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Lst>
  <p:notesMasterIdLst>
    <p:notesMasterId r:id="rId24"/>
  </p:notesMasterIdLst>
  <p:sldIdLst>
    <p:sldId id="260" r:id="rId2"/>
    <p:sldId id="261" r:id="rId3"/>
    <p:sldId id="264" r:id="rId4"/>
    <p:sldId id="263" r:id="rId5"/>
    <p:sldId id="269" r:id="rId6"/>
    <p:sldId id="258" r:id="rId7"/>
    <p:sldId id="268" r:id="rId8"/>
    <p:sldId id="262" r:id="rId9"/>
    <p:sldId id="271" r:id="rId10"/>
    <p:sldId id="272" r:id="rId11"/>
    <p:sldId id="273" r:id="rId12"/>
    <p:sldId id="274" r:id="rId13"/>
    <p:sldId id="275" r:id="rId14"/>
    <p:sldId id="270" r:id="rId15"/>
    <p:sldId id="277" r:id="rId16"/>
    <p:sldId id="276" r:id="rId17"/>
    <p:sldId id="278" r:id="rId18"/>
    <p:sldId id="279" r:id="rId19"/>
    <p:sldId id="280" r:id="rId20"/>
    <p:sldId id="281" r:id="rId21"/>
    <p:sldId id="266" r:id="rId22"/>
    <p:sldId id="259" r:id="rId23"/>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A655E-B207-4448-B752-D1892D0ADDB4}" v="56" dt="2025-02-02T04:55:19.628"/>
    <p1510:client id="{9160333C-8EFA-4A57-9FAE-DB827137ADAF}" v="37" dt="2025-02-02T05:52:16.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4" autoAdjust="0"/>
  </p:normalViewPr>
  <p:slideViewPr>
    <p:cSldViewPr snapToGrid="0" snapToObjects="1">
      <p:cViewPr varScale="1">
        <p:scale>
          <a:sx n="101" d="100"/>
          <a:sy n="101" d="100"/>
        </p:scale>
        <p:origin x="92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YAN STIVEN TORRES OVALLE" userId="3da18e5f-8362-40e2-9ca7-dc25a05e39e9" providerId="ADAL" clId="{64F62818-37AA-4E5F-9829-CF65A5C1A2FA}"/>
    <pc:docChg chg="modSld sldOrd">
      <pc:chgData name="BRAYAN STIVEN TORRES OVALLE" userId="3da18e5f-8362-40e2-9ca7-dc25a05e39e9" providerId="ADAL" clId="{64F62818-37AA-4E5F-9829-CF65A5C1A2FA}" dt="2022-03-28T16:52:33.079" v="1"/>
      <pc:docMkLst>
        <pc:docMk/>
      </pc:docMkLst>
      <pc:sldChg chg="ord">
        <pc:chgData name="BRAYAN STIVEN TORRES OVALLE" userId="3da18e5f-8362-40e2-9ca7-dc25a05e39e9" providerId="ADAL" clId="{64F62818-37AA-4E5F-9829-CF65A5C1A2FA}" dt="2022-03-28T16:52:33.079" v="1"/>
        <pc:sldMkLst>
          <pc:docMk/>
          <pc:sldMk cId="1242305057" sldId="264"/>
        </pc:sldMkLst>
      </pc:sldChg>
    </pc:docChg>
  </pc:docChgLst>
  <pc:docChgLst>
    <pc:chgData name="Brayan Stieven Torres Ovalle" userId="3ae98a47-0287-4a82-93ea-b0c285f61899" providerId="ADAL" clId="{9160333C-8EFA-4A57-9FAE-DB827137ADAF}"/>
    <pc:docChg chg="custSel addSld delSld modSld">
      <pc:chgData name="Brayan Stieven Torres Ovalle" userId="3ae98a47-0287-4a82-93ea-b0c285f61899" providerId="ADAL" clId="{9160333C-8EFA-4A57-9FAE-DB827137ADAF}" dt="2025-02-02T05:53:58.008" v="432" actId="20577"/>
      <pc:docMkLst>
        <pc:docMk/>
      </pc:docMkLst>
      <pc:sldChg chg="modSp mod">
        <pc:chgData name="Brayan Stieven Torres Ovalle" userId="3ae98a47-0287-4a82-93ea-b0c285f61899" providerId="ADAL" clId="{9160333C-8EFA-4A57-9FAE-DB827137ADAF}" dt="2025-02-02T05:21:39.398" v="38" actId="5793"/>
        <pc:sldMkLst>
          <pc:docMk/>
          <pc:sldMk cId="3211097071" sldId="260"/>
        </pc:sldMkLst>
        <pc:spChg chg="mod">
          <ac:chgData name="Brayan Stieven Torres Ovalle" userId="3ae98a47-0287-4a82-93ea-b0c285f61899" providerId="ADAL" clId="{9160333C-8EFA-4A57-9FAE-DB827137ADAF}" dt="2025-02-02T05:21:39.398" v="38" actId="5793"/>
          <ac:spMkLst>
            <pc:docMk/>
            <pc:sldMk cId="3211097071" sldId="260"/>
            <ac:spMk id="2" creationId="{00000000-0000-0000-0000-000000000000}"/>
          </ac:spMkLst>
        </pc:spChg>
      </pc:sldChg>
      <pc:sldChg chg="addSp delSp modSp mod">
        <pc:chgData name="Brayan Stieven Torres Ovalle" userId="3ae98a47-0287-4a82-93ea-b0c285f61899" providerId="ADAL" clId="{9160333C-8EFA-4A57-9FAE-DB827137ADAF}" dt="2025-02-02T05:29:38.118" v="108" actId="1076"/>
        <pc:sldMkLst>
          <pc:docMk/>
          <pc:sldMk cId="2495405225" sldId="262"/>
        </pc:sldMkLst>
        <pc:spChg chg="del mod">
          <ac:chgData name="Brayan Stieven Torres Ovalle" userId="3ae98a47-0287-4a82-93ea-b0c285f61899" providerId="ADAL" clId="{9160333C-8EFA-4A57-9FAE-DB827137ADAF}" dt="2025-02-02T05:23:35.778" v="78" actId="478"/>
          <ac:spMkLst>
            <pc:docMk/>
            <pc:sldMk cId="2495405225" sldId="262"/>
            <ac:spMk id="2" creationId="{C76187F8-07FC-46E6-9C01-7825756F786A}"/>
          </ac:spMkLst>
        </pc:spChg>
        <pc:spChg chg="mod">
          <ac:chgData name="Brayan Stieven Torres Ovalle" userId="3ae98a47-0287-4a82-93ea-b0c285f61899" providerId="ADAL" clId="{9160333C-8EFA-4A57-9FAE-DB827137ADAF}" dt="2025-02-02T05:23:30.856" v="73" actId="14100"/>
          <ac:spMkLst>
            <pc:docMk/>
            <pc:sldMk cId="2495405225" sldId="262"/>
            <ac:spMk id="3" creationId="{00000000-0000-0000-0000-000000000000}"/>
          </ac:spMkLst>
        </pc:spChg>
        <pc:spChg chg="add mod">
          <ac:chgData name="Brayan Stieven Torres Ovalle" userId="3ae98a47-0287-4a82-93ea-b0c285f61899" providerId="ADAL" clId="{9160333C-8EFA-4A57-9FAE-DB827137ADAF}" dt="2025-02-02T05:24:52.638" v="86" actId="255"/>
          <ac:spMkLst>
            <pc:docMk/>
            <pc:sldMk cId="2495405225" sldId="262"/>
            <ac:spMk id="4" creationId="{5CEDB26B-4DFF-E3A8-E193-F115AB38A48D}"/>
          </ac:spMkLst>
        </pc:spChg>
        <pc:spChg chg="add del">
          <ac:chgData name="Brayan Stieven Torres Ovalle" userId="3ae98a47-0287-4a82-93ea-b0c285f61899" providerId="ADAL" clId="{9160333C-8EFA-4A57-9FAE-DB827137ADAF}" dt="2025-02-02T05:25:25.853" v="88" actId="478"/>
          <ac:spMkLst>
            <pc:docMk/>
            <pc:sldMk cId="2495405225" sldId="262"/>
            <ac:spMk id="6" creationId="{86A2BD68-DFBF-F5CA-052E-AF615A0C58A8}"/>
          </ac:spMkLst>
        </pc:spChg>
        <pc:spChg chg="del mod">
          <ac:chgData name="Brayan Stieven Torres Ovalle" userId="3ae98a47-0287-4a82-93ea-b0c285f61899" providerId="ADAL" clId="{9160333C-8EFA-4A57-9FAE-DB827137ADAF}" dt="2025-02-02T05:23:36.896" v="79" actId="478"/>
          <ac:spMkLst>
            <pc:docMk/>
            <pc:sldMk cId="2495405225" sldId="262"/>
            <ac:spMk id="8" creationId="{B47AC63E-1AE2-4119-8172-8062F4C825E8}"/>
          </ac:spMkLst>
        </pc:spChg>
        <pc:spChg chg="del">
          <ac:chgData name="Brayan Stieven Torres Ovalle" userId="3ae98a47-0287-4a82-93ea-b0c285f61899" providerId="ADAL" clId="{9160333C-8EFA-4A57-9FAE-DB827137ADAF}" dt="2025-02-02T05:23:38.397" v="80" actId="478"/>
          <ac:spMkLst>
            <pc:docMk/>
            <pc:sldMk cId="2495405225" sldId="262"/>
            <ac:spMk id="9" creationId="{A37F865F-53E6-410C-A97F-05ED7B1BABA8}"/>
          </ac:spMkLst>
        </pc:spChg>
        <pc:spChg chg="del">
          <ac:chgData name="Brayan Stieven Torres Ovalle" userId="3ae98a47-0287-4a82-93ea-b0c285f61899" providerId="ADAL" clId="{9160333C-8EFA-4A57-9FAE-DB827137ADAF}" dt="2025-02-02T05:23:39.278" v="81" actId="478"/>
          <ac:spMkLst>
            <pc:docMk/>
            <pc:sldMk cId="2495405225" sldId="262"/>
            <ac:spMk id="10" creationId="{1B25EDFE-778E-4BC3-90AD-E86C1FFA58AC}"/>
          </ac:spMkLst>
        </pc:spChg>
        <pc:spChg chg="add del">
          <ac:chgData name="Brayan Stieven Torres Ovalle" userId="3ae98a47-0287-4a82-93ea-b0c285f61899" providerId="ADAL" clId="{9160333C-8EFA-4A57-9FAE-DB827137ADAF}" dt="2025-02-02T05:26:51.859" v="101" actId="21"/>
          <ac:spMkLst>
            <pc:docMk/>
            <pc:sldMk cId="2495405225" sldId="262"/>
            <ac:spMk id="11" creationId="{342B3149-061B-7F88-CB68-4A9DC5772967}"/>
          </ac:spMkLst>
        </pc:spChg>
        <pc:spChg chg="add">
          <ac:chgData name="Brayan Stieven Torres Ovalle" userId="3ae98a47-0287-4a82-93ea-b0c285f61899" providerId="ADAL" clId="{9160333C-8EFA-4A57-9FAE-DB827137ADAF}" dt="2025-02-02T05:26:57.887" v="102"/>
          <ac:spMkLst>
            <pc:docMk/>
            <pc:sldMk cId="2495405225" sldId="262"/>
            <ac:spMk id="12" creationId="{FBF6B3C3-A932-0E99-E449-B05BAF26A4AB}"/>
          </ac:spMkLst>
        </pc:spChg>
        <pc:picChg chg="del">
          <ac:chgData name="Brayan Stieven Torres Ovalle" userId="3ae98a47-0287-4a82-93ea-b0c285f61899" providerId="ADAL" clId="{9160333C-8EFA-4A57-9FAE-DB827137ADAF}" dt="2025-02-02T05:23:33.551" v="75" actId="478"/>
          <ac:picMkLst>
            <pc:docMk/>
            <pc:sldMk cId="2495405225" sldId="262"/>
            <ac:picMk id="7" creationId="{DE92068B-B1D5-4D8E-B94B-7C884576DA99}"/>
          </ac:picMkLst>
        </pc:picChg>
        <pc:picChg chg="add mod">
          <ac:chgData name="Brayan Stieven Torres Ovalle" userId="3ae98a47-0287-4a82-93ea-b0c285f61899" providerId="ADAL" clId="{9160333C-8EFA-4A57-9FAE-DB827137ADAF}" dt="2025-02-02T05:26:08.662" v="98" actId="14100"/>
          <ac:picMkLst>
            <pc:docMk/>
            <pc:sldMk cId="2495405225" sldId="262"/>
            <ac:picMk id="1026" creationId="{453B5003-8BCE-F530-4AFB-2CCBB50C621F}"/>
          </ac:picMkLst>
        </pc:picChg>
        <pc:picChg chg="add mod">
          <ac:chgData name="Brayan Stieven Torres Ovalle" userId="3ae98a47-0287-4a82-93ea-b0c285f61899" providerId="ADAL" clId="{9160333C-8EFA-4A57-9FAE-DB827137ADAF}" dt="2025-02-02T05:26:09.548" v="99" actId="1076"/>
          <ac:picMkLst>
            <pc:docMk/>
            <pc:sldMk cId="2495405225" sldId="262"/>
            <ac:picMk id="1028" creationId="{847A7C64-1760-DB4F-E343-F95DEF8C3A5F}"/>
          </ac:picMkLst>
        </pc:picChg>
        <pc:picChg chg="add mod">
          <ac:chgData name="Brayan Stieven Torres Ovalle" userId="3ae98a47-0287-4a82-93ea-b0c285f61899" providerId="ADAL" clId="{9160333C-8EFA-4A57-9FAE-DB827137ADAF}" dt="2025-02-02T05:29:38.118" v="108" actId="1076"/>
          <ac:picMkLst>
            <pc:docMk/>
            <pc:sldMk cId="2495405225" sldId="262"/>
            <ac:picMk id="1034" creationId="{BD5CC601-A5A9-5FCD-5662-A362A191A1D2}"/>
          </ac:picMkLst>
        </pc:picChg>
        <pc:picChg chg="add mod">
          <ac:chgData name="Brayan Stieven Torres Ovalle" userId="3ae98a47-0287-4a82-93ea-b0c285f61899" providerId="ADAL" clId="{9160333C-8EFA-4A57-9FAE-DB827137ADAF}" dt="2025-02-02T05:29:36.526" v="107" actId="1076"/>
          <ac:picMkLst>
            <pc:docMk/>
            <pc:sldMk cId="2495405225" sldId="262"/>
            <ac:picMk id="1036" creationId="{E4EEE89E-37BE-B1E2-8A0A-B9CCD735A55E}"/>
          </ac:picMkLst>
        </pc:picChg>
      </pc:sldChg>
      <pc:sldChg chg="del">
        <pc:chgData name="Brayan Stieven Torres Ovalle" userId="3ae98a47-0287-4a82-93ea-b0c285f61899" providerId="ADAL" clId="{9160333C-8EFA-4A57-9FAE-DB827137ADAF}" dt="2025-02-02T05:42:03.058" v="167" actId="47"/>
        <pc:sldMkLst>
          <pc:docMk/>
          <pc:sldMk cId="861931794" sldId="265"/>
        </pc:sldMkLst>
      </pc:sldChg>
      <pc:sldChg chg="modSp mod">
        <pc:chgData name="Brayan Stieven Torres Ovalle" userId="3ae98a47-0287-4a82-93ea-b0c285f61899" providerId="ADAL" clId="{9160333C-8EFA-4A57-9FAE-DB827137ADAF}" dt="2025-02-02T05:53:58.008" v="432" actId="20577"/>
        <pc:sldMkLst>
          <pc:docMk/>
          <pc:sldMk cId="106297666" sldId="266"/>
        </pc:sldMkLst>
        <pc:spChg chg="mod">
          <ac:chgData name="Brayan Stieven Torres Ovalle" userId="3ae98a47-0287-4a82-93ea-b0c285f61899" providerId="ADAL" clId="{9160333C-8EFA-4A57-9FAE-DB827137ADAF}" dt="2025-02-02T05:53:58.008" v="432" actId="20577"/>
          <ac:spMkLst>
            <pc:docMk/>
            <pc:sldMk cId="106297666" sldId="266"/>
            <ac:spMk id="5" creationId="{02FCECC4-41D2-4C73-BC66-AA7B246E597F}"/>
          </ac:spMkLst>
        </pc:spChg>
      </pc:sldChg>
      <pc:sldChg chg="del">
        <pc:chgData name="Brayan Stieven Torres Ovalle" userId="3ae98a47-0287-4a82-93ea-b0c285f61899" providerId="ADAL" clId="{9160333C-8EFA-4A57-9FAE-DB827137ADAF}" dt="2025-02-02T05:43:41.416" v="168" actId="47"/>
        <pc:sldMkLst>
          <pc:docMk/>
          <pc:sldMk cId="3464227182" sldId="267"/>
        </pc:sldMkLst>
      </pc:sldChg>
      <pc:sldChg chg="delSp modSp mod">
        <pc:chgData name="Brayan Stieven Torres Ovalle" userId="3ae98a47-0287-4a82-93ea-b0c285f61899" providerId="ADAL" clId="{9160333C-8EFA-4A57-9FAE-DB827137ADAF}" dt="2025-02-02T05:23:00.227" v="44" actId="1076"/>
        <pc:sldMkLst>
          <pc:docMk/>
          <pc:sldMk cId="1226610983" sldId="268"/>
        </pc:sldMkLst>
        <pc:spChg chg="mod">
          <ac:chgData name="Brayan Stieven Torres Ovalle" userId="3ae98a47-0287-4a82-93ea-b0c285f61899" providerId="ADAL" clId="{9160333C-8EFA-4A57-9FAE-DB827137ADAF}" dt="2025-02-02T05:23:00.227" v="44" actId="1076"/>
          <ac:spMkLst>
            <pc:docMk/>
            <pc:sldMk cId="1226610983" sldId="268"/>
            <ac:spMk id="10" creationId="{BDD6C957-074C-40B7-9B8B-DAEC79F0DAB6}"/>
          </ac:spMkLst>
        </pc:spChg>
        <pc:spChg chg="del">
          <ac:chgData name="Brayan Stieven Torres Ovalle" userId="3ae98a47-0287-4a82-93ea-b0c285f61899" providerId="ADAL" clId="{9160333C-8EFA-4A57-9FAE-DB827137ADAF}" dt="2025-02-02T05:22:04.761" v="39" actId="478"/>
          <ac:spMkLst>
            <pc:docMk/>
            <pc:sldMk cId="1226610983" sldId="268"/>
            <ac:spMk id="12" creationId="{6D234723-1720-4BFD-8879-EC04D96F98BE}"/>
          </ac:spMkLst>
        </pc:spChg>
        <pc:picChg chg="mod">
          <ac:chgData name="Brayan Stieven Torres Ovalle" userId="3ae98a47-0287-4a82-93ea-b0c285f61899" providerId="ADAL" clId="{9160333C-8EFA-4A57-9FAE-DB827137ADAF}" dt="2025-02-02T05:22:57.526" v="43" actId="1076"/>
          <ac:picMkLst>
            <pc:docMk/>
            <pc:sldMk cId="1226610983" sldId="268"/>
            <ac:picMk id="5" creationId="{889C7188-22B7-418D-9993-C68A3D533603}"/>
          </ac:picMkLst>
        </pc:picChg>
        <pc:picChg chg="del">
          <ac:chgData name="Brayan Stieven Torres Ovalle" userId="3ae98a47-0287-4a82-93ea-b0c285f61899" providerId="ADAL" clId="{9160333C-8EFA-4A57-9FAE-DB827137ADAF}" dt="2025-02-02T05:22:05.318" v="40" actId="478"/>
          <ac:picMkLst>
            <pc:docMk/>
            <pc:sldMk cId="1226610983" sldId="268"/>
            <ac:picMk id="7" creationId="{46B7B8BC-25BB-4057-AA6B-53C0F1E3A7D7}"/>
          </ac:picMkLst>
        </pc:picChg>
      </pc:sldChg>
      <pc:sldChg chg="addSp modSp mod">
        <pc:chgData name="Brayan Stieven Torres Ovalle" userId="3ae98a47-0287-4a82-93ea-b0c285f61899" providerId="ADAL" clId="{9160333C-8EFA-4A57-9FAE-DB827137ADAF}" dt="2025-02-02T05:45:07.217" v="259" actId="20577"/>
        <pc:sldMkLst>
          <pc:docMk/>
          <pc:sldMk cId="655735922" sldId="269"/>
        </pc:sldMkLst>
        <pc:spChg chg="add mod">
          <ac:chgData name="Brayan Stieven Torres Ovalle" userId="3ae98a47-0287-4a82-93ea-b0c285f61899" providerId="ADAL" clId="{9160333C-8EFA-4A57-9FAE-DB827137ADAF}" dt="2025-02-02T05:44:58.207" v="226" actId="1076"/>
          <ac:spMkLst>
            <pc:docMk/>
            <pc:sldMk cId="655735922" sldId="269"/>
            <ac:spMk id="3" creationId="{0F7BE401-65C2-8788-EC2A-A191F9E92926}"/>
          </ac:spMkLst>
        </pc:spChg>
        <pc:spChg chg="mod">
          <ac:chgData name="Brayan Stieven Torres Ovalle" userId="3ae98a47-0287-4a82-93ea-b0c285f61899" providerId="ADAL" clId="{9160333C-8EFA-4A57-9FAE-DB827137ADAF}" dt="2025-02-02T05:44:37.506" v="195" actId="1076"/>
          <ac:spMkLst>
            <pc:docMk/>
            <pc:sldMk cId="655735922" sldId="269"/>
            <ac:spMk id="4" creationId="{A20BE634-62F3-93DD-DEC6-4E8ACA15A107}"/>
          </ac:spMkLst>
        </pc:spChg>
        <pc:spChg chg="add mod">
          <ac:chgData name="Brayan Stieven Torres Ovalle" userId="3ae98a47-0287-4a82-93ea-b0c285f61899" providerId="ADAL" clId="{9160333C-8EFA-4A57-9FAE-DB827137ADAF}" dt="2025-02-02T05:44:33.638" v="194" actId="1076"/>
          <ac:spMkLst>
            <pc:docMk/>
            <pc:sldMk cId="655735922" sldId="269"/>
            <ac:spMk id="5" creationId="{8F463A48-28E3-5167-137D-004D190A469E}"/>
          </ac:spMkLst>
        </pc:spChg>
        <pc:spChg chg="add mod">
          <ac:chgData name="Brayan Stieven Torres Ovalle" userId="3ae98a47-0287-4a82-93ea-b0c285f61899" providerId="ADAL" clId="{9160333C-8EFA-4A57-9FAE-DB827137ADAF}" dt="2025-02-02T05:45:07.217" v="259" actId="20577"/>
          <ac:spMkLst>
            <pc:docMk/>
            <pc:sldMk cId="655735922" sldId="269"/>
            <ac:spMk id="6" creationId="{E4CD137F-5599-FB4C-54A2-D436B244783D}"/>
          </ac:spMkLst>
        </pc:spChg>
      </pc:sldChg>
      <pc:sldChg chg="addSp delSp modSp new mod setBg">
        <pc:chgData name="Brayan Stieven Torres Ovalle" userId="3ae98a47-0287-4a82-93ea-b0c285f61899" providerId="ADAL" clId="{9160333C-8EFA-4A57-9FAE-DB827137ADAF}" dt="2025-02-02T05:36:18.126" v="129" actId="26606"/>
        <pc:sldMkLst>
          <pc:docMk/>
          <pc:sldMk cId="342189763" sldId="270"/>
        </pc:sldMkLst>
        <pc:spChg chg="del">
          <ac:chgData name="Brayan Stieven Torres Ovalle" userId="3ae98a47-0287-4a82-93ea-b0c285f61899" providerId="ADAL" clId="{9160333C-8EFA-4A57-9FAE-DB827137ADAF}" dt="2025-02-02T05:35:33.750" v="111" actId="478"/>
          <ac:spMkLst>
            <pc:docMk/>
            <pc:sldMk cId="342189763" sldId="270"/>
            <ac:spMk id="2" creationId="{6F2AB02E-5660-C92A-6158-02C3A23C8A2E}"/>
          </ac:spMkLst>
        </pc:spChg>
        <pc:spChg chg="del">
          <ac:chgData name="Brayan Stieven Torres Ovalle" userId="3ae98a47-0287-4a82-93ea-b0c285f61899" providerId="ADAL" clId="{9160333C-8EFA-4A57-9FAE-DB827137ADAF}" dt="2025-02-02T05:35:32.076" v="110" actId="478"/>
          <ac:spMkLst>
            <pc:docMk/>
            <pc:sldMk cId="342189763" sldId="270"/>
            <ac:spMk id="3" creationId="{09BBBB90-6B20-DCB5-198E-035B16B3997C}"/>
          </ac:spMkLst>
        </pc:spChg>
        <pc:spChg chg="add">
          <ac:chgData name="Brayan Stieven Torres Ovalle" userId="3ae98a47-0287-4a82-93ea-b0c285f61899" providerId="ADAL" clId="{9160333C-8EFA-4A57-9FAE-DB827137ADAF}" dt="2025-02-02T05:36:18.126" v="129" actId="26606"/>
          <ac:spMkLst>
            <pc:docMk/>
            <pc:sldMk cId="342189763" sldId="270"/>
            <ac:spMk id="16" creationId="{F3060C83-F051-4F0E-ABAD-AA0DFC48B218}"/>
          </ac:spMkLst>
        </pc:spChg>
        <pc:spChg chg="add">
          <ac:chgData name="Brayan Stieven Torres Ovalle" userId="3ae98a47-0287-4a82-93ea-b0c285f61899" providerId="ADAL" clId="{9160333C-8EFA-4A57-9FAE-DB827137ADAF}" dt="2025-02-02T05:36:18.126" v="129" actId="26606"/>
          <ac:spMkLst>
            <pc:docMk/>
            <pc:sldMk cId="342189763" sldId="270"/>
            <ac:spMk id="18" creationId="{83C98ABE-055B-441F-B07E-44F97F083C39}"/>
          </ac:spMkLst>
        </pc:spChg>
        <pc:spChg chg="add">
          <ac:chgData name="Brayan Stieven Torres Ovalle" userId="3ae98a47-0287-4a82-93ea-b0c285f61899" providerId="ADAL" clId="{9160333C-8EFA-4A57-9FAE-DB827137ADAF}" dt="2025-02-02T05:36:18.126" v="129" actId="26606"/>
          <ac:spMkLst>
            <pc:docMk/>
            <pc:sldMk cId="342189763" sldId="270"/>
            <ac:spMk id="20" creationId="{29FDB030-9B49-4CED-8CCD-4D99382388AC}"/>
          </ac:spMkLst>
        </pc:spChg>
        <pc:spChg chg="add">
          <ac:chgData name="Brayan Stieven Torres Ovalle" userId="3ae98a47-0287-4a82-93ea-b0c285f61899" providerId="ADAL" clId="{9160333C-8EFA-4A57-9FAE-DB827137ADAF}" dt="2025-02-02T05:36:18.126" v="129" actId="26606"/>
          <ac:spMkLst>
            <pc:docMk/>
            <pc:sldMk cId="342189763" sldId="270"/>
            <ac:spMk id="22" creationId="{3783CA14-24A1-485C-8B30-D6A5D87987AD}"/>
          </ac:spMkLst>
        </pc:spChg>
        <pc:spChg chg="add">
          <ac:chgData name="Brayan Stieven Torres Ovalle" userId="3ae98a47-0287-4a82-93ea-b0c285f61899" providerId="ADAL" clId="{9160333C-8EFA-4A57-9FAE-DB827137ADAF}" dt="2025-02-02T05:36:18.126" v="129" actId="26606"/>
          <ac:spMkLst>
            <pc:docMk/>
            <pc:sldMk cId="342189763" sldId="270"/>
            <ac:spMk id="24" creationId="{9A97C86A-04D6-40F7-AE84-31AB43E6A846}"/>
          </ac:spMkLst>
        </pc:spChg>
        <pc:spChg chg="add">
          <ac:chgData name="Brayan Stieven Torres Ovalle" userId="3ae98a47-0287-4a82-93ea-b0c285f61899" providerId="ADAL" clId="{9160333C-8EFA-4A57-9FAE-DB827137ADAF}" dt="2025-02-02T05:36:18.126" v="129" actId="26606"/>
          <ac:spMkLst>
            <pc:docMk/>
            <pc:sldMk cId="342189763" sldId="270"/>
            <ac:spMk id="26" creationId="{FF9F2414-84E8-453E-B1F3-389FDE8192D9}"/>
          </ac:spMkLst>
        </pc:spChg>
        <pc:spChg chg="add">
          <ac:chgData name="Brayan Stieven Torres Ovalle" userId="3ae98a47-0287-4a82-93ea-b0c285f61899" providerId="ADAL" clId="{9160333C-8EFA-4A57-9FAE-DB827137ADAF}" dt="2025-02-02T05:36:18.126" v="129" actId="26606"/>
          <ac:spMkLst>
            <pc:docMk/>
            <pc:sldMk cId="342189763" sldId="270"/>
            <ac:spMk id="28" creationId="{3ECA69A1-7536-43AC-85EF-C7106179F5ED}"/>
          </ac:spMkLst>
        </pc:spChg>
        <pc:graphicFrameChg chg="add del mod">
          <ac:chgData name="Brayan Stieven Torres Ovalle" userId="3ae98a47-0287-4a82-93ea-b0c285f61899" providerId="ADAL" clId="{9160333C-8EFA-4A57-9FAE-DB827137ADAF}" dt="2025-02-02T05:35:53.052" v="127" actId="478"/>
          <ac:graphicFrameMkLst>
            <pc:docMk/>
            <pc:sldMk cId="342189763" sldId="270"/>
            <ac:graphicFrameMk id="4" creationId="{A70CA318-FD5C-C810-0C35-CBFD1070C9ED}"/>
          </ac:graphicFrameMkLst>
        </pc:graphicFrameChg>
        <pc:graphicFrameChg chg="add del mod">
          <ac:chgData name="Brayan Stieven Torres Ovalle" userId="3ae98a47-0287-4a82-93ea-b0c285f61899" providerId="ADAL" clId="{9160333C-8EFA-4A57-9FAE-DB827137ADAF}" dt="2025-02-02T05:35:50.858" v="126" actId="478"/>
          <ac:graphicFrameMkLst>
            <pc:docMk/>
            <pc:sldMk cId="342189763" sldId="270"/>
            <ac:graphicFrameMk id="5" creationId="{A2D69B1E-425E-0874-BFC6-56941A2A4ABB}"/>
          </ac:graphicFrameMkLst>
        </pc:graphicFrameChg>
        <pc:graphicFrameChg chg="add del mod modGraphic">
          <ac:chgData name="Brayan Stieven Torres Ovalle" userId="3ae98a47-0287-4a82-93ea-b0c285f61899" providerId="ADAL" clId="{9160333C-8EFA-4A57-9FAE-DB827137ADAF}" dt="2025-02-02T05:35:49.309" v="125" actId="478"/>
          <ac:graphicFrameMkLst>
            <pc:docMk/>
            <pc:sldMk cId="342189763" sldId="270"/>
            <ac:graphicFrameMk id="6" creationId="{EDCF5F66-2F41-A878-6A2F-9E2784FEBE97}"/>
          </ac:graphicFrameMkLst>
        </pc:graphicFrameChg>
        <pc:graphicFrameChg chg="add del mod">
          <ac:chgData name="Brayan Stieven Torres Ovalle" userId="3ae98a47-0287-4a82-93ea-b0c285f61899" providerId="ADAL" clId="{9160333C-8EFA-4A57-9FAE-DB827137ADAF}" dt="2025-02-02T05:35:47.318" v="119" actId="478"/>
          <ac:graphicFrameMkLst>
            <pc:docMk/>
            <pc:sldMk cId="342189763" sldId="270"/>
            <ac:graphicFrameMk id="7" creationId="{6A14F0A6-C725-3990-5A36-3A171A88C91D}"/>
          </ac:graphicFrameMkLst>
        </pc:graphicFrameChg>
        <pc:graphicFrameChg chg="add del mod modGraphic">
          <ac:chgData name="Brayan Stieven Torres Ovalle" userId="3ae98a47-0287-4a82-93ea-b0c285f61899" providerId="ADAL" clId="{9160333C-8EFA-4A57-9FAE-DB827137ADAF}" dt="2025-02-02T05:35:45.103" v="118" actId="478"/>
          <ac:graphicFrameMkLst>
            <pc:docMk/>
            <pc:sldMk cId="342189763" sldId="270"/>
            <ac:graphicFrameMk id="8" creationId="{467F6221-6719-9BC0-41D3-C58315784529}"/>
          </ac:graphicFrameMkLst>
        </pc:graphicFrameChg>
        <pc:graphicFrameChg chg="add del mod modGraphic">
          <ac:chgData name="Brayan Stieven Torres Ovalle" userId="3ae98a47-0287-4a82-93ea-b0c285f61899" providerId="ADAL" clId="{9160333C-8EFA-4A57-9FAE-DB827137ADAF}" dt="2025-02-02T05:35:42.547" v="115" actId="478"/>
          <ac:graphicFrameMkLst>
            <pc:docMk/>
            <pc:sldMk cId="342189763" sldId="270"/>
            <ac:graphicFrameMk id="9" creationId="{3D251775-3FCD-2277-9D4B-88E963A5239A}"/>
          </ac:graphicFrameMkLst>
        </pc:graphicFrameChg>
        <pc:picChg chg="add mod">
          <ac:chgData name="Brayan Stieven Torres Ovalle" userId="3ae98a47-0287-4a82-93ea-b0c285f61899" providerId="ADAL" clId="{9160333C-8EFA-4A57-9FAE-DB827137ADAF}" dt="2025-02-02T05:36:18.126" v="129" actId="26606"/>
          <ac:picMkLst>
            <pc:docMk/>
            <pc:sldMk cId="342189763" sldId="270"/>
            <ac:picMk id="11" creationId="{EE6D1DB6-4ED5-CA85-F3CB-7DAA3363B004}"/>
          </ac:picMkLst>
        </pc:picChg>
      </pc:sldChg>
      <pc:sldChg chg="addSp delSp modSp new mod setBg">
        <pc:chgData name="Brayan Stieven Torres Ovalle" userId="3ae98a47-0287-4a82-93ea-b0c285f61899" providerId="ADAL" clId="{9160333C-8EFA-4A57-9FAE-DB827137ADAF}" dt="2025-02-02T05:37:17.939" v="136" actId="26606"/>
        <pc:sldMkLst>
          <pc:docMk/>
          <pc:sldMk cId="3184010201" sldId="271"/>
        </pc:sldMkLst>
        <pc:spChg chg="del">
          <ac:chgData name="Brayan Stieven Torres Ovalle" userId="3ae98a47-0287-4a82-93ea-b0c285f61899" providerId="ADAL" clId="{9160333C-8EFA-4A57-9FAE-DB827137ADAF}" dt="2025-02-02T05:36:39.403" v="131" actId="478"/>
          <ac:spMkLst>
            <pc:docMk/>
            <pc:sldMk cId="3184010201" sldId="271"/>
            <ac:spMk id="2" creationId="{4579F444-6A4C-AE1B-6C91-CA2EDA4CE344}"/>
          </ac:spMkLst>
        </pc:spChg>
        <pc:spChg chg="del">
          <ac:chgData name="Brayan Stieven Torres Ovalle" userId="3ae98a47-0287-4a82-93ea-b0c285f61899" providerId="ADAL" clId="{9160333C-8EFA-4A57-9FAE-DB827137ADAF}" dt="2025-02-02T05:36:40.284" v="132" actId="478"/>
          <ac:spMkLst>
            <pc:docMk/>
            <pc:sldMk cId="3184010201" sldId="271"/>
            <ac:spMk id="3" creationId="{308B263D-A650-9569-7738-CDB708E64C0B}"/>
          </ac:spMkLst>
        </pc:spChg>
        <pc:spChg chg="add del mod">
          <ac:chgData name="Brayan Stieven Torres Ovalle" userId="3ae98a47-0287-4a82-93ea-b0c285f61899" providerId="ADAL" clId="{9160333C-8EFA-4A57-9FAE-DB827137ADAF}" dt="2025-02-02T05:37:17.939" v="136" actId="26606"/>
          <ac:spMkLst>
            <pc:docMk/>
            <pc:sldMk cId="3184010201" sldId="271"/>
            <ac:spMk id="5" creationId="{E333A713-3B8B-C7AD-AAAD-42979795EBA5}"/>
          </ac:spMkLst>
        </pc:spChg>
        <pc:spChg chg="add">
          <ac:chgData name="Brayan Stieven Torres Ovalle" userId="3ae98a47-0287-4a82-93ea-b0c285f61899" providerId="ADAL" clId="{9160333C-8EFA-4A57-9FAE-DB827137ADAF}" dt="2025-02-02T05:37:17.939" v="136" actId="26606"/>
          <ac:spMkLst>
            <pc:docMk/>
            <pc:sldMk cId="3184010201" sldId="271"/>
            <ac:spMk id="11" creationId="{BACC6370-2D7E-4714-9D71-7542949D7D5D}"/>
          </ac:spMkLst>
        </pc:spChg>
        <pc:spChg chg="add">
          <ac:chgData name="Brayan Stieven Torres Ovalle" userId="3ae98a47-0287-4a82-93ea-b0c285f61899" providerId="ADAL" clId="{9160333C-8EFA-4A57-9FAE-DB827137ADAF}" dt="2025-02-02T05:37:17.939" v="136" actId="26606"/>
          <ac:spMkLst>
            <pc:docMk/>
            <pc:sldMk cId="3184010201" sldId="271"/>
            <ac:spMk id="13" creationId="{F68B3F68-107C-434F-AA38-110D5EA91B85}"/>
          </ac:spMkLst>
        </pc:spChg>
        <pc:spChg chg="add">
          <ac:chgData name="Brayan Stieven Torres Ovalle" userId="3ae98a47-0287-4a82-93ea-b0c285f61899" providerId="ADAL" clId="{9160333C-8EFA-4A57-9FAE-DB827137ADAF}" dt="2025-02-02T05:37:17.939" v="136" actId="26606"/>
          <ac:spMkLst>
            <pc:docMk/>
            <pc:sldMk cId="3184010201" sldId="271"/>
            <ac:spMk id="15" creationId="{AAD0DBB9-1A4B-4391-81D4-CB19F9AB918A}"/>
          </ac:spMkLst>
        </pc:spChg>
        <pc:spChg chg="add">
          <ac:chgData name="Brayan Stieven Torres Ovalle" userId="3ae98a47-0287-4a82-93ea-b0c285f61899" providerId="ADAL" clId="{9160333C-8EFA-4A57-9FAE-DB827137ADAF}" dt="2025-02-02T05:37:17.939" v="136" actId="26606"/>
          <ac:spMkLst>
            <pc:docMk/>
            <pc:sldMk cId="3184010201" sldId="271"/>
            <ac:spMk id="17" creationId="{063BBA22-50EA-4C4D-BE05-F1CE4E63AA56}"/>
          </ac:spMkLst>
        </pc:spChg>
        <pc:graphicFrameChg chg="add">
          <ac:chgData name="Brayan Stieven Torres Ovalle" userId="3ae98a47-0287-4a82-93ea-b0c285f61899" providerId="ADAL" clId="{9160333C-8EFA-4A57-9FAE-DB827137ADAF}" dt="2025-02-02T05:37:17.939" v="136" actId="26606"/>
          <ac:graphicFrameMkLst>
            <pc:docMk/>
            <pc:sldMk cId="3184010201" sldId="271"/>
            <ac:graphicFrameMk id="7" creationId="{D6B0DC91-9F0B-77BE-3B82-FDAE92099DC5}"/>
          </ac:graphicFrameMkLst>
        </pc:graphicFrameChg>
      </pc:sldChg>
      <pc:sldChg chg="addSp delSp modSp new mod setBg">
        <pc:chgData name="Brayan Stieven Torres Ovalle" userId="3ae98a47-0287-4a82-93ea-b0c285f61899" providerId="ADAL" clId="{9160333C-8EFA-4A57-9FAE-DB827137ADAF}" dt="2025-02-02T05:37:53.442" v="142" actId="26606"/>
        <pc:sldMkLst>
          <pc:docMk/>
          <pc:sldMk cId="2274487576" sldId="272"/>
        </pc:sldMkLst>
        <pc:spChg chg="del">
          <ac:chgData name="Brayan Stieven Torres Ovalle" userId="3ae98a47-0287-4a82-93ea-b0c285f61899" providerId="ADAL" clId="{9160333C-8EFA-4A57-9FAE-DB827137ADAF}" dt="2025-02-02T05:37:35.206" v="139" actId="478"/>
          <ac:spMkLst>
            <pc:docMk/>
            <pc:sldMk cId="2274487576" sldId="272"/>
            <ac:spMk id="2" creationId="{9D8379A5-A5FF-256D-0787-DB567BC5B578}"/>
          </ac:spMkLst>
        </pc:spChg>
        <pc:spChg chg="del mod">
          <ac:chgData name="Brayan Stieven Torres Ovalle" userId="3ae98a47-0287-4a82-93ea-b0c285f61899" providerId="ADAL" clId="{9160333C-8EFA-4A57-9FAE-DB827137ADAF}" dt="2025-02-02T05:37:36.517" v="140" actId="478"/>
          <ac:spMkLst>
            <pc:docMk/>
            <pc:sldMk cId="2274487576" sldId="272"/>
            <ac:spMk id="3" creationId="{838C6AD8-2144-17E6-9256-349575801A5C}"/>
          </ac:spMkLst>
        </pc:spChg>
        <pc:spChg chg="add del">
          <ac:chgData name="Brayan Stieven Torres Ovalle" userId="3ae98a47-0287-4a82-93ea-b0c285f61899" providerId="ADAL" clId="{9160333C-8EFA-4A57-9FAE-DB827137ADAF}" dt="2025-02-02T05:37:53.442" v="142" actId="26606"/>
          <ac:spMkLst>
            <pc:docMk/>
            <pc:sldMk cId="2274487576" sldId="272"/>
            <ac:spMk id="5" creationId="{D870A899-D5FE-BC87-5E2F-45B5C062E2B0}"/>
          </ac:spMkLst>
        </pc:spChg>
        <pc:spChg chg="add">
          <ac:chgData name="Brayan Stieven Torres Ovalle" userId="3ae98a47-0287-4a82-93ea-b0c285f61899" providerId="ADAL" clId="{9160333C-8EFA-4A57-9FAE-DB827137ADAF}" dt="2025-02-02T05:37:53.442" v="142" actId="26606"/>
          <ac:spMkLst>
            <pc:docMk/>
            <pc:sldMk cId="2274487576" sldId="272"/>
            <ac:spMk id="11" creationId="{BACC6370-2D7E-4714-9D71-7542949D7D5D}"/>
          </ac:spMkLst>
        </pc:spChg>
        <pc:spChg chg="add">
          <ac:chgData name="Brayan Stieven Torres Ovalle" userId="3ae98a47-0287-4a82-93ea-b0c285f61899" providerId="ADAL" clId="{9160333C-8EFA-4A57-9FAE-DB827137ADAF}" dt="2025-02-02T05:37:53.442" v="142" actId="26606"/>
          <ac:spMkLst>
            <pc:docMk/>
            <pc:sldMk cId="2274487576" sldId="272"/>
            <ac:spMk id="13" creationId="{F68B3F68-107C-434F-AA38-110D5EA91B85}"/>
          </ac:spMkLst>
        </pc:spChg>
        <pc:spChg chg="add">
          <ac:chgData name="Brayan Stieven Torres Ovalle" userId="3ae98a47-0287-4a82-93ea-b0c285f61899" providerId="ADAL" clId="{9160333C-8EFA-4A57-9FAE-DB827137ADAF}" dt="2025-02-02T05:37:53.442" v="142" actId="26606"/>
          <ac:spMkLst>
            <pc:docMk/>
            <pc:sldMk cId="2274487576" sldId="272"/>
            <ac:spMk id="15" creationId="{AAD0DBB9-1A4B-4391-81D4-CB19F9AB918A}"/>
          </ac:spMkLst>
        </pc:spChg>
        <pc:spChg chg="add">
          <ac:chgData name="Brayan Stieven Torres Ovalle" userId="3ae98a47-0287-4a82-93ea-b0c285f61899" providerId="ADAL" clId="{9160333C-8EFA-4A57-9FAE-DB827137ADAF}" dt="2025-02-02T05:37:53.442" v="142" actId="26606"/>
          <ac:spMkLst>
            <pc:docMk/>
            <pc:sldMk cId="2274487576" sldId="272"/>
            <ac:spMk id="17" creationId="{063BBA22-50EA-4C4D-BE05-F1CE4E63AA56}"/>
          </ac:spMkLst>
        </pc:spChg>
        <pc:graphicFrameChg chg="add">
          <ac:chgData name="Brayan Stieven Torres Ovalle" userId="3ae98a47-0287-4a82-93ea-b0c285f61899" providerId="ADAL" clId="{9160333C-8EFA-4A57-9FAE-DB827137ADAF}" dt="2025-02-02T05:37:53.442" v="142" actId="26606"/>
          <ac:graphicFrameMkLst>
            <pc:docMk/>
            <pc:sldMk cId="2274487576" sldId="272"/>
            <ac:graphicFrameMk id="7" creationId="{D769BC01-739D-7502-E976-26611E7A7ACC}"/>
          </ac:graphicFrameMkLst>
        </pc:graphicFrameChg>
      </pc:sldChg>
      <pc:sldChg chg="addSp delSp modSp new mod setBg">
        <pc:chgData name="Brayan Stieven Torres Ovalle" userId="3ae98a47-0287-4a82-93ea-b0c285f61899" providerId="ADAL" clId="{9160333C-8EFA-4A57-9FAE-DB827137ADAF}" dt="2025-02-02T05:40:59.849" v="166" actId="14100"/>
        <pc:sldMkLst>
          <pc:docMk/>
          <pc:sldMk cId="599417486" sldId="273"/>
        </pc:sldMkLst>
        <pc:spChg chg="del">
          <ac:chgData name="Brayan Stieven Torres Ovalle" userId="3ae98a47-0287-4a82-93ea-b0c285f61899" providerId="ADAL" clId="{9160333C-8EFA-4A57-9FAE-DB827137ADAF}" dt="2025-02-02T05:38:25.027" v="145" actId="478"/>
          <ac:spMkLst>
            <pc:docMk/>
            <pc:sldMk cId="599417486" sldId="273"/>
            <ac:spMk id="2" creationId="{F1380061-1151-40A7-6B85-4D35C34FB895}"/>
          </ac:spMkLst>
        </pc:spChg>
        <pc:spChg chg="del">
          <ac:chgData name="Brayan Stieven Torres Ovalle" userId="3ae98a47-0287-4a82-93ea-b0c285f61899" providerId="ADAL" clId="{9160333C-8EFA-4A57-9FAE-DB827137ADAF}" dt="2025-02-02T05:38:24.398" v="144" actId="478"/>
          <ac:spMkLst>
            <pc:docMk/>
            <pc:sldMk cId="599417486" sldId="273"/>
            <ac:spMk id="3" creationId="{12561B53-8B10-DFC2-499C-FA74870E1D89}"/>
          </ac:spMkLst>
        </pc:spChg>
        <pc:spChg chg="add del">
          <ac:chgData name="Brayan Stieven Torres Ovalle" userId="3ae98a47-0287-4a82-93ea-b0c285f61899" providerId="ADAL" clId="{9160333C-8EFA-4A57-9FAE-DB827137ADAF}" dt="2025-02-02T05:38:33.176" v="147" actId="26606"/>
          <ac:spMkLst>
            <pc:docMk/>
            <pc:sldMk cId="599417486" sldId="273"/>
            <ac:spMk id="5" creationId="{61E91722-F553-CAC7-3481-2F04B6CD908F}"/>
          </ac:spMkLst>
        </pc:spChg>
        <pc:spChg chg="add">
          <ac:chgData name="Brayan Stieven Torres Ovalle" userId="3ae98a47-0287-4a82-93ea-b0c285f61899" providerId="ADAL" clId="{9160333C-8EFA-4A57-9FAE-DB827137ADAF}" dt="2025-02-02T05:38:33.176" v="147" actId="26606"/>
          <ac:spMkLst>
            <pc:docMk/>
            <pc:sldMk cId="599417486" sldId="273"/>
            <ac:spMk id="11" creationId="{BACC6370-2D7E-4714-9D71-7542949D7D5D}"/>
          </ac:spMkLst>
        </pc:spChg>
        <pc:spChg chg="add">
          <ac:chgData name="Brayan Stieven Torres Ovalle" userId="3ae98a47-0287-4a82-93ea-b0c285f61899" providerId="ADAL" clId="{9160333C-8EFA-4A57-9FAE-DB827137ADAF}" dt="2025-02-02T05:38:33.176" v="147" actId="26606"/>
          <ac:spMkLst>
            <pc:docMk/>
            <pc:sldMk cId="599417486" sldId="273"/>
            <ac:spMk id="13" creationId="{F68B3F68-107C-434F-AA38-110D5EA91B85}"/>
          </ac:spMkLst>
        </pc:spChg>
        <pc:spChg chg="add">
          <ac:chgData name="Brayan Stieven Torres Ovalle" userId="3ae98a47-0287-4a82-93ea-b0c285f61899" providerId="ADAL" clId="{9160333C-8EFA-4A57-9FAE-DB827137ADAF}" dt="2025-02-02T05:38:33.176" v="147" actId="26606"/>
          <ac:spMkLst>
            <pc:docMk/>
            <pc:sldMk cId="599417486" sldId="273"/>
            <ac:spMk id="15" creationId="{AAD0DBB9-1A4B-4391-81D4-CB19F9AB918A}"/>
          </ac:spMkLst>
        </pc:spChg>
        <pc:spChg chg="add">
          <ac:chgData name="Brayan Stieven Torres Ovalle" userId="3ae98a47-0287-4a82-93ea-b0c285f61899" providerId="ADAL" clId="{9160333C-8EFA-4A57-9FAE-DB827137ADAF}" dt="2025-02-02T05:38:33.176" v="147" actId="26606"/>
          <ac:spMkLst>
            <pc:docMk/>
            <pc:sldMk cId="599417486" sldId="273"/>
            <ac:spMk id="17" creationId="{063BBA22-50EA-4C4D-BE05-F1CE4E63AA56}"/>
          </ac:spMkLst>
        </pc:spChg>
        <pc:graphicFrameChg chg="add">
          <ac:chgData name="Brayan Stieven Torres Ovalle" userId="3ae98a47-0287-4a82-93ea-b0c285f61899" providerId="ADAL" clId="{9160333C-8EFA-4A57-9FAE-DB827137ADAF}" dt="2025-02-02T05:38:33.176" v="147" actId="26606"/>
          <ac:graphicFrameMkLst>
            <pc:docMk/>
            <pc:sldMk cId="599417486" sldId="273"/>
            <ac:graphicFrameMk id="7" creationId="{49E37311-B0B1-9F39-570E-9D9C3289AEFF}"/>
          </ac:graphicFrameMkLst>
        </pc:graphicFrameChg>
        <pc:picChg chg="add mod">
          <ac:chgData name="Brayan Stieven Torres Ovalle" userId="3ae98a47-0287-4a82-93ea-b0c285f61899" providerId="ADAL" clId="{9160333C-8EFA-4A57-9FAE-DB827137ADAF}" dt="2025-02-02T05:40:59.849" v="166" actId="14100"/>
          <ac:picMkLst>
            <pc:docMk/>
            <pc:sldMk cId="599417486" sldId="273"/>
            <ac:picMk id="3074" creationId="{591154D0-EC23-9D7E-1E44-E3F6F7956D67}"/>
          </ac:picMkLst>
        </pc:picChg>
      </pc:sldChg>
      <pc:sldChg chg="addSp delSp new mod setBg">
        <pc:chgData name="Brayan Stieven Torres Ovalle" userId="3ae98a47-0287-4a82-93ea-b0c285f61899" providerId="ADAL" clId="{9160333C-8EFA-4A57-9FAE-DB827137ADAF}" dt="2025-02-02T05:39:00.416" v="152" actId="26606"/>
        <pc:sldMkLst>
          <pc:docMk/>
          <pc:sldMk cId="3800666792" sldId="274"/>
        </pc:sldMkLst>
        <pc:spChg chg="del">
          <ac:chgData name="Brayan Stieven Torres Ovalle" userId="3ae98a47-0287-4a82-93ea-b0c285f61899" providerId="ADAL" clId="{9160333C-8EFA-4A57-9FAE-DB827137ADAF}" dt="2025-02-02T05:38:52.468" v="150" actId="478"/>
          <ac:spMkLst>
            <pc:docMk/>
            <pc:sldMk cId="3800666792" sldId="274"/>
            <ac:spMk id="2" creationId="{F212332C-7F0A-51F0-9BBA-D6A8E9C99C6D}"/>
          </ac:spMkLst>
        </pc:spChg>
        <pc:spChg chg="del">
          <ac:chgData name="Brayan Stieven Torres Ovalle" userId="3ae98a47-0287-4a82-93ea-b0c285f61899" providerId="ADAL" clId="{9160333C-8EFA-4A57-9FAE-DB827137ADAF}" dt="2025-02-02T05:38:51.916" v="149" actId="478"/>
          <ac:spMkLst>
            <pc:docMk/>
            <pc:sldMk cId="3800666792" sldId="274"/>
            <ac:spMk id="3" creationId="{A2EFAAC7-59DC-EBCC-3F92-EE861DBCD4B0}"/>
          </ac:spMkLst>
        </pc:spChg>
        <pc:spChg chg="add del">
          <ac:chgData name="Brayan Stieven Torres Ovalle" userId="3ae98a47-0287-4a82-93ea-b0c285f61899" providerId="ADAL" clId="{9160333C-8EFA-4A57-9FAE-DB827137ADAF}" dt="2025-02-02T05:39:00.416" v="152" actId="26606"/>
          <ac:spMkLst>
            <pc:docMk/>
            <pc:sldMk cId="3800666792" sldId="274"/>
            <ac:spMk id="5" creationId="{D20E2CCB-BE1A-592F-7E85-E1CF5E432A4F}"/>
          </ac:spMkLst>
        </pc:spChg>
        <pc:spChg chg="add">
          <ac:chgData name="Brayan Stieven Torres Ovalle" userId="3ae98a47-0287-4a82-93ea-b0c285f61899" providerId="ADAL" clId="{9160333C-8EFA-4A57-9FAE-DB827137ADAF}" dt="2025-02-02T05:39:00.416" v="152" actId="26606"/>
          <ac:spMkLst>
            <pc:docMk/>
            <pc:sldMk cId="3800666792" sldId="274"/>
            <ac:spMk id="11" creationId="{BACC6370-2D7E-4714-9D71-7542949D7D5D}"/>
          </ac:spMkLst>
        </pc:spChg>
        <pc:spChg chg="add">
          <ac:chgData name="Brayan Stieven Torres Ovalle" userId="3ae98a47-0287-4a82-93ea-b0c285f61899" providerId="ADAL" clId="{9160333C-8EFA-4A57-9FAE-DB827137ADAF}" dt="2025-02-02T05:39:00.416" v="152" actId="26606"/>
          <ac:spMkLst>
            <pc:docMk/>
            <pc:sldMk cId="3800666792" sldId="274"/>
            <ac:spMk id="13" creationId="{F68B3F68-107C-434F-AA38-110D5EA91B85}"/>
          </ac:spMkLst>
        </pc:spChg>
        <pc:spChg chg="add">
          <ac:chgData name="Brayan Stieven Torres Ovalle" userId="3ae98a47-0287-4a82-93ea-b0c285f61899" providerId="ADAL" clId="{9160333C-8EFA-4A57-9FAE-DB827137ADAF}" dt="2025-02-02T05:39:00.416" v="152" actId="26606"/>
          <ac:spMkLst>
            <pc:docMk/>
            <pc:sldMk cId="3800666792" sldId="274"/>
            <ac:spMk id="15" creationId="{AAD0DBB9-1A4B-4391-81D4-CB19F9AB918A}"/>
          </ac:spMkLst>
        </pc:spChg>
        <pc:spChg chg="add">
          <ac:chgData name="Brayan Stieven Torres Ovalle" userId="3ae98a47-0287-4a82-93ea-b0c285f61899" providerId="ADAL" clId="{9160333C-8EFA-4A57-9FAE-DB827137ADAF}" dt="2025-02-02T05:39:00.416" v="152" actId="26606"/>
          <ac:spMkLst>
            <pc:docMk/>
            <pc:sldMk cId="3800666792" sldId="274"/>
            <ac:spMk id="17" creationId="{063BBA22-50EA-4C4D-BE05-F1CE4E63AA56}"/>
          </ac:spMkLst>
        </pc:spChg>
        <pc:graphicFrameChg chg="add">
          <ac:chgData name="Brayan Stieven Torres Ovalle" userId="3ae98a47-0287-4a82-93ea-b0c285f61899" providerId="ADAL" clId="{9160333C-8EFA-4A57-9FAE-DB827137ADAF}" dt="2025-02-02T05:39:00.416" v="152" actId="26606"/>
          <ac:graphicFrameMkLst>
            <pc:docMk/>
            <pc:sldMk cId="3800666792" sldId="274"/>
            <ac:graphicFrameMk id="7" creationId="{86745F06-23E7-812A-B97C-2EE6BB933F5B}"/>
          </ac:graphicFrameMkLst>
        </pc:graphicFrameChg>
      </pc:sldChg>
      <pc:sldChg chg="addSp delSp new mod setBg">
        <pc:chgData name="Brayan Stieven Torres Ovalle" userId="3ae98a47-0287-4a82-93ea-b0c285f61899" providerId="ADAL" clId="{9160333C-8EFA-4A57-9FAE-DB827137ADAF}" dt="2025-02-02T05:39:24.540" v="157" actId="26606"/>
        <pc:sldMkLst>
          <pc:docMk/>
          <pc:sldMk cId="1118841129" sldId="275"/>
        </pc:sldMkLst>
        <pc:spChg chg="del">
          <ac:chgData name="Brayan Stieven Torres Ovalle" userId="3ae98a47-0287-4a82-93ea-b0c285f61899" providerId="ADAL" clId="{9160333C-8EFA-4A57-9FAE-DB827137ADAF}" dt="2025-02-02T05:39:15.946" v="155" actId="478"/>
          <ac:spMkLst>
            <pc:docMk/>
            <pc:sldMk cId="1118841129" sldId="275"/>
            <ac:spMk id="2" creationId="{38D7654D-B252-25F0-8A2A-370DB6E75FE9}"/>
          </ac:spMkLst>
        </pc:spChg>
        <pc:spChg chg="del">
          <ac:chgData name="Brayan Stieven Torres Ovalle" userId="3ae98a47-0287-4a82-93ea-b0c285f61899" providerId="ADAL" clId="{9160333C-8EFA-4A57-9FAE-DB827137ADAF}" dt="2025-02-02T05:39:15.377" v="154" actId="478"/>
          <ac:spMkLst>
            <pc:docMk/>
            <pc:sldMk cId="1118841129" sldId="275"/>
            <ac:spMk id="3" creationId="{08DB8A61-7E1E-1E57-AB30-310F496BCE08}"/>
          </ac:spMkLst>
        </pc:spChg>
        <pc:spChg chg="add del">
          <ac:chgData name="Brayan Stieven Torres Ovalle" userId="3ae98a47-0287-4a82-93ea-b0c285f61899" providerId="ADAL" clId="{9160333C-8EFA-4A57-9FAE-DB827137ADAF}" dt="2025-02-02T05:39:24.540" v="157" actId="26606"/>
          <ac:spMkLst>
            <pc:docMk/>
            <pc:sldMk cId="1118841129" sldId="275"/>
            <ac:spMk id="5" creationId="{8E2A3B46-D246-1BA6-CE9A-5449AB995A08}"/>
          </ac:spMkLst>
        </pc:spChg>
        <pc:spChg chg="add">
          <ac:chgData name="Brayan Stieven Torres Ovalle" userId="3ae98a47-0287-4a82-93ea-b0c285f61899" providerId="ADAL" clId="{9160333C-8EFA-4A57-9FAE-DB827137ADAF}" dt="2025-02-02T05:39:24.540" v="157" actId="26606"/>
          <ac:spMkLst>
            <pc:docMk/>
            <pc:sldMk cId="1118841129" sldId="275"/>
            <ac:spMk id="11" creationId="{BACC6370-2D7E-4714-9D71-7542949D7D5D}"/>
          </ac:spMkLst>
        </pc:spChg>
        <pc:spChg chg="add">
          <ac:chgData name="Brayan Stieven Torres Ovalle" userId="3ae98a47-0287-4a82-93ea-b0c285f61899" providerId="ADAL" clId="{9160333C-8EFA-4A57-9FAE-DB827137ADAF}" dt="2025-02-02T05:39:24.540" v="157" actId="26606"/>
          <ac:spMkLst>
            <pc:docMk/>
            <pc:sldMk cId="1118841129" sldId="275"/>
            <ac:spMk id="13" creationId="{F68B3F68-107C-434F-AA38-110D5EA91B85}"/>
          </ac:spMkLst>
        </pc:spChg>
        <pc:spChg chg="add">
          <ac:chgData name="Brayan Stieven Torres Ovalle" userId="3ae98a47-0287-4a82-93ea-b0c285f61899" providerId="ADAL" clId="{9160333C-8EFA-4A57-9FAE-DB827137ADAF}" dt="2025-02-02T05:39:24.540" v="157" actId="26606"/>
          <ac:spMkLst>
            <pc:docMk/>
            <pc:sldMk cId="1118841129" sldId="275"/>
            <ac:spMk id="15" creationId="{AAD0DBB9-1A4B-4391-81D4-CB19F9AB918A}"/>
          </ac:spMkLst>
        </pc:spChg>
        <pc:spChg chg="add">
          <ac:chgData name="Brayan Stieven Torres Ovalle" userId="3ae98a47-0287-4a82-93ea-b0c285f61899" providerId="ADAL" clId="{9160333C-8EFA-4A57-9FAE-DB827137ADAF}" dt="2025-02-02T05:39:24.540" v="157" actId="26606"/>
          <ac:spMkLst>
            <pc:docMk/>
            <pc:sldMk cId="1118841129" sldId="275"/>
            <ac:spMk id="17" creationId="{063BBA22-50EA-4C4D-BE05-F1CE4E63AA56}"/>
          </ac:spMkLst>
        </pc:spChg>
        <pc:graphicFrameChg chg="add">
          <ac:chgData name="Brayan Stieven Torres Ovalle" userId="3ae98a47-0287-4a82-93ea-b0c285f61899" providerId="ADAL" clId="{9160333C-8EFA-4A57-9FAE-DB827137ADAF}" dt="2025-02-02T05:39:24.540" v="157" actId="26606"/>
          <ac:graphicFrameMkLst>
            <pc:docMk/>
            <pc:sldMk cId="1118841129" sldId="275"/>
            <ac:graphicFrameMk id="7" creationId="{D9580517-44EF-745A-1D26-74A146AA4C94}"/>
          </ac:graphicFrameMkLst>
        </pc:graphicFrameChg>
      </pc:sldChg>
      <pc:sldChg chg="addSp delSp modSp new mod setBg">
        <pc:chgData name="Brayan Stieven Torres Ovalle" userId="3ae98a47-0287-4a82-93ea-b0c285f61899" providerId="ADAL" clId="{9160333C-8EFA-4A57-9FAE-DB827137ADAF}" dt="2025-02-02T05:46:49.087" v="275" actId="26606"/>
        <pc:sldMkLst>
          <pc:docMk/>
          <pc:sldMk cId="916624704" sldId="276"/>
        </pc:sldMkLst>
        <pc:spChg chg="del">
          <ac:chgData name="Brayan Stieven Torres Ovalle" userId="3ae98a47-0287-4a82-93ea-b0c285f61899" providerId="ADAL" clId="{9160333C-8EFA-4A57-9FAE-DB827137ADAF}" dt="2025-02-02T05:45:37.508" v="262" actId="478"/>
          <ac:spMkLst>
            <pc:docMk/>
            <pc:sldMk cId="916624704" sldId="276"/>
            <ac:spMk id="2" creationId="{955F3E27-2AEF-E574-F0C9-CAEEE5ADD00A}"/>
          </ac:spMkLst>
        </pc:spChg>
        <pc:spChg chg="del">
          <ac:chgData name="Brayan Stieven Torres Ovalle" userId="3ae98a47-0287-4a82-93ea-b0c285f61899" providerId="ADAL" clId="{9160333C-8EFA-4A57-9FAE-DB827137ADAF}" dt="2025-02-02T05:45:37.061" v="261" actId="478"/>
          <ac:spMkLst>
            <pc:docMk/>
            <pc:sldMk cId="916624704" sldId="276"/>
            <ac:spMk id="3" creationId="{D2CE9F37-A6E4-85A7-F95D-3530828B5F4C}"/>
          </ac:spMkLst>
        </pc:spChg>
        <pc:spChg chg="add mod">
          <ac:chgData name="Brayan Stieven Torres Ovalle" userId="3ae98a47-0287-4a82-93ea-b0c285f61899" providerId="ADAL" clId="{9160333C-8EFA-4A57-9FAE-DB827137ADAF}" dt="2025-02-02T05:46:49.087" v="275" actId="26606"/>
          <ac:spMkLst>
            <pc:docMk/>
            <pc:sldMk cId="916624704" sldId="276"/>
            <ac:spMk id="5" creationId="{97DD37F6-292D-78AF-2294-D3B8FE8745CE}"/>
          </ac:spMkLst>
        </pc:spChg>
        <pc:spChg chg="add del">
          <ac:chgData name="Brayan Stieven Torres Ovalle" userId="3ae98a47-0287-4a82-93ea-b0c285f61899" providerId="ADAL" clId="{9160333C-8EFA-4A57-9FAE-DB827137ADAF}" dt="2025-02-02T05:46:49.087" v="275" actId="26606"/>
          <ac:spMkLst>
            <pc:docMk/>
            <pc:sldMk cId="916624704" sldId="276"/>
            <ac:spMk id="10" creationId="{F837543A-6020-4505-A233-C9DB4BF74011}"/>
          </ac:spMkLst>
        </pc:spChg>
        <pc:spChg chg="add del">
          <ac:chgData name="Brayan Stieven Torres Ovalle" userId="3ae98a47-0287-4a82-93ea-b0c285f61899" providerId="ADAL" clId="{9160333C-8EFA-4A57-9FAE-DB827137ADAF}" dt="2025-02-02T05:46:49.087" v="275" actId="26606"/>
          <ac:spMkLst>
            <pc:docMk/>
            <pc:sldMk cId="916624704" sldId="276"/>
            <ac:spMk id="12" creationId="{35B16301-FB18-48BA-A6DD-C37CAF6F9A18}"/>
          </ac:spMkLst>
        </pc:spChg>
        <pc:spChg chg="add del">
          <ac:chgData name="Brayan Stieven Torres Ovalle" userId="3ae98a47-0287-4a82-93ea-b0c285f61899" providerId="ADAL" clId="{9160333C-8EFA-4A57-9FAE-DB827137ADAF}" dt="2025-02-02T05:46:49.087" v="275" actId="26606"/>
          <ac:spMkLst>
            <pc:docMk/>
            <pc:sldMk cId="916624704" sldId="276"/>
            <ac:spMk id="14" creationId="{C3C0D90E-074A-4F52-9B11-B52BEF4BCBE5}"/>
          </ac:spMkLst>
        </pc:spChg>
        <pc:spChg chg="add del">
          <ac:chgData name="Brayan Stieven Torres Ovalle" userId="3ae98a47-0287-4a82-93ea-b0c285f61899" providerId="ADAL" clId="{9160333C-8EFA-4A57-9FAE-DB827137ADAF}" dt="2025-02-02T05:46:49.087" v="275" actId="26606"/>
          <ac:spMkLst>
            <pc:docMk/>
            <pc:sldMk cId="916624704" sldId="276"/>
            <ac:spMk id="16" creationId="{CABBD4C1-E6F8-46F6-8152-A8A97490BF4D}"/>
          </ac:spMkLst>
        </pc:spChg>
        <pc:spChg chg="add del">
          <ac:chgData name="Brayan Stieven Torres Ovalle" userId="3ae98a47-0287-4a82-93ea-b0c285f61899" providerId="ADAL" clId="{9160333C-8EFA-4A57-9FAE-DB827137ADAF}" dt="2025-02-02T05:46:49.087" v="275" actId="26606"/>
          <ac:spMkLst>
            <pc:docMk/>
            <pc:sldMk cId="916624704" sldId="276"/>
            <ac:spMk id="18" creationId="{83BA5EF5-1FE9-4BF9-83BB-269BCDDF6156}"/>
          </ac:spMkLst>
        </pc:spChg>
        <pc:spChg chg="add del">
          <ac:chgData name="Brayan Stieven Torres Ovalle" userId="3ae98a47-0287-4a82-93ea-b0c285f61899" providerId="ADAL" clId="{9160333C-8EFA-4A57-9FAE-DB827137ADAF}" dt="2025-02-02T05:46:49.087" v="275" actId="26606"/>
          <ac:spMkLst>
            <pc:docMk/>
            <pc:sldMk cId="916624704" sldId="276"/>
            <ac:spMk id="22" creationId="{88853921-7BC9-4BDE-ACAB-133C683C82D6}"/>
          </ac:spMkLst>
        </pc:spChg>
        <pc:spChg chg="add del">
          <ac:chgData name="Brayan Stieven Torres Ovalle" userId="3ae98a47-0287-4a82-93ea-b0c285f61899" providerId="ADAL" clId="{9160333C-8EFA-4A57-9FAE-DB827137ADAF}" dt="2025-02-02T05:46:49.087" v="275" actId="26606"/>
          <ac:spMkLst>
            <pc:docMk/>
            <pc:sldMk cId="916624704" sldId="276"/>
            <ac:spMk id="24" creationId="{09192968-3AE7-4470-A61C-97294BB92731}"/>
          </ac:spMkLst>
        </pc:spChg>
        <pc:spChg chg="add">
          <ac:chgData name="Brayan Stieven Torres Ovalle" userId="3ae98a47-0287-4a82-93ea-b0c285f61899" providerId="ADAL" clId="{9160333C-8EFA-4A57-9FAE-DB827137ADAF}" dt="2025-02-02T05:45:47.428" v="264" actId="26606"/>
          <ac:spMkLst>
            <pc:docMk/>
            <pc:sldMk cId="916624704" sldId="276"/>
            <ac:spMk id="26" creationId="{3AB72E55-43E4-4356-BFE8-E2102CB0B505}"/>
          </ac:spMkLst>
        </pc:spChg>
        <pc:spChg chg="add">
          <ac:chgData name="Brayan Stieven Torres Ovalle" userId="3ae98a47-0287-4a82-93ea-b0c285f61899" providerId="ADAL" clId="{9160333C-8EFA-4A57-9FAE-DB827137ADAF}" dt="2025-02-02T05:46:49.087" v="275" actId="26606"/>
          <ac:spMkLst>
            <pc:docMk/>
            <pc:sldMk cId="916624704" sldId="276"/>
            <ac:spMk id="31" creationId="{18873D23-2DCF-4B31-A009-95721C06E8E1}"/>
          </ac:spMkLst>
        </pc:spChg>
        <pc:spChg chg="add">
          <ac:chgData name="Brayan Stieven Torres Ovalle" userId="3ae98a47-0287-4a82-93ea-b0c285f61899" providerId="ADAL" clId="{9160333C-8EFA-4A57-9FAE-DB827137ADAF}" dt="2025-02-02T05:46:49.087" v="275" actId="26606"/>
          <ac:spMkLst>
            <pc:docMk/>
            <pc:sldMk cId="916624704" sldId="276"/>
            <ac:spMk id="33" creationId="{C13EF075-D4EF-4929-ADBC-91B27DA19955}"/>
          </ac:spMkLst>
        </pc:spChg>
        <pc:cxnChg chg="add">
          <ac:chgData name="Brayan Stieven Torres Ovalle" userId="3ae98a47-0287-4a82-93ea-b0c285f61899" providerId="ADAL" clId="{9160333C-8EFA-4A57-9FAE-DB827137ADAF}" dt="2025-02-02T05:45:47.428" v="264" actId="26606"/>
          <ac:cxnSpMkLst>
            <pc:docMk/>
            <pc:sldMk cId="916624704" sldId="276"/>
            <ac:cxnSpMk id="20" creationId="{4B3BCACB-5880-460B-9606-8C433A9AF99D}"/>
          </ac:cxnSpMkLst>
        </pc:cxnChg>
      </pc:sldChg>
      <pc:sldChg chg="addSp delSp modSp new mod setBg">
        <pc:chgData name="Brayan Stieven Torres Ovalle" userId="3ae98a47-0287-4a82-93ea-b0c285f61899" providerId="ADAL" clId="{9160333C-8EFA-4A57-9FAE-DB827137ADAF}" dt="2025-02-02T05:46:34.338" v="274" actId="26606"/>
        <pc:sldMkLst>
          <pc:docMk/>
          <pc:sldMk cId="553038584" sldId="277"/>
        </pc:sldMkLst>
        <pc:spChg chg="mod">
          <ac:chgData name="Brayan Stieven Torres Ovalle" userId="3ae98a47-0287-4a82-93ea-b0c285f61899" providerId="ADAL" clId="{9160333C-8EFA-4A57-9FAE-DB827137ADAF}" dt="2025-02-02T05:46:34.338" v="274" actId="26606"/>
          <ac:spMkLst>
            <pc:docMk/>
            <pc:sldMk cId="553038584" sldId="277"/>
            <ac:spMk id="2" creationId="{2916279D-DD84-5FA7-5554-CC722AA6F94C}"/>
          </ac:spMkLst>
        </pc:spChg>
        <pc:spChg chg="del">
          <ac:chgData name="Brayan Stieven Torres Ovalle" userId="3ae98a47-0287-4a82-93ea-b0c285f61899" providerId="ADAL" clId="{9160333C-8EFA-4A57-9FAE-DB827137ADAF}" dt="2025-02-02T05:46:15.917" v="266" actId="478"/>
          <ac:spMkLst>
            <pc:docMk/>
            <pc:sldMk cId="553038584" sldId="277"/>
            <ac:spMk id="3" creationId="{82DBB941-246F-3A68-1E6F-AA0D700B9B5E}"/>
          </ac:spMkLst>
        </pc:spChg>
        <pc:spChg chg="add">
          <ac:chgData name="Brayan Stieven Torres Ovalle" userId="3ae98a47-0287-4a82-93ea-b0c285f61899" providerId="ADAL" clId="{9160333C-8EFA-4A57-9FAE-DB827137ADAF}" dt="2025-02-02T05:46:34.338" v="274" actId="26606"/>
          <ac:spMkLst>
            <pc:docMk/>
            <pc:sldMk cId="553038584" sldId="277"/>
            <ac:spMk id="11" creationId="{74751229-0244-4FBB-BED1-407467F4C951}"/>
          </ac:spMkLst>
        </pc:spChg>
        <pc:picChg chg="add">
          <ac:chgData name="Brayan Stieven Torres Ovalle" userId="3ae98a47-0287-4a82-93ea-b0c285f61899" providerId="ADAL" clId="{9160333C-8EFA-4A57-9FAE-DB827137ADAF}" dt="2025-02-02T05:46:34.338" v="274" actId="26606"/>
          <ac:picMkLst>
            <pc:docMk/>
            <pc:sldMk cId="553038584" sldId="277"/>
            <ac:picMk id="6" creationId="{B6B8E752-B529-E20F-B824-D8AE71D2855F}"/>
          </ac:picMkLst>
        </pc:picChg>
        <pc:picChg chg="add">
          <ac:chgData name="Brayan Stieven Torres Ovalle" userId="3ae98a47-0287-4a82-93ea-b0c285f61899" providerId="ADAL" clId="{9160333C-8EFA-4A57-9FAE-DB827137ADAF}" dt="2025-02-02T05:46:34.338" v="274" actId="26606"/>
          <ac:picMkLst>
            <pc:docMk/>
            <pc:sldMk cId="553038584" sldId="277"/>
            <ac:picMk id="8" creationId="{7A080248-D1E6-4CA8-8F05-F98829BB80A7}"/>
          </ac:picMkLst>
        </pc:picChg>
      </pc:sldChg>
      <pc:sldChg chg="addSp delSp modSp new mod setBg">
        <pc:chgData name="Brayan Stieven Torres Ovalle" userId="3ae98a47-0287-4a82-93ea-b0c285f61899" providerId="ADAL" clId="{9160333C-8EFA-4A57-9FAE-DB827137ADAF}" dt="2025-02-02T05:47:26.406" v="282" actId="26606"/>
        <pc:sldMkLst>
          <pc:docMk/>
          <pc:sldMk cId="3555623973" sldId="278"/>
        </pc:sldMkLst>
        <pc:spChg chg="del">
          <ac:chgData name="Brayan Stieven Torres Ovalle" userId="3ae98a47-0287-4a82-93ea-b0c285f61899" providerId="ADAL" clId="{9160333C-8EFA-4A57-9FAE-DB827137ADAF}" dt="2025-02-02T05:47:03.118" v="278" actId="478"/>
          <ac:spMkLst>
            <pc:docMk/>
            <pc:sldMk cId="3555623973" sldId="278"/>
            <ac:spMk id="2" creationId="{6795BCA4-7BBC-D90B-310E-1E02045A0FFF}"/>
          </ac:spMkLst>
        </pc:spChg>
        <pc:spChg chg="del">
          <ac:chgData name="Brayan Stieven Torres Ovalle" userId="3ae98a47-0287-4a82-93ea-b0c285f61899" providerId="ADAL" clId="{9160333C-8EFA-4A57-9FAE-DB827137ADAF}" dt="2025-02-02T05:47:02.158" v="277" actId="478"/>
          <ac:spMkLst>
            <pc:docMk/>
            <pc:sldMk cId="3555623973" sldId="278"/>
            <ac:spMk id="3" creationId="{24FBE3DE-58FB-233B-05BA-DD92F1B755AE}"/>
          </ac:spMkLst>
        </pc:spChg>
        <pc:spChg chg="add mod">
          <ac:chgData name="Brayan Stieven Torres Ovalle" userId="3ae98a47-0287-4a82-93ea-b0c285f61899" providerId="ADAL" clId="{9160333C-8EFA-4A57-9FAE-DB827137ADAF}" dt="2025-02-02T05:47:26.406" v="282" actId="26606"/>
          <ac:spMkLst>
            <pc:docMk/>
            <pc:sldMk cId="3555623973" sldId="278"/>
            <ac:spMk id="5" creationId="{E7473E3A-79E0-980D-4348-196870016AFD}"/>
          </ac:spMkLst>
        </pc:spChg>
        <pc:spChg chg="add">
          <ac:chgData name="Brayan Stieven Torres Ovalle" userId="3ae98a47-0287-4a82-93ea-b0c285f61899" providerId="ADAL" clId="{9160333C-8EFA-4A57-9FAE-DB827137ADAF}" dt="2025-02-02T05:47:26.406" v="282" actId="26606"/>
          <ac:spMkLst>
            <pc:docMk/>
            <pc:sldMk cId="3555623973" sldId="278"/>
            <ac:spMk id="10" creationId="{18873D23-2DCF-4B31-A009-95721C06E8E1}"/>
          </ac:spMkLst>
        </pc:spChg>
        <pc:spChg chg="add">
          <ac:chgData name="Brayan Stieven Torres Ovalle" userId="3ae98a47-0287-4a82-93ea-b0c285f61899" providerId="ADAL" clId="{9160333C-8EFA-4A57-9FAE-DB827137ADAF}" dt="2025-02-02T05:47:26.406" v="282" actId="26606"/>
          <ac:spMkLst>
            <pc:docMk/>
            <pc:sldMk cId="3555623973" sldId="278"/>
            <ac:spMk id="12" creationId="{C13EF075-D4EF-4929-ADBC-91B27DA19955}"/>
          </ac:spMkLst>
        </pc:spChg>
        <pc:grpChg chg="add">
          <ac:chgData name="Brayan Stieven Torres Ovalle" userId="3ae98a47-0287-4a82-93ea-b0c285f61899" providerId="ADAL" clId="{9160333C-8EFA-4A57-9FAE-DB827137ADAF}" dt="2025-02-02T05:47:26.406" v="282" actId="26606"/>
          <ac:grpSpMkLst>
            <pc:docMk/>
            <pc:sldMk cId="3555623973" sldId="278"/>
            <ac:grpSpMk id="14" creationId="{DAA26DFA-AAB2-4973-9C17-16D587C7B198}"/>
          </ac:grpSpMkLst>
        </pc:grpChg>
      </pc:sldChg>
      <pc:sldChg chg="addSp delSp modSp new mod setBg">
        <pc:chgData name="Brayan Stieven Torres Ovalle" userId="3ae98a47-0287-4a82-93ea-b0c285f61899" providerId="ADAL" clId="{9160333C-8EFA-4A57-9FAE-DB827137ADAF}" dt="2025-02-02T05:48:05.598" v="288" actId="26606"/>
        <pc:sldMkLst>
          <pc:docMk/>
          <pc:sldMk cId="74047565" sldId="279"/>
        </pc:sldMkLst>
        <pc:spChg chg="del">
          <ac:chgData name="Brayan Stieven Torres Ovalle" userId="3ae98a47-0287-4a82-93ea-b0c285f61899" providerId="ADAL" clId="{9160333C-8EFA-4A57-9FAE-DB827137ADAF}" dt="2025-02-02T05:47:43.218" v="284" actId="478"/>
          <ac:spMkLst>
            <pc:docMk/>
            <pc:sldMk cId="74047565" sldId="279"/>
            <ac:spMk id="2" creationId="{E34E4EA1-5DEC-C131-7C15-E8654A54056F}"/>
          </ac:spMkLst>
        </pc:spChg>
        <pc:spChg chg="del">
          <ac:chgData name="Brayan Stieven Torres Ovalle" userId="3ae98a47-0287-4a82-93ea-b0c285f61899" providerId="ADAL" clId="{9160333C-8EFA-4A57-9FAE-DB827137ADAF}" dt="2025-02-02T05:47:43.826" v="285" actId="478"/>
          <ac:spMkLst>
            <pc:docMk/>
            <pc:sldMk cId="74047565" sldId="279"/>
            <ac:spMk id="3" creationId="{7A0C6AF4-C5AC-AAC0-D763-01A3858AEE7D}"/>
          </ac:spMkLst>
        </pc:spChg>
        <pc:spChg chg="add mod">
          <ac:chgData name="Brayan Stieven Torres Ovalle" userId="3ae98a47-0287-4a82-93ea-b0c285f61899" providerId="ADAL" clId="{9160333C-8EFA-4A57-9FAE-DB827137ADAF}" dt="2025-02-02T05:48:05.598" v="288" actId="26606"/>
          <ac:spMkLst>
            <pc:docMk/>
            <pc:sldMk cId="74047565" sldId="279"/>
            <ac:spMk id="4" creationId="{4C64A045-4EB8-1437-B790-8359E8DF7AF4}"/>
          </ac:spMkLst>
        </pc:spChg>
        <pc:spChg chg="add">
          <ac:chgData name="Brayan Stieven Torres Ovalle" userId="3ae98a47-0287-4a82-93ea-b0c285f61899" providerId="ADAL" clId="{9160333C-8EFA-4A57-9FAE-DB827137ADAF}" dt="2025-02-02T05:48:05.598" v="288" actId="26606"/>
          <ac:spMkLst>
            <pc:docMk/>
            <pc:sldMk cId="74047565" sldId="279"/>
            <ac:spMk id="9" creationId="{18873D23-2DCF-4B31-A009-95721C06E8E1}"/>
          </ac:spMkLst>
        </pc:spChg>
        <pc:spChg chg="add">
          <ac:chgData name="Brayan Stieven Torres Ovalle" userId="3ae98a47-0287-4a82-93ea-b0c285f61899" providerId="ADAL" clId="{9160333C-8EFA-4A57-9FAE-DB827137ADAF}" dt="2025-02-02T05:48:05.598" v="288" actId="26606"/>
          <ac:spMkLst>
            <pc:docMk/>
            <pc:sldMk cId="74047565" sldId="279"/>
            <ac:spMk id="11" creationId="{C13EF075-D4EF-4929-ADBC-91B27DA19955}"/>
          </ac:spMkLst>
        </pc:spChg>
        <pc:grpChg chg="add">
          <ac:chgData name="Brayan Stieven Torres Ovalle" userId="3ae98a47-0287-4a82-93ea-b0c285f61899" providerId="ADAL" clId="{9160333C-8EFA-4A57-9FAE-DB827137ADAF}" dt="2025-02-02T05:48:05.598" v="288" actId="26606"/>
          <ac:grpSpMkLst>
            <pc:docMk/>
            <pc:sldMk cId="74047565" sldId="279"/>
            <ac:grpSpMk id="13" creationId="{DAA26DFA-AAB2-4973-9C17-16D587C7B198}"/>
          </ac:grpSpMkLst>
        </pc:grpChg>
      </pc:sldChg>
      <pc:sldChg chg="addSp delSp modSp new mod setBg">
        <pc:chgData name="Brayan Stieven Torres Ovalle" userId="3ae98a47-0287-4a82-93ea-b0c285f61899" providerId="ADAL" clId="{9160333C-8EFA-4A57-9FAE-DB827137ADAF}" dt="2025-02-02T05:52:46.846" v="307" actId="26606"/>
        <pc:sldMkLst>
          <pc:docMk/>
          <pc:sldMk cId="1927267207" sldId="280"/>
        </pc:sldMkLst>
        <pc:spChg chg="del">
          <ac:chgData name="Brayan Stieven Torres Ovalle" userId="3ae98a47-0287-4a82-93ea-b0c285f61899" providerId="ADAL" clId="{9160333C-8EFA-4A57-9FAE-DB827137ADAF}" dt="2025-02-02T05:48:16.662" v="291" actId="478"/>
          <ac:spMkLst>
            <pc:docMk/>
            <pc:sldMk cId="1927267207" sldId="280"/>
            <ac:spMk id="2" creationId="{06EEB744-D457-BB79-B58B-FFD805737204}"/>
          </ac:spMkLst>
        </pc:spChg>
        <pc:spChg chg="del">
          <ac:chgData name="Brayan Stieven Torres Ovalle" userId="3ae98a47-0287-4a82-93ea-b0c285f61899" providerId="ADAL" clId="{9160333C-8EFA-4A57-9FAE-DB827137ADAF}" dt="2025-02-02T05:48:15.996" v="290" actId="478"/>
          <ac:spMkLst>
            <pc:docMk/>
            <pc:sldMk cId="1927267207" sldId="280"/>
            <ac:spMk id="3" creationId="{4B728E41-B94F-7AD4-D72F-BFB9FCF0E242}"/>
          </ac:spMkLst>
        </pc:spChg>
        <pc:spChg chg="add">
          <ac:chgData name="Brayan Stieven Torres Ovalle" userId="3ae98a47-0287-4a82-93ea-b0c285f61899" providerId="ADAL" clId="{9160333C-8EFA-4A57-9FAE-DB827137ADAF}" dt="2025-02-02T05:52:46.846" v="307" actId="26606"/>
          <ac:spMkLst>
            <pc:docMk/>
            <pc:sldMk cId="1927267207" sldId="280"/>
            <ac:spMk id="12" creationId="{A9F529C3-C941-49FD-8C67-82F134F64BDB}"/>
          </ac:spMkLst>
        </pc:spChg>
        <pc:spChg chg="add">
          <ac:chgData name="Brayan Stieven Torres Ovalle" userId="3ae98a47-0287-4a82-93ea-b0c285f61899" providerId="ADAL" clId="{9160333C-8EFA-4A57-9FAE-DB827137ADAF}" dt="2025-02-02T05:52:46.846" v="307" actId="26606"/>
          <ac:spMkLst>
            <pc:docMk/>
            <pc:sldMk cId="1927267207" sldId="280"/>
            <ac:spMk id="14" creationId="{20586029-32A0-47E5-9AEC-AE3ABA6B94D0}"/>
          </ac:spMkLst>
        </pc:spChg>
        <pc:picChg chg="add mod">
          <ac:chgData name="Brayan Stieven Torres Ovalle" userId="3ae98a47-0287-4a82-93ea-b0c285f61899" providerId="ADAL" clId="{9160333C-8EFA-4A57-9FAE-DB827137ADAF}" dt="2025-02-02T05:52:46.846" v="307" actId="26606"/>
          <ac:picMkLst>
            <pc:docMk/>
            <pc:sldMk cId="1927267207" sldId="280"/>
            <ac:picMk id="5" creationId="{4940300A-2152-2B5C-E9DD-35FAB0231888}"/>
          </ac:picMkLst>
        </pc:picChg>
        <pc:picChg chg="add mod">
          <ac:chgData name="Brayan Stieven Torres Ovalle" userId="3ae98a47-0287-4a82-93ea-b0c285f61899" providerId="ADAL" clId="{9160333C-8EFA-4A57-9FAE-DB827137ADAF}" dt="2025-02-02T05:52:46.846" v="307" actId="26606"/>
          <ac:picMkLst>
            <pc:docMk/>
            <pc:sldMk cId="1927267207" sldId="280"/>
            <ac:picMk id="7" creationId="{7A7C3D05-9FEB-57BB-FBAE-0F55773A2EF0}"/>
          </ac:picMkLst>
        </pc:picChg>
        <pc:cxnChg chg="add">
          <ac:chgData name="Brayan Stieven Torres Ovalle" userId="3ae98a47-0287-4a82-93ea-b0c285f61899" providerId="ADAL" clId="{9160333C-8EFA-4A57-9FAE-DB827137ADAF}" dt="2025-02-02T05:52:46.846" v="307" actId="26606"/>
          <ac:cxnSpMkLst>
            <pc:docMk/>
            <pc:sldMk cId="1927267207" sldId="280"/>
            <ac:cxnSpMk id="16" creationId="{8C730EAB-A532-4295-A302-FB4B90DB9F5E}"/>
          </ac:cxnSpMkLst>
        </pc:cxnChg>
      </pc:sldChg>
      <pc:sldChg chg="addSp delSp modSp new mod setBg">
        <pc:chgData name="Brayan Stieven Torres Ovalle" userId="3ae98a47-0287-4a82-93ea-b0c285f61899" providerId="ADAL" clId="{9160333C-8EFA-4A57-9FAE-DB827137ADAF}" dt="2025-02-02T05:52:41.427" v="306" actId="26606"/>
        <pc:sldMkLst>
          <pc:docMk/>
          <pc:sldMk cId="1271150421" sldId="281"/>
        </pc:sldMkLst>
        <pc:spChg chg="del">
          <ac:chgData name="Brayan Stieven Torres Ovalle" userId="3ae98a47-0287-4a82-93ea-b0c285f61899" providerId="ADAL" clId="{9160333C-8EFA-4A57-9FAE-DB827137ADAF}" dt="2025-02-02T05:51:45.848" v="301" actId="478"/>
          <ac:spMkLst>
            <pc:docMk/>
            <pc:sldMk cId="1271150421" sldId="281"/>
            <ac:spMk id="2" creationId="{FC809C72-44E1-E933-BDA8-B2D82C821F42}"/>
          </ac:spMkLst>
        </pc:spChg>
        <pc:spChg chg="del mod">
          <ac:chgData name="Brayan Stieven Torres Ovalle" userId="3ae98a47-0287-4a82-93ea-b0c285f61899" providerId="ADAL" clId="{9160333C-8EFA-4A57-9FAE-DB827137ADAF}" dt="2025-02-02T05:51:45.339" v="300" actId="478"/>
          <ac:spMkLst>
            <pc:docMk/>
            <pc:sldMk cId="1271150421" sldId="281"/>
            <ac:spMk id="3" creationId="{2B339384-BBF3-8024-71AF-16D04736FAE9}"/>
          </ac:spMkLst>
        </pc:spChg>
        <pc:spChg chg="add">
          <ac:chgData name="Brayan Stieven Torres Ovalle" userId="3ae98a47-0287-4a82-93ea-b0c285f61899" providerId="ADAL" clId="{9160333C-8EFA-4A57-9FAE-DB827137ADAF}" dt="2025-02-02T05:52:41.427" v="306" actId="26606"/>
          <ac:spMkLst>
            <pc:docMk/>
            <pc:sldMk cId="1271150421" sldId="281"/>
            <ac:spMk id="10" creationId="{F3060C83-F051-4F0E-ABAD-AA0DFC48B218}"/>
          </ac:spMkLst>
        </pc:spChg>
        <pc:spChg chg="add">
          <ac:chgData name="Brayan Stieven Torres Ovalle" userId="3ae98a47-0287-4a82-93ea-b0c285f61899" providerId="ADAL" clId="{9160333C-8EFA-4A57-9FAE-DB827137ADAF}" dt="2025-02-02T05:52:41.427" v="306" actId="26606"/>
          <ac:spMkLst>
            <pc:docMk/>
            <pc:sldMk cId="1271150421" sldId="281"/>
            <ac:spMk id="12" creationId="{83C98ABE-055B-441F-B07E-44F97F083C39}"/>
          </ac:spMkLst>
        </pc:spChg>
        <pc:spChg chg="add">
          <ac:chgData name="Brayan Stieven Torres Ovalle" userId="3ae98a47-0287-4a82-93ea-b0c285f61899" providerId="ADAL" clId="{9160333C-8EFA-4A57-9FAE-DB827137ADAF}" dt="2025-02-02T05:52:41.427" v="306" actId="26606"/>
          <ac:spMkLst>
            <pc:docMk/>
            <pc:sldMk cId="1271150421" sldId="281"/>
            <ac:spMk id="14" creationId="{29FDB030-9B49-4CED-8CCD-4D99382388AC}"/>
          </ac:spMkLst>
        </pc:spChg>
        <pc:spChg chg="add">
          <ac:chgData name="Brayan Stieven Torres Ovalle" userId="3ae98a47-0287-4a82-93ea-b0c285f61899" providerId="ADAL" clId="{9160333C-8EFA-4A57-9FAE-DB827137ADAF}" dt="2025-02-02T05:52:41.427" v="306" actId="26606"/>
          <ac:spMkLst>
            <pc:docMk/>
            <pc:sldMk cId="1271150421" sldId="281"/>
            <ac:spMk id="16" creationId="{3783CA14-24A1-485C-8B30-D6A5D87987AD}"/>
          </ac:spMkLst>
        </pc:spChg>
        <pc:spChg chg="add">
          <ac:chgData name="Brayan Stieven Torres Ovalle" userId="3ae98a47-0287-4a82-93ea-b0c285f61899" providerId="ADAL" clId="{9160333C-8EFA-4A57-9FAE-DB827137ADAF}" dt="2025-02-02T05:52:41.427" v="306" actId="26606"/>
          <ac:spMkLst>
            <pc:docMk/>
            <pc:sldMk cId="1271150421" sldId="281"/>
            <ac:spMk id="18" creationId="{9A97C86A-04D6-40F7-AE84-31AB43E6A846}"/>
          </ac:spMkLst>
        </pc:spChg>
        <pc:spChg chg="add">
          <ac:chgData name="Brayan Stieven Torres Ovalle" userId="3ae98a47-0287-4a82-93ea-b0c285f61899" providerId="ADAL" clId="{9160333C-8EFA-4A57-9FAE-DB827137ADAF}" dt="2025-02-02T05:52:41.427" v="306" actId="26606"/>
          <ac:spMkLst>
            <pc:docMk/>
            <pc:sldMk cId="1271150421" sldId="281"/>
            <ac:spMk id="20" creationId="{FF9F2414-84E8-453E-B1F3-389FDE8192D9}"/>
          </ac:spMkLst>
        </pc:spChg>
        <pc:spChg chg="add">
          <ac:chgData name="Brayan Stieven Torres Ovalle" userId="3ae98a47-0287-4a82-93ea-b0c285f61899" providerId="ADAL" clId="{9160333C-8EFA-4A57-9FAE-DB827137ADAF}" dt="2025-02-02T05:52:41.427" v="306" actId="26606"/>
          <ac:spMkLst>
            <pc:docMk/>
            <pc:sldMk cId="1271150421" sldId="281"/>
            <ac:spMk id="22" creationId="{3ECA69A1-7536-43AC-85EF-C7106179F5ED}"/>
          </ac:spMkLst>
        </pc:spChg>
        <pc:picChg chg="add mod">
          <ac:chgData name="Brayan Stieven Torres Ovalle" userId="3ae98a47-0287-4a82-93ea-b0c285f61899" providerId="ADAL" clId="{9160333C-8EFA-4A57-9FAE-DB827137ADAF}" dt="2025-02-02T05:52:41.427" v="306" actId="26606"/>
          <ac:picMkLst>
            <pc:docMk/>
            <pc:sldMk cId="1271150421" sldId="281"/>
            <ac:picMk id="5" creationId="{802CF8B9-462A-E030-3A6E-B096F897DBF9}"/>
          </ac:picMkLst>
        </pc:picChg>
      </pc:sldChg>
      <pc:sldChg chg="add del">
        <pc:chgData name="Brayan Stieven Torres Ovalle" userId="3ae98a47-0287-4a82-93ea-b0c285f61899" providerId="ADAL" clId="{9160333C-8EFA-4A57-9FAE-DB827137ADAF}" dt="2025-02-02T05:52:18.678" v="303" actId="47"/>
        <pc:sldMkLst>
          <pc:docMk/>
          <pc:sldMk cId="1063307696" sldId="282"/>
        </pc:sldMkLst>
      </pc:sldChg>
    </pc:docChg>
  </pc:docChgLst>
  <pc:docChgLst>
    <pc:chgData name="BRAYAN STIVEN TORRES OVALLE" userId="3da18e5f-8362-40e2-9ca7-dc25a05e39e9" providerId="ADAL" clId="{6469B045-2371-47DF-9C7F-F0D064A05094}"/>
    <pc:docChg chg="custSel modSld">
      <pc:chgData name="BRAYAN STIVEN TORRES OVALLE" userId="3da18e5f-8362-40e2-9ca7-dc25a05e39e9" providerId="ADAL" clId="{6469B045-2371-47DF-9C7F-F0D064A05094}" dt="2021-09-27T16:48:07.459" v="19" actId="20577"/>
      <pc:docMkLst>
        <pc:docMk/>
      </pc:docMkLst>
      <pc:sldChg chg="delSp modSp mod">
        <pc:chgData name="BRAYAN STIVEN TORRES OVALLE" userId="3da18e5f-8362-40e2-9ca7-dc25a05e39e9" providerId="ADAL" clId="{6469B045-2371-47DF-9C7F-F0D064A05094}" dt="2021-09-27T16:48:07.459" v="19" actId="20577"/>
        <pc:sldMkLst>
          <pc:docMk/>
          <pc:sldMk cId="367564489" sldId="263"/>
        </pc:sldMkLst>
      </pc:sldChg>
    </pc:docChg>
  </pc:docChgLst>
  <pc:docChgLst>
    <pc:chgData name="BRAYAN STIVEN TORRES OVALLE" userId="3da18e5f-8362-40e2-9ca7-dc25a05e39e9" providerId="ADAL" clId="{966A832F-3442-43AC-879E-24FD6A7D0B25}"/>
    <pc:docChg chg="custSel modSld">
      <pc:chgData name="BRAYAN STIVEN TORRES OVALLE" userId="3da18e5f-8362-40e2-9ca7-dc25a05e39e9" providerId="ADAL" clId="{966A832F-3442-43AC-879E-24FD6A7D0B25}" dt="2021-07-26T15:47:19.952" v="4" actId="207"/>
      <pc:docMkLst>
        <pc:docMk/>
      </pc:docMkLst>
      <pc:sldChg chg="addSp delSp modSp">
        <pc:chgData name="BRAYAN STIVEN TORRES OVALLE" userId="3da18e5f-8362-40e2-9ca7-dc25a05e39e9" providerId="ADAL" clId="{966A832F-3442-43AC-879E-24FD6A7D0B25}" dt="2021-07-26T15:47:19.952" v="4" actId="207"/>
        <pc:sldMkLst>
          <pc:docMk/>
          <pc:sldMk cId="3211097071" sldId="260"/>
        </pc:sldMkLst>
      </pc:sldChg>
    </pc:docChg>
  </pc:docChgLst>
  <pc:docChgLst>
    <pc:chgData name="Brayan Stieven Torres Ovalle" userId="3ae98a47-0287-4a82-93ea-b0c285f61899" providerId="ADAL" clId="{874A655E-B207-4448-B752-D1892D0ADDB4}"/>
    <pc:docChg chg="custSel addSld modSld">
      <pc:chgData name="Brayan Stieven Torres Ovalle" userId="3ae98a47-0287-4a82-93ea-b0c285f61899" providerId="ADAL" clId="{874A655E-B207-4448-B752-D1892D0ADDB4}" dt="2025-02-02T05:19:43.200" v="521" actId="20577"/>
      <pc:docMkLst>
        <pc:docMk/>
      </pc:docMkLst>
      <pc:sldChg chg="addSp delSp modSp mod">
        <pc:chgData name="Brayan Stieven Torres Ovalle" userId="3ae98a47-0287-4a82-93ea-b0c285f61899" providerId="ADAL" clId="{874A655E-B207-4448-B752-D1892D0ADDB4}" dt="2025-02-02T05:19:43.200" v="521" actId="20577"/>
        <pc:sldMkLst>
          <pc:docMk/>
          <pc:sldMk cId="1329600922" sldId="258"/>
        </pc:sldMkLst>
        <pc:spChg chg="mod">
          <ac:chgData name="Brayan Stieven Torres Ovalle" userId="3ae98a47-0287-4a82-93ea-b0c285f61899" providerId="ADAL" clId="{874A655E-B207-4448-B752-D1892D0ADDB4}" dt="2025-02-02T04:41:49.373" v="124" actId="1076"/>
          <ac:spMkLst>
            <pc:docMk/>
            <pc:sldMk cId="1329600922" sldId="258"/>
            <ac:spMk id="2" creationId="{00000000-0000-0000-0000-000000000000}"/>
          </ac:spMkLst>
        </pc:spChg>
        <pc:spChg chg="mod">
          <ac:chgData name="Brayan Stieven Torres Ovalle" userId="3ae98a47-0287-4a82-93ea-b0c285f61899" providerId="ADAL" clId="{874A655E-B207-4448-B752-D1892D0ADDB4}" dt="2025-02-02T05:19:43.200" v="521" actId="20577"/>
          <ac:spMkLst>
            <pc:docMk/>
            <pc:sldMk cId="1329600922" sldId="258"/>
            <ac:spMk id="3" creationId="{E535E634-6885-4CBD-AC58-CD3E2F9F7179}"/>
          </ac:spMkLst>
        </pc:spChg>
        <pc:picChg chg="del">
          <ac:chgData name="Brayan Stieven Torres Ovalle" userId="3ae98a47-0287-4a82-93ea-b0c285f61899" providerId="ADAL" clId="{874A655E-B207-4448-B752-D1892D0ADDB4}" dt="2025-02-02T04:41:26.768" v="115" actId="478"/>
          <ac:picMkLst>
            <pc:docMk/>
            <pc:sldMk cId="1329600922" sldId="258"/>
            <ac:picMk id="5" creationId="{EC5C0A2F-6F17-4EBC-BC5F-4BA2B9EB5D75}"/>
          </ac:picMkLst>
        </pc:picChg>
        <pc:picChg chg="mod">
          <ac:chgData name="Brayan Stieven Torres Ovalle" userId="3ae98a47-0287-4a82-93ea-b0c285f61899" providerId="ADAL" clId="{874A655E-B207-4448-B752-D1892D0ADDB4}" dt="2025-02-02T04:42:03.856" v="127" actId="1076"/>
          <ac:picMkLst>
            <pc:docMk/>
            <pc:sldMk cId="1329600922" sldId="258"/>
            <ac:picMk id="7" creationId="{A4363D58-CE04-4440-BEE1-20C48478C482}"/>
          </ac:picMkLst>
        </pc:picChg>
        <pc:picChg chg="mod">
          <ac:chgData name="Brayan Stieven Torres Ovalle" userId="3ae98a47-0287-4a82-93ea-b0c285f61899" providerId="ADAL" clId="{874A655E-B207-4448-B752-D1892D0ADDB4}" dt="2025-02-02T04:41:55.947" v="126" actId="1076"/>
          <ac:picMkLst>
            <pc:docMk/>
            <pc:sldMk cId="1329600922" sldId="258"/>
            <ac:picMk id="9" creationId="{6F2406B8-D515-4EB4-9F2C-A76DFF126EB7}"/>
          </ac:picMkLst>
        </pc:picChg>
        <pc:picChg chg="add mod">
          <ac:chgData name="Brayan Stieven Torres Ovalle" userId="3ae98a47-0287-4a82-93ea-b0c285f61899" providerId="ADAL" clId="{874A655E-B207-4448-B752-D1892D0ADDB4}" dt="2025-02-02T04:41:45.677" v="123" actId="1076"/>
          <ac:picMkLst>
            <pc:docMk/>
            <pc:sldMk cId="1329600922" sldId="258"/>
            <ac:picMk id="1026" creationId="{6DE235DC-56B3-D7CD-EF15-9EC1005915AB}"/>
          </ac:picMkLst>
        </pc:picChg>
      </pc:sldChg>
      <pc:sldChg chg="delSp modSp mod setBg">
        <pc:chgData name="Brayan Stieven Torres Ovalle" userId="3ae98a47-0287-4a82-93ea-b0c285f61899" providerId="ADAL" clId="{874A655E-B207-4448-B752-D1892D0ADDB4}" dt="2025-02-02T04:56:20.716" v="498" actId="1076"/>
        <pc:sldMkLst>
          <pc:docMk/>
          <pc:sldMk cId="3288442320" sldId="259"/>
        </pc:sldMkLst>
        <pc:spChg chg="mod">
          <ac:chgData name="Brayan Stieven Torres Ovalle" userId="3ae98a47-0287-4a82-93ea-b0c285f61899" providerId="ADAL" clId="{874A655E-B207-4448-B752-D1892D0ADDB4}" dt="2025-02-02T04:56:20.716" v="498" actId="1076"/>
          <ac:spMkLst>
            <pc:docMk/>
            <pc:sldMk cId="3288442320" sldId="259"/>
            <ac:spMk id="2" creationId="{1B4B1A2D-C032-4649-9F31-5CC3A9F0BC58}"/>
          </ac:spMkLst>
        </pc:spChg>
        <pc:spChg chg="del">
          <ac:chgData name="Brayan Stieven Torres Ovalle" userId="3ae98a47-0287-4a82-93ea-b0c285f61899" providerId="ADAL" clId="{874A655E-B207-4448-B752-D1892D0ADDB4}" dt="2025-02-02T04:36:27.146" v="42" actId="478"/>
          <ac:spMkLst>
            <pc:docMk/>
            <pc:sldMk cId="3288442320" sldId="259"/>
            <ac:spMk id="3" creationId="{96EE9B99-7E36-4531-996A-C04F22888ECE}"/>
          </ac:spMkLst>
        </pc:spChg>
        <pc:picChg chg="del">
          <ac:chgData name="Brayan Stieven Torres Ovalle" userId="3ae98a47-0287-4a82-93ea-b0c285f61899" providerId="ADAL" clId="{874A655E-B207-4448-B752-D1892D0ADDB4}" dt="2025-02-02T04:36:29.016" v="43" actId="478"/>
          <ac:picMkLst>
            <pc:docMk/>
            <pc:sldMk cId="3288442320" sldId="259"/>
            <ac:picMk id="5" creationId="{9A9F1BD6-B5F8-47F1-975A-440284DF8D4F}"/>
          </ac:picMkLst>
        </pc:picChg>
      </pc:sldChg>
      <pc:sldChg chg="addSp delSp modSp mod setBg">
        <pc:chgData name="Brayan Stieven Torres Ovalle" userId="3ae98a47-0287-4a82-93ea-b0c285f61899" providerId="ADAL" clId="{874A655E-B207-4448-B752-D1892D0ADDB4}" dt="2025-02-02T04:39:22.573" v="63" actId="1076"/>
        <pc:sldMkLst>
          <pc:docMk/>
          <pc:sldMk cId="3211097071" sldId="260"/>
        </pc:sldMkLst>
        <pc:spChg chg="mod">
          <ac:chgData name="Brayan Stieven Torres Ovalle" userId="3ae98a47-0287-4a82-93ea-b0c285f61899" providerId="ADAL" clId="{874A655E-B207-4448-B752-D1892D0ADDB4}" dt="2025-02-02T04:39:04.379" v="61" actId="1076"/>
          <ac:spMkLst>
            <pc:docMk/>
            <pc:sldMk cId="3211097071" sldId="260"/>
            <ac:spMk id="2" creationId="{00000000-0000-0000-0000-000000000000}"/>
          </ac:spMkLst>
        </pc:spChg>
        <pc:spChg chg="mod">
          <ac:chgData name="Brayan Stieven Torres Ovalle" userId="3ae98a47-0287-4a82-93ea-b0c285f61899" providerId="ADAL" clId="{874A655E-B207-4448-B752-D1892D0ADDB4}" dt="2025-02-02T04:39:12.218" v="62" actId="1076"/>
          <ac:spMkLst>
            <pc:docMk/>
            <pc:sldMk cId="3211097071" sldId="260"/>
            <ac:spMk id="3" creationId="{18D3F89D-294A-4FAC-99EF-005DCFF027D6}"/>
          </ac:spMkLst>
        </pc:spChg>
        <pc:picChg chg="add mod ord">
          <ac:chgData name="Brayan Stieven Torres Ovalle" userId="3ae98a47-0287-4a82-93ea-b0c285f61899" providerId="ADAL" clId="{874A655E-B207-4448-B752-D1892D0ADDB4}" dt="2025-02-02T04:39:22.573" v="63" actId="1076"/>
          <ac:picMkLst>
            <pc:docMk/>
            <pc:sldMk cId="3211097071" sldId="260"/>
            <ac:picMk id="5" creationId="{2454454A-9DA8-4239-D91B-530BD49D9671}"/>
          </ac:picMkLst>
        </pc:picChg>
        <pc:picChg chg="del">
          <ac:chgData name="Brayan Stieven Torres Ovalle" userId="3ae98a47-0287-4a82-93ea-b0c285f61899" providerId="ADAL" clId="{874A655E-B207-4448-B752-D1892D0ADDB4}" dt="2025-02-02T04:37:51.268" v="51" actId="478"/>
          <ac:picMkLst>
            <pc:docMk/>
            <pc:sldMk cId="3211097071" sldId="260"/>
            <ac:picMk id="6" creationId="{80364C36-CA2F-40EC-BE47-9BCA60ECC8EE}"/>
          </ac:picMkLst>
        </pc:picChg>
      </pc:sldChg>
      <pc:sldChg chg="setBg">
        <pc:chgData name="Brayan Stieven Torres Ovalle" userId="3ae98a47-0287-4a82-93ea-b0c285f61899" providerId="ADAL" clId="{874A655E-B207-4448-B752-D1892D0ADDB4}" dt="2025-02-02T04:37:26.506" v="48"/>
        <pc:sldMkLst>
          <pc:docMk/>
          <pc:sldMk cId="3474374108" sldId="261"/>
        </pc:sldMkLst>
      </pc:sldChg>
      <pc:sldChg chg="modSp mod setBg">
        <pc:chgData name="Brayan Stieven Torres Ovalle" userId="3ae98a47-0287-4a82-93ea-b0c285f61899" providerId="ADAL" clId="{874A655E-B207-4448-B752-D1892D0ADDB4}" dt="2025-02-02T04:55:48.278" v="493" actId="207"/>
        <pc:sldMkLst>
          <pc:docMk/>
          <pc:sldMk cId="2495405225" sldId="262"/>
        </pc:sldMkLst>
        <pc:spChg chg="mod">
          <ac:chgData name="Brayan Stieven Torres Ovalle" userId="3ae98a47-0287-4a82-93ea-b0c285f61899" providerId="ADAL" clId="{874A655E-B207-4448-B752-D1892D0ADDB4}" dt="2025-02-02T04:55:40.222" v="491" actId="207"/>
          <ac:spMkLst>
            <pc:docMk/>
            <pc:sldMk cId="2495405225" sldId="262"/>
            <ac:spMk id="3" creationId="{00000000-0000-0000-0000-000000000000}"/>
          </ac:spMkLst>
        </pc:spChg>
        <pc:spChg chg="mod">
          <ac:chgData name="Brayan Stieven Torres Ovalle" userId="3ae98a47-0287-4a82-93ea-b0c285f61899" providerId="ADAL" clId="{874A655E-B207-4448-B752-D1892D0ADDB4}" dt="2025-02-02T04:55:45.006" v="492" actId="207"/>
          <ac:spMkLst>
            <pc:docMk/>
            <pc:sldMk cId="2495405225" sldId="262"/>
            <ac:spMk id="8" creationId="{B47AC63E-1AE2-4119-8172-8062F4C825E8}"/>
          </ac:spMkLst>
        </pc:spChg>
        <pc:spChg chg="mod">
          <ac:chgData name="Brayan Stieven Torres Ovalle" userId="3ae98a47-0287-4a82-93ea-b0c285f61899" providerId="ADAL" clId="{874A655E-B207-4448-B752-D1892D0ADDB4}" dt="2025-02-02T04:54:59.406" v="489" actId="14100"/>
          <ac:spMkLst>
            <pc:docMk/>
            <pc:sldMk cId="2495405225" sldId="262"/>
            <ac:spMk id="9" creationId="{A37F865F-53E6-410C-A97F-05ED7B1BABA8}"/>
          </ac:spMkLst>
        </pc:spChg>
        <pc:spChg chg="mod">
          <ac:chgData name="Brayan Stieven Torres Ovalle" userId="3ae98a47-0287-4a82-93ea-b0c285f61899" providerId="ADAL" clId="{874A655E-B207-4448-B752-D1892D0ADDB4}" dt="2025-02-02T04:55:48.278" v="493" actId="207"/>
          <ac:spMkLst>
            <pc:docMk/>
            <pc:sldMk cId="2495405225" sldId="262"/>
            <ac:spMk id="10" creationId="{1B25EDFE-778E-4BC3-90AD-E86C1FFA58AC}"/>
          </ac:spMkLst>
        </pc:spChg>
      </pc:sldChg>
      <pc:sldChg chg="addSp delSp modSp mod">
        <pc:chgData name="Brayan Stieven Torres Ovalle" userId="3ae98a47-0287-4a82-93ea-b0c285f61899" providerId="ADAL" clId="{874A655E-B207-4448-B752-D1892D0ADDB4}" dt="2025-02-02T04:52:57.358" v="486" actId="1076"/>
        <pc:sldMkLst>
          <pc:docMk/>
          <pc:sldMk cId="367564489" sldId="263"/>
        </pc:sldMkLst>
        <pc:spChg chg="mod">
          <ac:chgData name="Brayan Stieven Torres Ovalle" userId="3ae98a47-0287-4a82-93ea-b0c285f61899" providerId="ADAL" clId="{874A655E-B207-4448-B752-D1892D0ADDB4}" dt="2025-02-02T04:44:02.215" v="160" actId="1076"/>
          <ac:spMkLst>
            <pc:docMk/>
            <pc:sldMk cId="367564489" sldId="263"/>
            <ac:spMk id="2" creationId="{FAEEE320-E71A-4566-A64A-1306A9E991A7}"/>
          </ac:spMkLst>
        </pc:spChg>
        <pc:spChg chg="add mod">
          <ac:chgData name="Brayan Stieven Torres Ovalle" userId="3ae98a47-0287-4a82-93ea-b0c285f61899" providerId="ADAL" clId="{874A655E-B207-4448-B752-D1892D0ADDB4}" dt="2025-02-02T04:49:04.268" v="313" actId="1076"/>
          <ac:spMkLst>
            <pc:docMk/>
            <pc:sldMk cId="367564489" sldId="263"/>
            <ac:spMk id="3" creationId="{47D78AB8-7E15-4AEF-D2C4-5376EB90573E}"/>
          </ac:spMkLst>
        </pc:spChg>
        <pc:spChg chg="mod">
          <ac:chgData name="Brayan Stieven Torres Ovalle" userId="3ae98a47-0287-4a82-93ea-b0c285f61899" providerId="ADAL" clId="{874A655E-B207-4448-B752-D1892D0ADDB4}" dt="2025-02-02T04:48:39.896" v="307" actId="1076"/>
          <ac:spMkLst>
            <pc:docMk/>
            <pc:sldMk cId="367564489" sldId="263"/>
            <ac:spMk id="4" creationId="{6637EE72-33D5-4F22-884F-78C495859EAA}"/>
          </ac:spMkLst>
        </pc:spChg>
        <pc:spChg chg="add del mod">
          <ac:chgData name="Brayan Stieven Torres Ovalle" userId="3ae98a47-0287-4a82-93ea-b0c285f61899" providerId="ADAL" clId="{874A655E-B207-4448-B752-D1892D0ADDB4}" dt="2025-02-02T04:49:48.688" v="319" actId="478"/>
          <ac:spMkLst>
            <pc:docMk/>
            <pc:sldMk cId="367564489" sldId="263"/>
            <ac:spMk id="5" creationId="{6C125D07-D909-6CE4-B474-80CD29B6158C}"/>
          </ac:spMkLst>
        </pc:spChg>
        <pc:spChg chg="mod">
          <ac:chgData name="Brayan Stieven Torres Ovalle" userId="3ae98a47-0287-4a82-93ea-b0c285f61899" providerId="ADAL" clId="{874A655E-B207-4448-B752-D1892D0ADDB4}" dt="2025-02-02T04:40:40.688" v="100" actId="1076"/>
          <ac:spMkLst>
            <pc:docMk/>
            <pc:sldMk cId="367564489" sldId="263"/>
            <ac:spMk id="6" creationId="{B5B454D7-58C5-4C2E-AA2F-850105D8C5E8}"/>
          </ac:spMkLst>
        </pc:spChg>
        <pc:spChg chg="add mod">
          <ac:chgData name="Brayan Stieven Torres Ovalle" userId="3ae98a47-0287-4a82-93ea-b0c285f61899" providerId="ADAL" clId="{874A655E-B207-4448-B752-D1892D0ADDB4}" dt="2025-02-02T04:48:16.391" v="299" actId="13822"/>
          <ac:spMkLst>
            <pc:docMk/>
            <pc:sldMk cId="367564489" sldId="263"/>
            <ac:spMk id="7" creationId="{47F619DD-A7D0-DD28-635D-036821BF9DC1}"/>
          </ac:spMkLst>
        </pc:spChg>
        <pc:spChg chg="add mod">
          <ac:chgData name="Brayan Stieven Torres Ovalle" userId="3ae98a47-0287-4a82-93ea-b0c285f61899" providerId="ADAL" clId="{874A655E-B207-4448-B752-D1892D0ADDB4}" dt="2025-02-02T04:49:07.358" v="314" actId="1076"/>
          <ac:spMkLst>
            <pc:docMk/>
            <pc:sldMk cId="367564489" sldId="263"/>
            <ac:spMk id="8" creationId="{5D426CEA-57AB-4ACC-0428-E6AA1A4C5AA8}"/>
          </ac:spMkLst>
        </pc:spChg>
        <pc:spChg chg="add mod">
          <ac:chgData name="Brayan Stieven Torres Ovalle" userId="3ae98a47-0287-4a82-93ea-b0c285f61899" providerId="ADAL" clId="{874A655E-B207-4448-B752-D1892D0ADDB4}" dt="2025-02-02T04:48:42.776" v="308" actId="1076"/>
          <ac:spMkLst>
            <pc:docMk/>
            <pc:sldMk cId="367564489" sldId="263"/>
            <ac:spMk id="9" creationId="{EA6D02E2-4008-9101-F647-8249038297D5}"/>
          </ac:spMkLst>
        </pc:spChg>
        <pc:spChg chg="add mod">
          <ac:chgData name="Brayan Stieven Torres Ovalle" userId="3ae98a47-0287-4a82-93ea-b0c285f61899" providerId="ADAL" clId="{874A655E-B207-4448-B752-D1892D0ADDB4}" dt="2025-02-02T04:48:46.316" v="309" actId="1076"/>
          <ac:spMkLst>
            <pc:docMk/>
            <pc:sldMk cId="367564489" sldId="263"/>
            <ac:spMk id="10" creationId="{D9AA0726-7EE4-30F5-D428-32F6EDC8F604}"/>
          </ac:spMkLst>
        </pc:spChg>
        <pc:spChg chg="add mod">
          <ac:chgData name="Brayan Stieven Torres Ovalle" userId="3ae98a47-0287-4a82-93ea-b0c285f61899" providerId="ADAL" clId="{874A655E-B207-4448-B752-D1892D0ADDB4}" dt="2025-02-02T04:48:57.126" v="312" actId="1076"/>
          <ac:spMkLst>
            <pc:docMk/>
            <pc:sldMk cId="367564489" sldId="263"/>
            <ac:spMk id="11" creationId="{85FAF606-9776-DAB0-7285-96D7AB3C3BB8}"/>
          </ac:spMkLst>
        </pc:spChg>
        <pc:spChg chg="add mod">
          <ac:chgData name="Brayan Stieven Torres Ovalle" userId="3ae98a47-0287-4a82-93ea-b0c285f61899" providerId="ADAL" clId="{874A655E-B207-4448-B752-D1892D0ADDB4}" dt="2025-02-02T04:49:21.571" v="318" actId="20577"/>
          <ac:spMkLst>
            <pc:docMk/>
            <pc:sldMk cId="367564489" sldId="263"/>
            <ac:spMk id="12" creationId="{7D94A394-E227-6032-831F-6839225E73D7}"/>
          </ac:spMkLst>
        </pc:spChg>
        <pc:spChg chg="add mod">
          <ac:chgData name="Brayan Stieven Torres Ovalle" userId="3ae98a47-0287-4a82-93ea-b0c285f61899" providerId="ADAL" clId="{874A655E-B207-4448-B752-D1892D0ADDB4}" dt="2025-02-02T04:51:34.186" v="420" actId="20577"/>
          <ac:spMkLst>
            <pc:docMk/>
            <pc:sldMk cId="367564489" sldId="263"/>
            <ac:spMk id="13" creationId="{92BF3D10-CA3B-F889-FE4C-670BC95E9515}"/>
          </ac:spMkLst>
        </pc:spChg>
        <pc:spChg chg="add mod">
          <ac:chgData name="Brayan Stieven Torres Ovalle" userId="3ae98a47-0287-4a82-93ea-b0c285f61899" providerId="ADAL" clId="{874A655E-B207-4448-B752-D1892D0ADDB4}" dt="2025-02-02T04:52:57.358" v="486" actId="1076"/>
          <ac:spMkLst>
            <pc:docMk/>
            <pc:sldMk cId="367564489" sldId="263"/>
            <ac:spMk id="14" creationId="{C5D490F9-BBA8-5AF3-4CDE-86E54CE48505}"/>
          </ac:spMkLst>
        </pc:spChg>
        <pc:picChg chg="add mod">
          <ac:chgData name="Brayan Stieven Torres Ovalle" userId="3ae98a47-0287-4a82-93ea-b0c285f61899" providerId="ADAL" clId="{874A655E-B207-4448-B752-D1892D0ADDB4}" dt="2025-02-02T04:52:02.727" v="426" actId="1076"/>
          <ac:picMkLst>
            <pc:docMk/>
            <pc:sldMk cId="367564489" sldId="263"/>
            <ac:picMk id="3074" creationId="{17A96900-447C-810A-8D31-509513197D4B}"/>
          </ac:picMkLst>
        </pc:picChg>
      </pc:sldChg>
      <pc:sldChg chg="modSp mod">
        <pc:chgData name="Brayan Stieven Torres Ovalle" userId="3ae98a47-0287-4a82-93ea-b0c285f61899" providerId="ADAL" clId="{874A655E-B207-4448-B752-D1892D0ADDB4}" dt="2025-02-02T04:55:54.852" v="494" actId="207"/>
        <pc:sldMkLst>
          <pc:docMk/>
          <pc:sldMk cId="861931794" sldId="265"/>
        </pc:sldMkLst>
        <pc:spChg chg="mod">
          <ac:chgData name="Brayan Stieven Torres Ovalle" userId="3ae98a47-0287-4a82-93ea-b0c285f61899" providerId="ADAL" clId="{874A655E-B207-4448-B752-D1892D0ADDB4}" dt="2025-02-02T04:55:54.852" v="494" actId="207"/>
          <ac:spMkLst>
            <pc:docMk/>
            <pc:sldMk cId="861931794" sldId="265"/>
            <ac:spMk id="2" creationId="{43CF4550-DFD8-47C7-8062-AB864584565A}"/>
          </ac:spMkLst>
        </pc:spChg>
      </pc:sldChg>
      <pc:sldChg chg="modSp mod">
        <pc:chgData name="Brayan Stieven Torres Ovalle" userId="3ae98a47-0287-4a82-93ea-b0c285f61899" providerId="ADAL" clId="{874A655E-B207-4448-B752-D1892D0ADDB4}" dt="2025-02-02T04:56:16.776" v="497" actId="207"/>
        <pc:sldMkLst>
          <pc:docMk/>
          <pc:sldMk cId="106297666" sldId="266"/>
        </pc:sldMkLst>
        <pc:spChg chg="mod">
          <ac:chgData name="Brayan Stieven Torres Ovalle" userId="3ae98a47-0287-4a82-93ea-b0c285f61899" providerId="ADAL" clId="{874A655E-B207-4448-B752-D1892D0ADDB4}" dt="2025-02-02T04:56:16.776" v="497" actId="207"/>
          <ac:spMkLst>
            <pc:docMk/>
            <pc:sldMk cId="106297666" sldId="266"/>
            <ac:spMk id="4" creationId="{4BF257D0-CB01-4D37-8DE6-E2CAA40383C8}"/>
          </ac:spMkLst>
        </pc:spChg>
        <pc:spChg chg="mod">
          <ac:chgData name="Brayan Stieven Torres Ovalle" userId="3ae98a47-0287-4a82-93ea-b0c285f61899" providerId="ADAL" clId="{874A655E-B207-4448-B752-D1892D0ADDB4}" dt="2025-02-02T04:56:09.890" v="496" actId="20577"/>
          <ac:spMkLst>
            <pc:docMk/>
            <pc:sldMk cId="106297666" sldId="266"/>
            <ac:spMk id="5" creationId="{02FCECC4-41D2-4C73-BC66-AA7B246E597F}"/>
          </ac:spMkLst>
        </pc:spChg>
      </pc:sldChg>
      <pc:sldChg chg="modSp mod">
        <pc:chgData name="Brayan Stieven Torres Ovalle" userId="3ae98a47-0287-4a82-93ea-b0c285f61899" providerId="ADAL" clId="{874A655E-B207-4448-B752-D1892D0ADDB4}" dt="2025-02-02T04:55:59.826" v="495" actId="207"/>
        <pc:sldMkLst>
          <pc:docMk/>
          <pc:sldMk cId="3464227182" sldId="267"/>
        </pc:sldMkLst>
        <pc:spChg chg="mod">
          <ac:chgData name="Brayan Stieven Torres Ovalle" userId="3ae98a47-0287-4a82-93ea-b0c285f61899" providerId="ADAL" clId="{874A655E-B207-4448-B752-D1892D0ADDB4}" dt="2025-02-02T04:55:59.826" v="495" actId="207"/>
          <ac:spMkLst>
            <pc:docMk/>
            <pc:sldMk cId="3464227182" sldId="267"/>
            <ac:spMk id="2" creationId="{A4D0D7D2-D6FF-43F4-ACC0-B066688391B4}"/>
          </ac:spMkLst>
        </pc:spChg>
        <pc:spChg chg="mod">
          <ac:chgData name="Brayan Stieven Torres Ovalle" userId="3ae98a47-0287-4a82-93ea-b0c285f61899" providerId="ADAL" clId="{874A655E-B207-4448-B752-D1892D0ADDB4}" dt="2025-02-02T04:37:05.268" v="45" actId="27636"/>
          <ac:spMkLst>
            <pc:docMk/>
            <pc:sldMk cId="3464227182" sldId="267"/>
            <ac:spMk id="3" creationId="{4A62D48D-C7AC-4DE6-9807-676CEA3203A3}"/>
          </ac:spMkLst>
        </pc:spChg>
      </pc:sldChg>
      <pc:sldChg chg="modSp">
        <pc:chgData name="Brayan Stieven Torres Ovalle" userId="3ae98a47-0287-4a82-93ea-b0c285f61899" providerId="ADAL" clId="{874A655E-B207-4448-B752-D1892D0ADDB4}" dt="2025-02-02T04:37:05.171" v="44"/>
        <pc:sldMkLst>
          <pc:docMk/>
          <pc:sldMk cId="1226610983" sldId="268"/>
        </pc:sldMkLst>
        <pc:spChg chg="mod">
          <ac:chgData name="Brayan Stieven Torres Ovalle" userId="3ae98a47-0287-4a82-93ea-b0c285f61899" providerId="ADAL" clId="{874A655E-B207-4448-B752-D1892D0ADDB4}" dt="2025-02-02T04:37:05.171" v="44"/>
          <ac:spMkLst>
            <pc:docMk/>
            <pc:sldMk cId="1226610983" sldId="268"/>
            <ac:spMk id="2" creationId="{A77D532E-D3BC-4C47-86E5-D830770D9824}"/>
          </ac:spMkLst>
        </pc:spChg>
      </pc:sldChg>
      <pc:sldChg chg="addSp modSp new mod">
        <pc:chgData name="Brayan Stieven Torres Ovalle" userId="3ae98a47-0287-4a82-93ea-b0c285f61899" providerId="ADAL" clId="{874A655E-B207-4448-B752-D1892D0ADDB4}" dt="2025-02-02T05:13:04.245" v="509" actId="20577"/>
        <pc:sldMkLst>
          <pc:docMk/>
          <pc:sldMk cId="655735922" sldId="269"/>
        </pc:sldMkLst>
        <pc:spChg chg="add mod">
          <ac:chgData name="Brayan Stieven Torres Ovalle" userId="3ae98a47-0287-4a82-93ea-b0c285f61899" providerId="ADAL" clId="{874A655E-B207-4448-B752-D1892D0ADDB4}" dt="2025-02-02T04:44:16.236" v="196" actId="20577"/>
          <ac:spMkLst>
            <pc:docMk/>
            <pc:sldMk cId="655735922" sldId="269"/>
            <ac:spMk id="2" creationId="{06D97BC9-22C6-BE94-A5C3-1D30CDAC39BB}"/>
          </ac:spMkLst>
        </pc:spChg>
        <pc:spChg chg="add mod">
          <ac:chgData name="Brayan Stieven Torres Ovalle" userId="3ae98a47-0287-4a82-93ea-b0c285f61899" providerId="ADAL" clId="{874A655E-B207-4448-B752-D1892D0ADDB4}" dt="2025-02-02T04:44:19.398" v="197"/>
          <ac:spMkLst>
            <pc:docMk/>
            <pc:sldMk cId="655735922" sldId="269"/>
            <ac:spMk id="3" creationId="{35F6611F-0936-40F1-56A4-0FFF7A5B53ED}"/>
          </ac:spMkLst>
        </pc:spChg>
        <pc:spChg chg="add mod">
          <ac:chgData name="Brayan Stieven Torres Ovalle" userId="3ae98a47-0287-4a82-93ea-b0c285f61899" providerId="ADAL" clId="{874A655E-B207-4448-B752-D1892D0ADDB4}" dt="2025-02-02T05:13:04.245" v="509" actId="20577"/>
          <ac:spMkLst>
            <pc:docMk/>
            <pc:sldMk cId="655735922" sldId="269"/>
            <ac:spMk id="4" creationId="{A20BE634-62F3-93DD-DEC6-4E8ACA15A107}"/>
          </ac:spMkLst>
        </pc:spChg>
        <pc:picChg chg="add mod">
          <ac:chgData name="Brayan Stieven Torres Ovalle" userId="3ae98a47-0287-4a82-93ea-b0c285f61899" providerId="ADAL" clId="{874A655E-B207-4448-B752-D1892D0ADDB4}" dt="2025-02-02T04:45:49.899" v="270" actId="1076"/>
          <ac:picMkLst>
            <pc:docMk/>
            <pc:sldMk cId="655735922" sldId="269"/>
            <ac:picMk id="2050" creationId="{E2DAF92B-A6E8-31BE-5560-1C7AAD6A68C2}"/>
          </ac:picMkLst>
        </pc:picChg>
      </pc:sldChg>
    </pc:docChg>
  </pc:docChgLst>
  <pc:docChgLst>
    <pc:chgData name="BRAYAN STIVEN TORRES OVALLE" userId="3da18e5f-8362-40e2-9ca7-dc25a05e39e9" providerId="ADAL" clId="{83C11B10-C1A3-46F5-B5DD-3FF60445A6ED}"/>
    <pc:docChg chg="modSld">
      <pc:chgData name="BRAYAN STIVEN TORRES OVALLE" userId="3da18e5f-8362-40e2-9ca7-dc25a05e39e9" providerId="ADAL" clId="{83C11B10-C1A3-46F5-B5DD-3FF60445A6ED}" dt="2022-07-26T14:22:34.218" v="20" actId="20577"/>
      <pc:docMkLst>
        <pc:docMk/>
      </pc:docMkLst>
      <pc:sldChg chg="modSp mod">
        <pc:chgData name="BRAYAN STIVEN TORRES OVALLE" userId="3da18e5f-8362-40e2-9ca7-dc25a05e39e9" providerId="ADAL" clId="{83C11B10-C1A3-46F5-B5DD-3FF60445A6ED}" dt="2022-07-26T14:22:34.218" v="20" actId="20577"/>
        <pc:sldMkLst>
          <pc:docMk/>
          <pc:sldMk cId="367564489"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6AFF6-1FF8-43A5-802F-7C94FC138F92}"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8C54A702-5AD0-4C74-96D6-7B529A0620EA}">
      <dgm:prSet/>
      <dgm:spPr/>
      <dgm:t>
        <a:bodyPr/>
        <a:lstStyle/>
        <a:p>
          <a:r>
            <a:rPr lang="es-MX" b="1"/>
            <a:t>1. IA Débil (o IA Estrecha)</a:t>
          </a:r>
          <a:endParaRPr lang="en-US"/>
        </a:p>
      </dgm:t>
    </dgm:pt>
    <dgm:pt modelId="{97135353-B714-4030-9C8A-EDD5527DD9F1}" type="parTrans" cxnId="{60693033-D576-49AF-B6F8-9D10A9C6C9C6}">
      <dgm:prSet/>
      <dgm:spPr/>
      <dgm:t>
        <a:bodyPr/>
        <a:lstStyle/>
        <a:p>
          <a:endParaRPr lang="en-US"/>
        </a:p>
      </dgm:t>
    </dgm:pt>
    <dgm:pt modelId="{72C0F243-1946-462E-BD9E-DA2A13643409}" type="sibTrans" cxnId="{60693033-D576-49AF-B6F8-9D10A9C6C9C6}">
      <dgm:prSet/>
      <dgm:spPr/>
      <dgm:t>
        <a:bodyPr/>
        <a:lstStyle/>
        <a:p>
          <a:endParaRPr lang="en-US"/>
        </a:p>
      </dgm:t>
    </dgm:pt>
    <dgm:pt modelId="{F13ED1E6-7D4D-4A40-B660-33A70F9A6740}">
      <dgm:prSet/>
      <dgm:spPr/>
      <dgm:t>
        <a:bodyPr/>
        <a:lstStyle/>
        <a:p>
          <a:r>
            <a:rPr lang="es-MX" b="1"/>
            <a:t>Definición</a:t>
          </a:r>
          <a:r>
            <a:rPr lang="es-MX"/>
            <a:t>: Se refiere a sistemas de IA diseñados y entrenados para realizar tareas específicas, como el reconocimiento de voz o la clasificación de imágenes.</a:t>
          </a:r>
          <a:endParaRPr lang="en-US"/>
        </a:p>
      </dgm:t>
    </dgm:pt>
    <dgm:pt modelId="{D0AEF6C9-5798-4DDA-B5F7-4402A4102991}" type="parTrans" cxnId="{5EE0462E-406D-470C-97B7-FAA20DE1F0B8}">
      <dgm:prSet/>
      <dgm:spPr/>
      <dgm:t>
        <a:bodyPr/>
        <a:lstStyle/>
        <a:p>
          <a:endParaRPr lang="en-US"/>
        </a:p>
      </dgm:t>
    </dgm:pt>
    <dgm:pt modelId="{8C573FE7-05FF-4567-AA78-5B61853D295B}" type="sibTrans" cxnId="{5EE0462E-406D-470C-97B7-FAA20DE1F0B8}">
      <dgm:prSet/>
      <dgm:spPr/>
      <dgm:t>
        <a:bodyPr/>
        <a:lstStyle/>
        <a:p>
          <a:endParaRPr lang="en-US"/>
        </a:p>
      </dgm:t>
    </dgm:pt>
    <dgm:pt modelId="{2FB885CC-FDB0-4832-921C-AFA7E6CA4845}">
      <dgm:prSet/>
      <dgm:spPr/>
      <dgm:t>
        <a:bodyPr/>
        <a:lstStyle/>
        <a:p>
          <a:r>
            <a:rPr lang="es-MX" b="1"/>
            <a:t>Capacidades</a:t>
          </a:r>
          <a:r>
            <a:rPr lang="es-MX"/>
            <a:t>: Limitada a tareas concretas y no puede realizar funciones fuera de su área de especialización.</a:t>
          </a:r>
          <a:endParaRPr lang="en-US"/>
        </a:p>
      </dgm:t>
    </dgm:pt>
    <dgm:pt modelId="{45DED376-4F25-4F8B-A909-9B1CEC8B5AB3}" type="parTrans" cxnId="{A507A94B-AFAF-44B2-A117-71B31FAEAEE4}">
      <dgm:prSet/>
      <dgm:spPr/>
      <dgm:t>
        <a:bodyPr/>
        <a:lstStyle/>
        <a:p>
          <a:endParaRPr lang="en-US"/>
        </a:p>
      </dgm:t>
    </dgm:pt>
    <dgm:pt modelId="{3B759BA7-21D6-4778-99CA-77CEB5A3120C}" type="sibTrans" cxnId="{A507A94B-AFAF-44B2-A117-71B31FAEAEE4}">
      <dgm:prSet/>
      <dgm:spPr/>
      <dgm:t>
        <a:bodyPr/>
        <a:lstStyle/>
        <a:p>
          <a:endParaRPr lang="en-US"/>
        </a:p>
      </dgm:t>
    </dgm:pt>
    <dgm:pt modelId="{E21FBAE2-735B-491D-8943-624E33391607}">
      <dgm:prSet/>
      <dgm:spPr/>
      <dgm:t>
        <a:bodyPr/>
        <a:lstStyle/>
        <a:p>
          <a:r>
            <a:rPr lang="es-MX" b="1"/>
            <a:t>Ejemplo</a:t>
          </a:r>
          <a:r>
            <a:rPr lang="es-MX"/>
            <a:t>: Asistentes virtuales como Siri, Alexa o el propio ChatGPT (en su forma actual).</a:t>
          </a:r>
          <a:endParaRPr lang="en-US"/>
        </a:p>
      </dgm:t>
    </dgm:pt>
    <dgm:pt modelId="{BD856FD6-A450-45A9-9AD7-00CE8FEEF3C0}" type="parTrans" cxnId="{0D8764C2-AA55-45DE-9E98-51E9ECD05E9B}">
      <dgm:prSet/>
      <dgm:spPr/>
      <dgm:t>
        <a:bodyPr/>
        <a:lstStyle/>
        <a:p>
          <a:endParaRPr lang="en-US"/>
        </a:p>
      </dgm:t>
    </dgm:pt>
    <dgm:pt modelId="{47D7F47C-9996-4F00-8463-1B6E4FD11F43}" type="sibTrans" cxnId="{0D8764C2-AA55-45DE-9E98-51E9ECD05E9B}">
      <dgm:prSet/>
      <dgm:spPr/>
      <dgm:t>
        <a:bodyPr/>
        <a:lstStyle/>
        <a:p>
          <a:endParaRPr lang="en-US"/>
        </a:p>
      </dgm:t>
    </dgm:pt>
    <dgm:pt modelId="{D5EE27DB-D029-4C69-8FBD-4AABFD2DD32D}">
      <dgm:prSet/>
      <dgm:spPr/>
      <dgm:t>
        <a:bodyPr/>
        <a:lstStyle/>
        <a:p>
          <a:r>
            <a:rPr lang="es-MX" b="1"/>
            <a:t>Ventaja</a:t>
          </a:r>
          <a:r>
            <a:rPr lang="es-MX"/>
            <a:t>: Alta eficiencia en tareas específicas.</a:t>
          </a:r>
          <a:endParaRPr lang="en-US"/>
        </a:p>
      </dgm:t>
    </dgm:pt>
    <dgm:pt modelId="{674EABAC-37A5-4C7E-ADBB-5C9826B25221}" type="parTrans" cxnId="{25498573-201C-4551-A894-52B2F89A9273}">
      <dgm:prSet/>
      <dgm:spPr/>
      <dgm:t>
        <a:bodyPr/>
        <a:lstStyle/>
        <a:p>
          <a:endParaRPr lang="en-US"/>
        </a:p>
      </dgm:t>
    </dgm:pt>
    <dgm:pt modelId="{45456BF1-2F13-4681-B67B-3570C9667E4D}" type="sibTrans" cxnId="{25498573-201C-4551-A894-52B2F89A9273}">
      <dgm:prSet/>
      <dgm:spPr/>
      <dgm:t>
        <a:bodyPr/>
        <a:lstStyle/>
        <a:p>
          <a:endParaRPr lang="en-US"/>
        </a:p>
      </dgm:t>
    </dgm:pt>
    <dgm:pt modelId="{AC66FB9B-1AEA-4184-95A7-65D5F3436735}">
      <dgm:prSet/>
      <dgm:spPr/>
      <dgm:t>
        <a:bodyPr/>
        <a:lstStyle/>
        <a:p>
          <a:r>
            <a:rPr lang="es-MX" b="1"/>
            <a:t>Desventaja</a:t>
          </a:r>
          <a:r>
            <a:rPr lang="es-MX"/>
            <a:t>: No tiene consciencia ni comprensión fuera de su función definida.</a:t>
          </a:r>
          <a:endParaRPr lang="en-US"/>
        </a:p>
      </dgm:t>
    </dgm:pt>
    <dgm:pt modelId="{E4B35862-6FBA-44A5-B857-C8FAE8D65192}" type="parTrans" cxnId="{D6001832-59B4-4255-B556-36FF392334C0}">
      <dgm:prSet/>
      <dgm:spPr/>
      <dgm:t>
        <a:bodyPr/>
        <a:lstStyle/>
        <a:p>
          <a:endParaRPr lang="en-US"/>
        </a:p>
      </dgm:t>
    </dgm:pt>
    <dgm:pt modelId="{F7F436CD-55A9-40DC-8894-F2886041DFCC}" type="sibTrans" cxnId="{D6001832-59B4-4255-B556-36FF392334C0}">
      <dgm:prSet/>
      <dgm:spPr/>
      <dgm:t>
        <a:bodyPr/>
        <a:lstStyle/>
        <a:p>
          <a:endParaRPr lang="en-US"/>
        </a:p>
      </dgm:t>
    </dgm:pt>
    <dgm:pt modelId="{6B89E8A8-BA2F-485C-AD09-EE95AACDD17C}" type="pres">
      <dgm:prSet presAssocID="{FE16AFF6-1FF8-43A5-802F-7C94FC138F92}" presName="Name0" presStyleCnt="0">
        <dgm:presLayoutVars>
          <dgm:dir/>
          <dgm:resizeHandles val="exact"/>
        </dgm:presLayoutVars>
      </dgm:prSet>
      <dgm:spPr/>
    </dgm:pt>
    <dgm:pt modelId="{F4B67079-CCDF-4BEA-8DB5-FFF2647F84EC}" type="pres">
      <dgm:prSet presAssocID="{8C54A702-5AD0-4C74-96D6-7B529A0620EA}" presName="node" presStyleLbl="node1" presStyleIdx="0" presStyleCnt="6">
        <dgm:presLayoutVars>
          <dgm:bulletEnabled val="1"/>
        </dgm:presLayoutVars>
      </dgm:prSet>
      <dgm:spPr/>
    </dgm:pt>
    <dgm:pt modelId="{E9604A33-601B-4E86-AF99-D39D544D1037}" type="pres">
      <dgm:prSet presAssocID="{72C0F243-1946-462E-BD9E-DA2A13643409}" presName="sibTrans" presStyleLbl="sibTrans1D1" presStyleIdx="0" presStyleCnt="5"/>
      <dgm:spPr/>
    </dgm:pt>
    <dgm:pt modelId="{09C39CAE-4B6C-4818-9835-0462B15D14FE}" type="pres">
      <dgm:prSet presAssocID="{72C0F243-1946-462E-BD9E-DA2A13643409}" presName="connectorText" presStyleLbl="sibTrans1D1" presStyleIdx="0" presStyleCnt="5"/>
      <dgm:spPr/>
    </dgm:pt>
    <dgm:pt modelId="{8107E539-0CD1-428A-B567-3AB2A1F1EAC9}" type="pres">
      <dgm:prSet presAssocID="{F13ED1E6-7D4D-4A40-B660-33A70F9A6740}" presName="node" presStyleLbl="node1" presStyleIdx="1" presStyleCnt="6">
        <dgm:presLayoutVars>
          <dgm:bulletEnabled val="1"/>
        </dgm:presLayoutVars>
      </dgm:prSet>
      <dgm:spPr/>
    </dgm:pt>
    <dgm:pt modelId="{AFF737E9-B44B-455B-88C5-E3A87FF471C9}" type="pres">
      <dgm:prSet presAssocID="{8C573FE7-05FF-4567-AA78-5B61853D295B}" presName="sibTrans" presStyleLbl="sibTrans1D1" presStyleIdx="1" presStyleCnt="5"/>
      <dgm:spPr/>
    </dgm:pt>
    <dgm:pt modelId="{5321F541-DB83-4C4A-AD1E-5C23326719BB}" type="pres">
      <dgm:prSet presAssocID="{8C573FE7-05FF-4567-AA78-5B61853D295B}" presName="connectorText" presStyleLbl="sibTrans1D1" presStyleIdx="1" presStyleCnt="5"/>
      <dgm:spPr/>
    </dgm:pt>
    <dgm:pt modelId="{15384373-14FF-4D67-B67C-19B5B3D4B1BE}" type="pres">
      <dgm:prSet presAssocID="{2FB885CC-FDB0-4832-921C-AFA7E6CA4845}" presName="node" presStyleLbl="node1" presStyleIdx="2" presStyleCnt="6">
        <dgm:presLayoutVars>
          <dgm:bulletEnabled val="1"/>
        </dgm:presLayoutVars>
      </dgm:prSet>
      <dgm:spPr/>
    </dgm:pt>
    <dgm:pt modelId="{3FC1C99D-8CC0-46C8-9B72-96D6BC36AA00}" type="pres">
      <dgm:prSet presAssocID="{3B759BA7-21D6-4778-99CA-77CEB5A3120C}" presName="sibTrans" presStyleLbl="sibTrans1D1" presStyleIdx="2" presStyleCnt="5"/>
      <dgm:spPr/>
    </dgm:pt>
    <dgm:pt modelId="{B7EDDA95-ACAE-467C-8652-DE7ABE770E15}" type="pres">
      <dgm:prSet presAssocID="{3B759BA7-21D6-4778-99CA-77CEB5A3120C}" presName="connectorText" presStyleLbl="sibTrans1D1" presStyleIdx="2" presStyleCnt="5"/>
      <dgm:spPr/>
    </dgm:pt>
    <dgm:pt modelId="{B6CF521D-A75E-45F5-BFA5-69446F003DB4}" type="pres">
      <dgm:prSet presAssocID="{E21FBAE2-735B-491D-8943-624E33391607}" presName="node" presStyleLbl="node1" presStyleIdx="3" presStyleCnt="6">
        <dgm:presLayoutVars>
          <dgm:bulletEnabled val="1"/>
        </dgm:presLayoutVars>
      </dgm:prSet>
      <dgm:spPr/>
    </dgm:pt>
    <dgm:pt modelId="{9482FE9C-B9EB-4A84-9DFF-670ECC875B32}" type="pres">
      <dgm:prSet presAssocID="{47D7F47C-9996-4F00-8463-1B6E4FD11F43}" presName="sibTrans" presStyleLbl="sibTrans1D1" presStyleIdx="3" presStyleCnt="5"/>
      <dgm:spPr/>
    </dgm:pt>
    <dgm:pt modelId="{BB6303EE-1967-447E-98F5-870BAFA37328}" type="pres">
      <dgm:prSet presAssocID="{47D7F47C-9996-4F00-8463-1B6E4FD11F43}" presName="connectorText" presStyleLbl="sibTrans1D1" presStyleIdx="3" presStyleCnt="5"/>
      <dgm:spPr/>
    </dgm:pt>
    <dgm:pt modelId="{99C546D4-24A7-49FA-B037-072E671E5DC6}" type="pres">
      <dgm:prSet presAssocID="{D5EE27DB-D029-4C69-8FBD-4AABFD2DD32D}" presName="node" presStyleLbl="node1" presStyleIdx="4" presStyleCnt="6">
        <dgm:presLayoutVars>
          <dgm:bulletEnabled val="1"/>
        </dgm:presLayoutVars>
      </dgm:prSet>
      <dgm:spPr/>
    </dgm:pt>
    <dgm:pt modelId="{A73BDAB8-F569-43FA-A93B-72F19896F4B8}" type="pres">
      <dgm:prSet presAssocID="{45456BF1-2F13-4681-B67B-3570C9667E4D}" presName="sibTrans" presStyleLbl="sibTrans1D1" presStyleIdx="4" presStyleCnt="5"/>
      <dgm:spPr/>
    </dgm:pt>
    <dgm:pt modelId="{8A548CA7-567F-4B79-A9E8-7C1A07C44CE0}" type="pres">
      <dgm:prSet presAssocID="{45456BF1-2F13-4681-B67B-3570C9667E4D}" presName="connectorText" presStyleLbl="sibTrans1D1" presStyleIdx="4" presStyleCnt="5"/>
      <dgm:spPr/>
    </dgm:pt>
    <dgm:pt modelId="{8D97703A-79B6-46FF-959E-A3A1EC61A42E}" type="pres">
      <dgm:prSet presAssocID="{AC66FB9B-1AEA-4184-95A7-65D5F3436735}" presName="node" presStyleLbl="node1" presStyleIdx="5" presStyleCnt="6">
        <dgm:presLayoutVars>
          <dgm:bulletEnabled val="1"/>
        </dgm:presLayoutVars>
      </dgm:prSet>
      <dgm:spPr/>
    </dgm:pt>
  </dgm:ptLst>
  <dgm:cxnLst>
    <dgm:cxn modelId="{A74A900D-4370-4003-BE16-1199FD6E1587}" type="presOf" srcId="{D5EE27DB-D029-4C69-8FBD-4AABFD2DD32D}" destId="{99C546D4-24A7-49FA-B037-072E671E5DC6}" srcOrd="0" destOrd="0" presId="urn:microsoft.com/office/officeart/2016/7/layout/RepeatingBendingProcessNew"/>
    <dgm:cxn modelId="{2A5E9910-0F0E-4F90-B4F8-08FBE594FD8B}" type="presOf" srcId="{8C54A702-5AD0-4C74-96D6-7B529A0620EA}" destId="{F4B67079-CCDF-4BEA-8DB5-FFF2647F84EC}" srcOrd="0" destOrd="0" presId="urn:microsoft.com/office/officeart/2016/7/layout/RepeatingBendingProcessNew"/>
    <dgm:cxn modelId="{B59D0918-8F79-4B2D-937C-A4D234197B30}" type="presOf" srcId="{2FB885CC-FDB0-4832-921C-AFA7E6CA4845}" destId="{15384373-14FF-4D67-B67C-19B5B3D4B1BE}" srcOrd="0" destOrd="0" presId="urn:microsoft.com/office/officeart/2016/7/layout/RepeatingBendingProcessNew"/>
    <dgm:cxn modelId="{4D66D41D-3EAE-471C-9B34-9DF155AFA08D}" type="presOf" srcId="{3B759BA7-21D6-4778-99CA-77CEB5A3120C}" destId="{3FC1C99D-8CC0-46C8-9B72-96D6BC36AA00}" srcOrd="0" destOrd="0" presId="urn:microsoft.com/office/officeart/2016/7/layout/RepeatingBendingProcessNew"/>
    <dgm:cxn modelId="{DAED5623-B12C-4867-B044-85AFB0218670}" type="presOf" srcId="{E21FBAE2-735B-491D-8943-624E33391607}" destId="{B6CF521D-A75E-45F5-BFA5-69446F003DB4}" srcOrd="0" destOrd="0" presId="urn:microsoft.com/office/officeart/2016/7/layout/RepeatingBendingProcessNew"/>
    <dgm:cxn modelId="{5EE0462E-406D-470C-97B7-FAA20DE1F0B8}" srcId="{FE16AFF6-1FF8-43A5-802F-7C94FC138F92}" destId="{F13ED1E6-7D4D-4A40-B660-33A70F9A6740}" srcOrd="1" destOrd="0" parTransId="{D0AEF6C9-5798-4DDA-B5F7-4402A4102991}" sibTransId="{8C573FE7-05FF-4567-AA78-5B61853D295B}"/>
    <dgm:cxn modelId="{D6001832-59B4-4255-B556-36FF392334C0}" srcId="{FE16AFF6-1FF8-43A5-802F-7C94FC138F92}" destId="{AC66FB9B-1AEA-4184-95A7-65D5F3436735}" srcOrd="5" destOrd="0" parTransId="{E4B35862-6FBA-44A5-B857-C8FAE8D65192}" sibTransId="{F7F436CD-55A9-40DC-8894-F2886041DFCC}"/>
    <dgm:cxn modelId="{60693033-D576-49AF-B6F8-9D10A9C6C9C6}" srcId="{FE16AFF6-1FF8-43A5-802F-7C94FC138F92}" destId="{8C54A702-5AD0-4C74-96D6-7B529A0620EA}" srcOrd="0" destOrd="0" parTransId="{97135353-B714-4030-9C8A-EDD5527DD9F1}" sibTransId="{72C0F243-1946-462E-BD9E-DA2A13643409}"/>
    <dgm:cxn modelId="{29EFF433-C388-4092-9CB9-606D4C01BF2E}" type="presOf" srcId="{47D7F47C-9996-4F00-8463-1B6E4FD11F43}" destId="{BB6303EE-1967-447E-98F5-870BAFA37328}" srcOrd="1" destOrd="0" presId="urn:microsoft.com/office/officeart/2016/7/layout/RepeatingBendingProcessNew"/>
    <dgm:cxn modelId="{FB8FEF35-0657-4B63-B16D-D5AD58BAB8A7}" type="presOf" srcId="{3B759BA7-21D6-4778-99CA-77CEB5A3120C}" destId="{B7EDDA95-ACAE-467C-8652-DE7ABE770E15}" srcOrd="1" destOrd="0" presId="urn:microsoft.com/office/officeart/2016/7/layout/RepeatingBendingProcessNew"/>
    <dgm:cxn modelId="{8849EF36-4E2E-436A-8E1B-1CA97440D5A1}" type="presOf" srcId="{45456BF1-2F13-4681-B67B-3570C9667E4D}" destId="{8A548CA7-567F-4B79-A9E8-7C1A07C44CE0}" srcOrd="1" destOrd="0" presId="urn:microsoft.com/office/officeart/2016/7/layout/RepeatingBendingProcessNew"/>
    <dgm:cxn modelId="{5632A639-5A7D-41B1-B19B-D8D88D66E062}" type="presOf" srcId="{F13ED1E6-7D4D-4A40-B660-33A70F9A6740}" destId="{8107E539-0CD1-428A-B567-3AB2A1F1EAC9}" srcOrd="0" destOrd="0" presId="urn:microsoft.com/office/officeart/2016/7/layout/RepeatingBendingProcessNew"/>
    <dgm:cxn modelId="{7118E643-7086-4EED-975F-59656D6A8EBD}" type="presOf" srcId="{8C573FE7-05FF-4567-AA78-5B61853D295B}" destId="{5321F541-DB83-4C4A-AD1E-5C23326719BB}" srcOrd="1" destOrd="0" presId="urn:microsoft.com/office/officeart/2016/7/layout/RepeatingBendingProcessNew"/>
    <dgm:cxn modelId="{A507A94B-AFAF-44B2-A117-71B31FAEAEE4}" srcId="{FE16AFF6-1FF8-43A5-802F-7C94FC138F92}" destId="{2FB885CC-FDB0-4832-921C-AFA7E6CA4845}" srcOrd="2" destOrd="0" parTransId="{45DED376-4F25-4F8B-A909-9B1CEC8B5AB3}" sibTransId="{3B759BA7-21D6-4778-99CA-77CEB5A3120C}"/>
    <dgm:cxn modelId="{25498573-201C-4551-A894-52B2F89A9273}" srcId="{FE16AFF6-1FF8-43A5-802F-7C94FC138F92}" destId="{D5EE27DB-D029-4C69-8FBD-4AABFD2DD32D}" srcOrd="4" destOrd="0" parTransId="{674EABAC-37A5-4C7E-ADBB-5C9826B25221}" sibTransId="{45456BF1-2F13-4681-B67B-3570C9667E4D}"/>
    <dgm:cxn modelId="{C70D49B2-2839-4F49-B31A-B475DBAA3B4C}" type="presOf" srcId="{45456BF1-2F13-4681-B67B-3570C9667E4D}" destId="{A73BDAB8-F569-43FA-A93B-72F19896F4B8}" srcOrd="0" destOrd="0" presId="urn:microsoft.com/office/officeart/2016/7/layout/RepeatingBendingProcessNew"/>
    <dgm:cxn modelId="{4BBEFAC0-082E-4FA9-B147-2D1E571274A2}" type="presOf" srcId="{72C0F243-1946-462E-BD9E-DA2A13643409}" destId="{E9604A33-601B-4E86-AF99-D39D544D1037}" srcOrd="0" destOrd="0" presId="urn:microsoft.com/office/officeart/2016/7/layout/RepeatingBendingProcessNew"/>
    <dgm:cxn modelId="{0D8764C2-AA55-45DE-9E98-51E9ECD05E9B}" srcId="{FE16AFF6-1FF8-43A5-802F-7C94FC138F92}" destId="{E21FBAE2-735B-491D-8943-624E33391607}" srcOrd="3" destOrd="0" parTransId="{BD856FD6-A450-45A9-9AD7-00CE8FEEF3C0}" sibTransId="{47D7F47C-9996-4F00-8463-1B6E4FD11F43}"/>
    <dgm:cxn modelId="{4BB9F6CD-1EF4-4C74-A27D-C24EF7DA8F5C}" type="presOf" srcId="{47D7F47C-9996-4F00-8463-1B6E4FD11F43}" destId="{9482FE9C-B9EB-4A84-9DFF-670ECC875B32}" srcOrd="0" destOrd="0" presId="urn:microsoft.com/office/officeart/2016/7/layout/RepeatingBendingProcessNew"/>
    <dgm:cxn modelId="{23ED67D0-70CA-45DA-B51E-BC471FBAEB6D}" type="presOf" srcId="{72C0F243-1946-462E-BD9E-DA2A13643409}" destId="{09C39CAE-4B6C-4818-9835-0462B15D14FE}" srcOrd="1" destOrd="0" presId="urn:microsoft.com/office/officeart/2016/7/layout/RepeatingBendingProcessNew"/>
    <dgm:cxn modelId="{37D7A1D5-79F0-4F05-8E8F-DA86DEE25A64}" type="presOf" srcId="{FE16AFF6-1FF8-43A5-802F-7C94FC138F92}" destId="{6B89E8A8-BA2F-485C-AD09-EE95AACDD17C}" srcOrd="0" destOrd="0" presId="urn:microsoft.com/office/officeart/2016/7/layout/RepeatingBendingProcessNew"/>
    <dgm:cxn modelId="{7622D5E5-1E11-427C-9E13-69A48B6FB728}" type="presOf" srcId="{AC66FB9B-1AEA-4184-95A7-65D5F3436735}" destId="{8D97703A-79B6-46FF-959E-A3A1EC61A42E}" srcOrd="0" destOrd="0" presId="urn:microsoft.com/office/officeart/2016/7/layout/RepeatingBendingProcessNew"/>
    <dgm:cxn modelId="{D3AC04E6-75EF-48EB-A239-7B34CD556C7F}" type="presOf" srcId="{8C573FE7-05FF-4567-AA78-5B61853D295B}" destId="{AFF737E9-B44B-455B-88C5-E3A87FF471C9}" srcOrd="0" destOrd="0" presId="urn:microsoft.com/office/officeart/2016/7/layout/RepeatingBendingProcessNew"/>
    <dgm:cxn modelId="{345D1B6D-D6ED-4AE9-BF01-5463B87B9415}" type="presParOf" srcId="{6B89E8A8-BA2F-485C-AD09-EE95AACDD17C}" destId="{F4B67079-CCDF-4BEA-8DB5-FFF2647F84EC}" srcOrd="0" destOrd="0" presId="urn:microsoft.com/office/officeart/2016/7/layout/RepeatingBendingProcessNew"/>
    <dgm:cxn modelId="{C5CFCC9E-574C-4F50-A3BE-83521FD86AED}" type="presParOf" srcId="{6B89E8A8-BA2F-485C-AD09-EE95AACDD17C}" destId="{E9604A33-601B-4E86-AF99-D39D544D1037}" srcOrd="1" destOrd="0" presId="urn:microsoft.com/office/officeart/2016/7/layout/RepeatingBendingProcessNew"/>
    <dgm:cxn modelId="{6F4BF209-9D8B-4421-949E-485C872CF0FD}" type="presParOf" srcId="{E9604A33-601B-4E86-AF99-D39D544D1037}" destId="{09C39CAE-4B6C-4818-9835-0462B15D14FE}" srcOrd="0" destOrd="0" presId="urn:microsoft.com/office/officeart/2016/7/layout/RepeatingBendingProcessNew"/>
    <dgm:cxn modelId="{A22482A8-0D8D-4006-BD17-D29A12B5CD52}" type="presParOf" srcId="{6B89E8A8-BA2F-485C-AD09-EE95AACDD17C}" destId="{8107E539-0CD1-428A-B567-3AB2A1F1EAC9}" srcOrd="2" destOrd="0" presId="urn:microsoft.com/office/officeart/2016/7/layout/RepeatingBendingProcessNew"/>
    <dgm:cxn modelId="{CE7D25A0-E971-4C27-9197-2A54C0D2EA8A}" type="presParOf" srcId="{6B89E8A8-BA2F-485C-AD09-EE95AACDD17C}" destId="{AFF737E9-B44B-455B-88C5-E3A87FF471C9}" srcOrd="3" destOrd="0" presId="urn:microsoft.com/office/officeart/2016/7/layout/RepeatingBendingProcessNew"/>
    <dgm:cxn modelId="{6DC2A729-1117-4F66-831E-892DD2D49DBE}" type="presParOf" srcId="{AFF737E9-B44B-455B-88C5-E3A87FF471C9}" destId="{5321F541-DB83-4C4A-AD1E-5C23326719BB}" srcOrd="0" destOrd="0" presId="urn:microsoft.com/office/officeart/2016/7/layout/RepeatingBendingProcessNew"/>
    <dgm:cxn modelId="{6894C2D0-C1E7-4D00-AFC5-2C631D09233D}" type="presParOf" srcId="{6B89E8A8-BA2F-485C-AD09-EE95AACDD17C}" destId="{15384373-14FF-4D67-B67C-19B5B3D4B1BE}" srcOrd="4" destOrd="0" presId="urn:microsoft.com/office/officeart/2016/7/layout/RepeatingBendingProcessNew"/>
    <dgm:cxn modelId="{D251E34F-554C-4ECF-A0C6-707F0D320FFD}" type="presParOf" srcId="{6B89E8A8-BA2F-485C-AD09-EE95AACDD17C}" destId="{3FC1C99D-8CC0-46C8-9B72-96D6BC36AA00}" srcOrd="5" destOrd="0" presId="urn:microsoft.com/office/officeart/2016/7/layout/RepeatingBendingProcessNew"/>
    <dgm:cxn modelId="{ECEFFD4E-A74F-4108-BA44-13AB86A7D97A}" type="presParOf" srcId="{3FC1C99D-8CC0-46C8-9B72-96D6BC36AA00}" destId="{B7EDDA95-ACAE-467C-8652-DE7ABE770E15}" srcOrd="0" destOrd="0" presId="urn:microsoft.com/office/officeart/2016/7/layout/RepeatingBendingProcessNew"/>
    <dgm:cxn modelId="{32D6F4B4-F7BA-44C7-AB36-1D483FAC19F4}" type="presParOf" srcId="{6B89E8A8-BA2F-485C-AD09-EE95AACDD17C}" destId="{B6CF521D-A75E-45F5-BFA5-69446F003DB4}" srcOrd="6" destOrd="0" presId="urn:microsoft.com/office/officeart/2016/7/layout/RepeatingBendingProcessNew"/>
    <dgm:cxn modelId="{B666F041-5F2A-4132-ADED-B64F41229447}" type="presParOf" srcId="{6B89E8A8-BA2F-485C-AD09-EE95AACDD17C}" destId="{9482FE9C-B9EB-4A84-9DFF-670ECC875B32}" srcOrd="7" destOrd="0" presId="urn:microsoft.com/office/officeart/2016/7/layout/RepeatingBendingProcessNew"/>
    <dgm:cxn modelId="{053A20FE-A7A0-4E9C-86E4-5CE814974E22}" type="presParOf" srcId="{9482FE9C-B9EB-4A84-9DFF-670ECC875B32}" destId="{BB6303EE-1967-447E-98F5-870BAFA37328}" srcOrd="0" destOrd="0" presId="urn:microsoft.com/office/officeart/2016/7/layout/RepeatingBendingProcessNew"/>
    <dgm:cxn modelId="{E286EDB9-063A-4AB9-8ABF-934CE91606A9}" type="presParOf" srcId="{6B89E8A8-BA2F-485C-AD09-EE95AACDD17C}" destId="{99C546D4-24A7-49FA-B037-072E671E5DC6}" srcOrd="8" destOrd="0" presId="urn:microsoft.com/office/officeart/2016/7/layout/RepeatingBendingProcessNew"/>
    <dgm:cxn modelId="{16670E34-E4D9-49D9-93D4-55CF61002345}" type="presParOf" srcId="{6B89E8A8-BA2F-485C-AD09-EE95AACDD17C}" destId="{A73BDAB8-F569-43FA-A93B-72F19896F4B8}" srcOrd="9" destOrd="0" presId="urn:microsoft.com/office/officeart/2016/7/layout/RepeatingBendingProcessNew"/>
    <dgm:cxn modelId="{64CC9239-E499-4758-8D83-4763FF412A62}" type="presParOf" srcId="{A73BDAB8-F569-43FA-A93B-72F19896F4B8}" destId="{8A548CA7-567F-4B79-A9E8-7C1A07C44CE0}" srcOrd="0" destOrd="0" presId="urn:microsoft.com/office/officeart/2016/7/layout/RepeatingBendingProcessNew"/>
    <dgm:cxn modelId="{82A41909-B4CB-479C-A982-8F339B3F7DD3}" type="presParOf" srcId="{6B89E8A8-BA2F-485C-AD09-EE95AACDD17C}" destId="{8D97703A-79B6-46FF-959E-A3A1EC61A42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E21D2B-DBCF-4E14-9A74-874CD8DEEF34}"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D622DA82-D358-441D-A901-E06182A35163}">
      <dgm:prSet/>
      <dgm:spPr/>
      <dgm:t>
        <a:bodyPr/>
        <a:lstStyle/>
        <a:p>
          <a:r>
            <a:rPr lang="es-MX" b="1"/>
            <a:t>IA General (o IA Fuerte)</a:t>
          </a:r>
          <a:endParaRPr lang="en-US"/>
        </a:p>
      </dgm:t>
    </dgm:pt>
    <dgm:pt modelId="{7146301E-113F-479F-8661-DA863FCCB5ED}" type="parTrans" cxnId="{5836E99B-57FB-4A13-A37D-54A471C7A12B}">
      <dgm:prSet/>
      <dgm:spPr/>
      <dgm:t>
        <a:bodyPr/>
        <a:lstStyle/>
        <a:p>
          <a:endParaRPr lang="en-US"/>
        </a:p>
      </dgm:t>
    </dgm:pt>
    <dgm:pt modelId="{DD90FA53-79EB-4346-BF8D-50537EC9A615}" type="sibTrans" cxnId="{5836E99B-57FB-4A13-A37D-54A471C7A12B}">
      <dgm:prSet/>
      <dgm:spPr/>
      <dgm:t>
        <a:bodyPr/>
        <a:lstStyle/>
        <a:p>
          <a:endParaRPr lang="en-US"/>
        </a:p>
      </dgm:t>
    </dgm:pt>
    <dgm:pt modelId="{BD49F047-D749-4C64-87CD-55C72C7A861F}">
      <dgm:prSet/>
      <dgm:spPr/>
      <dgm:t>
        <a:bodyPr/>
        <a:lstStyle/>
        <a:p>
          <a:r>
            <a:rPr lang="es-MX" b="1"/>
            <a:t>Definición</a:t>
          </a:r>
          <a:r>
            <a:rPr lang="es-MX"/>
            <a:t>: Esta IA tendría la capacidad de realizar cualquier tarea cognitiva humana, similar a cómo una persona aprende y se adapta a nuevas situaciones.</a:t>
          </a:r>
          <a:endParaRPr lang="en-US"/>
        </a:p>
      </dgm:t>
    </dgm:pt>
    <dgm:pt modelId="{DF6BB31F-6421-4E14-B71B-7D332A4FBA91}" type="parTrans" cxnId="{33A6E031-48DA-44E0-B11E-6A3ABF8FC15E}">
      <dgm:prSet/>
      <dgm:spPr/>
      <dgm:t>
        <a:bodyPr/>
        <a:lstStyle/>
        <a:p>
          <a:endParaRPr lang="en-US"/>
        </a:p>
      </dgm:t>
    </dgm:pt>
    <dgm:pt modelId="{2B883FF2-6EB1-4169-8D16-CCF5C696B8DC}" type="sibTrans" cxnId="{33A6E031-48DA-44E0-B11E-6A3ABF8FC15E}">
      <dgm:prSet/>
      <dgm:spPr/>
      <dgm:t>
        <a:bodyPr/>
        <a:lstStyle/>
        <a:p>
          <a:endParaRPr lang="en-US"/>
        </a:p>
      </dgm:t>
    </dgm:pt>
    <dgm:pt modelId="{1057FBE9-3626-486E-8172-BF39DEF66D07}">
      <dgm:prSet/>
      <dgm:spPr/>
      <dgm:t>
        <a:bodyPr/>
        <a:lstStyle/>
        <a:p>
          <a:r>
            <a:rPr lang="es-MX" b="1"/>
            <a:t>Capacidades</a:t>
          </a:r>
          <a:r>
            <a:rPr lang="es-MX"/>
            <a:t>: Capaz de entender, aprender y aplicar conocimiento de manera similar a un ser humano, sin estar limitada a un conjunto específico de tareas.</a:t>
          </a:r>
          <a:endParaRPr lang="en-US"/>
        </a:p>
      </dgm:t>
    </dgm:pt>
    <dgm:pt modelId="{F35A2046-6BB7-4BE1-B241-2C9599ACED29}" type="parTrans" cxnId="{00E3A0A5-8B05-49CF-B245-7655AE98DC34}">
      <dgm:prSet/>
      <dgm:spPr/>
      <dgm:t>
        <a:bodyPr/>
        <a:lstStyle/>
        <a:p>
          <a:endParaRPr lang="en-US"/>
        </a:p>
      </dgm:t>
    </dgm:pt>
    <dgm:pt modelId="{D09E9330-5650-4ECC-9F25-99D66315C49C}" type="sibTrans" cxnId="{00E3A0A5-8B05-49CF-B245-7655AE98DC34}">
      <dgm:prSet/>
      <dgm:spPr/>
      <dgm:t>
        <a:bodyPr/>
        <a:lstStyle/>
        <a:p>
          <a:endParaRPr lang="en-US"/>
        </a:p>
      </dgm:t>
    </dgm:pt>
    <dgm:pt modelId="{7AEF2128-7768-4A6A-AB05-C230A80B5E0B}">
      <dgm:prSet/>
      <dgm:spPr/>
      <dgm:t>
        <a:bodyPr/>
        <a:lstStyle/>
        <a:p>
          <a:r>
            <a:rPr lang="es-MX" b="1"/>
            <a:t>Ejemplo</a:t>
          </a:r>
          <a:r>
            <a:rPr lang="es-MX"/>
            <a:t>: Aún no existe una IA de este tipo, es más una meta a alcanzar en el futuro.</a:t>
          </a:r>
          <a:endParaRPr lang="en-US"/>
        </a:p>
      </dgm:t>
    </dgm:pt>
    <dgm:pt modelId="{30CB1529-52E2-4069-9F6F-81B094913B77}" type="parTrans" cxnId="{63DBF5B9-B433-41A6-A503-8DCD9E7DE5FD}">
      <dgm:prSet/>
      <dgm:spPr/>
      <dgm:t>
        <a:bodyPr/>
        <a:lstStyle/>
        <a:p>
          <a:endParaRPr lang="en-US"/>
        </a:p>
      </dgm:t>
    </dgm:pt>
    <dgm:pt modelId="{139BFD7B-1181-4AC6-9907-51043240E444}" type="sibTrans" cxnId="{63DBF5B9-B433-41A6-A503-8DCD9E7DE5FD}">
      <dgm:prSet/>
      <dgm:spPr/>
      <dgm:t>
        <a:bodyPr/>
        <a:lstStyle/>
        <a:p>
          <a:endParaRPr lang="en-US"/>
        </a:p>
      </dgm:t>
    </dgm:pt>
    <dgm:pt modelId="{7A92A7A2-1640-49AA-A4F6-2B86F0CED20E}">
      <dgm:prSet/>
      <dgm:spPr/>
      <dgm:t>
        <a:bodyPr/>
        <a:lstStyle/>
        <a:p>
          <a:r>
            <a:rPr lang="es-MX" b="1"/>
            <a:t>Ventaja</a:t>
          </a:r>
          <a:r>
            <a:rPr lang="es-MX"/>
            <a:t>: Versatilidad extrema, pudiendo realizar múltiples tareas de manera autónoma.</a:t>
          </a:r>
          <a:endParaRPr lang="en-US"/>
        </a:p>
      </dgm:t>
    </dgm:pt>
    <dgm:pt modelId="{00972F44-504A-4280-8651-155B0AB2E53C}" type="parTrans" cxnId="{30DD0DCE-BF92-418D-BD42-A955F059D455}">
      <dgm:prSet/>
      <dgm:spPr/>
      <dgm:t>
        <a:bodyPr/>
        <a:lstStyle/>
        <a:p>
          <a:endParaRPr lang="en-US"/>
        </a:p>
      </dgm:t>
    </dgm:pt>
    <dgm:pt modelId="{49E7C198-9ECE-42A1-9B1A-659C6EED2272}" type="sibTrans" cxnId="{30DD0DCE-BF92-418D-BD42-A955F059D455}">
      <dgm:prSet/>
      <dgm:spPr/>
      <dgm:t>
        <a:bodyPr/>
        <a:lstStyle/>
        <a:p>
          <a:endParaRPr lang="en-US"/>
        </a:p>
      </dgm:t>
    </dgm:pt>
    <dgm:pt modelId="{7BA22CF1-E625-4F5F-BA2F-91992468420F}">
      <dgm:prSet/>
      <dgm:spPr/>
      <dgm:t>
        <a:bodyPr/>
        <a:lstStyle/>
        <a:p>
          <a:r>
            <a:rPr lang="es-MX" b="1"/>
            <a:t>Desventaja</a:t>
          </a:r>
          <a:r>
            <a:rPr lang="es-MX"/>
            <a:t>: Es un desafío técnico muy complejo y aún está en investigación.</a:t>
          </a:r>
          <a:endParaRPr lang="en-US"/>
        </a:p>
      </dgm:t>
    </dgm:pt>
    <dgm:pt modelId="{C9B08A6B-9E90-47B5-9B7F-7EF6ED80E051}" type="parTrans" cxnId="{F410972E-2212-435A-90CF-5C75FFBDB89C}">
      <dgm:prSet/>
      <dgm:spPr/>
      <dgm:t>
        <a:bodyPr/>
        <a:lstStyle/>
        <a:p>
          <a:endParaRPr lang="en-US"/>
        </a:p>
      </dgm:t>
    </dgm:pt>
    <dgm:pt modelId="{2CCD09C4-180A-4D9C-9174-3E4BB9F66A1B}" type="sibTrans" cxnId="{F410972E-2212-435A-90CF-5C75FFBDB89C}">
      <dgm:prSet/>
      <dgm:spPr/>
      <dgm:t>
        <a:bodyPr/>
        <a:lstStyle/>
        <a:p>
          <a:endParaRPr lang="en-US"/>
        </a:p>
      </dgm:t>
    </dgm:pt>
    <dgm:pt modelId="{36C1F9A9-C4CB-4CCA-96BC-07F07C3DDE9B}" type="pres">
      <dgm:prSet presAssocID="{6DE21D2B-DBCF-4E14-9A74-874CD8DEEF34}" presName="Name0" presStyleCnt="0">
        <dgm:presLayoutVars>
          <dgm:dir/>
          <dgm:resizeHandles val="exact"/>
        </dgm:presLayoutVars>
      </dgm:prSet>
      <dgm:spPr/>
    </dgm:pt>
    <dgm:pt modelId="{306262C9-8ABC-4891-AE05-D622BC626AC8}" type="pres">
      <dgm:prSet presAssocID="{D622DA82-D358-441D-A901-E06182A35163}" presName="node" presStyleLbl="node1" presStyleIdx="0" presStyleCnt="6">
        <dgm:presLayoutVars>
          <dgm:bulletEnabled val="1"/>
        </dgm:presLayoutVars>
      </dgm:prSet>
      <dgm:spPr/>
    </dgm:pt>
    <dgm:pt modelId="{D49AA54F-3D71-4E7E-BF56-0B4FBD9507D3}" type="pres">
      <dgm:prSet presAssocID="{DD90FA53-79EB-4346-BF8D-50537EC9A615}" presName="sibTrans" presStyleLbl="sibTrans1D1" presStyleIdx="0" presStyleCnt="5"/>
      <dgm:spPr/>
    </dgm:pt>
    <dgm:pt modelId="{D40B249D-D036-4120-8FF3-7A825BF0D952}" type="pres">
      <dgm:prSet presAssocID="{DD90FA53-79EB-4346-BF8D-50537EC9A615}" presName="connectorText" presStyleLbl="sibTrans1D1" presStyleIdx="0" presStyleCnt="5"/>
      <dgm:spPr/>
    </dgm:pt>
    <dgm:pt modelId="{EC12B804-11F8-441A-9B4C-58134A15D3C0}" type="pres">
      <dgm:prSet presAssocID="{BD49F047-D749-4C64-87CD-55C72C7A861F}" presName="node" presStyleLbl="node1" presStyleIdx="1" presStyleCnt="6">
        <dgm:presLayoutVars>
          <dgm:bulletEnabled val="1"/>
        </dgm:presLayoutVars>
      </dgm:prSet>
      <dgm:spPr/>
    </dgm:pt>
    <dgm:pt modelId="{773E00E4-FC59-4BE1-9E1C-0F58980187F0}" type="pres">
      <dgm:prSet presAssocID="{2B883FF2-6EB1-4169-8D16-CCF5C696B8DC}" presName="sibTrans" presStyleLbl="sibTrans1D1" presStyleIdx="1" presStyleCnt="5"/>
      <dgm:spPr/>
    </dgm:pt>
    <dgm:pt modelId="{79F0626A-E329-4CB5-A18C-BD34F80D1278}" type="pres">
      <dgm:prSet presAssocID="{2B883FF2-6EB1-4169-8D16-CCF5C696B8DC}" presName="connectorText" presStyleLbl="sibTrans1D1" presStyleIdx="1" presStyleCnt="5"/>
      <dgm:spPr/>
    </dgm:pt>
    <dgm:pt modelId="{2D6A5FEE-CC24-4097-AC7D-03D140B85EB4}" type="pres">
      <dgm:prSet presAssocID="{1057FBE9-3626-486E-8172-BF39DEF66D07}" presName="node" presStyleLbl="node1" presStyleIdx="2" presStyleCnt="6">
        <dgm:presLayoutVars>
          <dgm:bulletEnabled val="1"/>
        </dgm:presLayoutVars>
      </dgm:prSet>
      <dgm:spPr/>
    </dgm:pt>
    <dgm:pt modelId="{B9C05CF1-1866-48B8-9793-C4CF1DB9FDD3}" type="pres">
      <dgm:prSet presAssocID="{D09E9330-5650-4ECC-9F25-99D66315C49C}" presName="sibTrans" presStyleLbl="sibTrans1D1" presStyleIdx="2" presStyleCnt="5"/>
      <dgm:spPr/>
    </dgm:pt>
    <dgm:pt modelId="{8215AB75-4246-4C87-BF55-8A1C9EC3983C}" type="pres">
      <dgm:prSet presAssocID="{D09E9330-5650-4ECC-9F25-99D66315C49C}" presName="connectorText" presStyleLbl="sibTrans1D1" presStyleIdx="2" presStyleCnt="5"/>
      <dgm:spPr/>
    </dgm:pt>
    <dgm:pt modelId="{B536E005-9292-47C3-9C93-8620D14A90DD}" type="pres">
      <dgm:prSet presAssocID="{7AEF2128-7768-4A6A-AB05-C230A80B5E0B}" presName="node" presStyleLbl="node1" presStyleIdx="3" presStyleCnt="6">
        <dgm:presLayoutVars>
          <dgm:bulletEnabled val="1"/>
        </dgm:presLayoutVars>
      </dgm:prSet>
      <dgm:spPr/>
    </dgm:pt>
    <dgm:pt modelId="{96EF6DC1-6B3F-46F8-A15C-F71E25448E4D}" type="pres">
      <dgm:prSet presAssocID="{139BFD7B-1181-4AC6-9907-51043240E444}" presName="sibTrans" presStyleLbl="sibTrans1D1" presStyleIdx="3" presStyleCnt="5"/>
      <dgm:spPr/>
    </dgm:pt>
    <dgm:pt modelId="{ED002186-EC0C-4C8E-B2FA-D83C0718E5B6}" type="pres">
      <dgm:prSet presAssocID="{139BFD7B-1181-4AC6-9907-51043240E444}" presName="connectorText" presStyleLbl="sibTrans1D1" presStyleIdx="3" presStyleCnt="5"/>
      <dgm:spPr/>
    </dgm:pt>
    <dgm:pt modelId="{BBA7868C-55D4-4EBA-9442-8A6642DB3221}" type="pres">
      <dgm:prSet presAssocID="{7A92A7A2-1640-49AA-A4F6-2B86F0CED20E}" presName="node" presStyleLbl="node1" presStyleIdx="4" presStyleCnt="6">
        <dgm:presLayoutVars>
          <dgm:bulletEnabled val="1"/>
        </dgm:presLayoutVars>
      </dgm:prSet>
      <dgm:spPr/>
    </dgm:pt>
    <dgm:pt modelId="{3E2875CF-F2DE-4471-908B-0A4803138694}" type="pres">
      <dgm:prSet presAssocID="{49E7C198-9ECE-42A1-9B1A-659C6EED2272}" presName="sibTrans" presStyleLbl="sibTrans1D1" presStyleIdx="4" presStyleCnt="5"/>
      <dgm:spPr/>
    </dgm:pt>
    <dgm:pt modelId="{3D2D1250-8330-4288-95E2-CBA420480BA2}" type="pres">
      <dgm:prSet presAssocID="{49E7C198-9ECE-42A1-9B1A-659C6EED2272}" presName="connectorText" presStyleLbl="sibTrans1D1" presStyleIdx="4" presStyleCnt="5"/>
      <dgm:spPr/>
    </dgm:pt>
    <dgm:pt modelId="{47113B3E-A59F-4892-810B-33650D4A8380}" type="pres">
      <dgm:prSet presAssocID="{7BA22CF1-E625-4F5F-BA2F-91992468420F}" presName="node" presStyleLbl="node1" presStyleIdx="5" presStyleCnt="6">
        <dgm:presLayoutVars>
          <dgm:bulletEnabled val="1"/>
        </dgm:presLayoutVars>
      </dgm:prSet>
      <dgm:spPr/>
    </dgm:pt>
  </dgm:ptLst>
  <dgm:cxnLst>
    <dgm:cxn modelId="{AA036A00-F3FA-4EC2-955F-2404268E1441}" type="presOf" srcId="{DD90FA53-79EB-4346-BF8D-50537EC9A615}" destId="{D49AA54F-3D71-4E7E-BF56-0B4FBD9507D3}" srcOrd="0" destOrd="0" presId="urn:microsoft.com/office/officeart/2016/7/layout/RepeatingBendingProcessNew"/>
    <dgm:cxn modelId="{64448B0C-4C79-4814-9E92-C6EDACB8ECFD}" type="presOf" srcId="{D09E9330-5650-4ECC-9F25-99D66315C49C}" destId="{8215AB75-4246-4C87-BF55-8A1C9EC3983C}" srcOrd="1" destOrd="0" presId="urn:microsoft.com/office/officeart/2016/7/layout/RepeatingBendingProcessNew"/>
    <dgm:cxn modelId="{BB3B3A1F-7ABC-4C45-B95A-2D4E8C6B6582}" type="presOf" srcId="{DD90FA53-79EB-4346-BF8D-50537EC9A615}" destId="{D40B249D-D036-4120-8FF3-7A825BF0D952}" srcOrd="1" destOrd="0" presId="urn:microsoft.com/office/officeart/2016/7/layout/RepeatingBendingProcessNew"/>
    <dgm:cxn modelId="{F410972E-2212-435A-90CF-5C75FFBDB89C}" srcId="{6DE21D2B-DBCF-4E14-9A74-874CD8DEEF34}" destId="{7BA22CF1-E625-4F5F-BA2F-91992468420F}" srcOrd="5" destOrd="0" parTransId="{C9B08A6B-9E90-47B5-9B7F-7EF6ED80E051}" sibTransId="{2CCD09C4-180A-4D9C-9174-3E4BB9F66A1B}"/>
    <dgm:cxn modelId="{33A6E031-48DA-44E0-B11E-6A3ABF8FC15E}" srcId="{6DE21D2B-DBCF-4E14-9A74-874CD8DEEF34}" destId="{BD49F047-D749-4C64-87CD-55C72C7A861F}" srcOrd="1" destOrd="0" parTransId="{DF6BB31F-6421-4E14-B71B-7D332A4FBA91}" sibTransId="{2B883FF2-6EB1-4169-8D16-CCF5C696B8DC}"/>
    <dgm:cxn modelId="{74E62236-9CA0-49A3-8D66-43A5701587FF}" type="presOf" srcId="{49E7C198-9ECE-42A1-9B1A-659C6EED2272}" destId="{3D2D1250-8330-4288-95E2-CBA420480BA2}" srcOrd="1" destOrd="0" presId="urn:microsoft.com/office/officeart/2016/7/layout/RepeatingBendingProcessNew"/>
    <dgm:cxn modelId="{4473B03A-16C0-476B-A71E-D51F581831AC}" type="presOf" srcId="{139BFD7B-1181-4AC6-9907-51043240E444}" destId="{ED002186-EC0C-4C8E-B2FA-D83C0718E5B6}" srcOrd="1" destOrd="0" presId="urn:microsoft.com/office/officeart/2016/7/layout/RepeatingBendingProcessNew"/>
    <dgm:cxn modelId="{18D62B3E-6665-4C45-A6BB-5997B68352A6}" type="presOf" srcId="{D622DA82-D358-441D-A901-E06182A35163}" destId="{306262C9-8ABC-4891-AE05-D622BC626AC8}" srcOrd="0" destOrd="0" presId="urn:microsoft.com/office/officeart/2016/7/layout/RepeatingBendingProcessNew"/>
    <dgm:cxn modelId="{5524E841-7FCC-4353-96E3-EA210D058E8B}" type="presOf" srcId="{1057FBE9-3626-486E-8172-BF39DEF66D07}" destId="{2D6A5FEE-CC24-4097-AC7D-03D140B85EB4}" srcOrd="0" destOrd="0" presId="urn:microsoft.com/office/officeart/2016/7/layout/RepeatingBendingProcessNew"/>
    <dgm:cxn modelId="{2607094A-0B83-45DE-8879-3A3012587C54}" type="presOf" srcId="{139BFD7B-1181-4AC6-9907-51043240E444}" destId="{96EF6DC1-6B3F-46F8-A15C-F71E25448E4D}" srcOrd="0" destOrd="0" presId="urn:microsoft.com/office/officeart/2016/7/layout/RepeatingBendingProcessNew"/>
    <dgm:cxn modelId="{5CDC4452-EBD7-4DF2-AC56-D6765462887C}" type="presOf" srcId="{7AEF2128-7768-4A6A-AB05-C230A80B5E0B}" destId="{B536E005-9292-47C3-9C93-8620D14A90DD}" srcOrd="0" destOrd="0" presId="urn:microsoft.com/office/officeart/2016/7/layout/RepeatingBendingProcessNew"/>
    <dgm:cxn modelId="{E36BEC52-30D5-4A37-AA28-F9490C1D1EB4}" type="presOf" srcId="{2B883FF2-6EB1-4169-8D16-CCF5C696B8DC}" destId="{79F0626A-E329-4CB5-A18C-BD34F80D1278}" srcOrd="1" destOrd="0" presId="urn:microsoft.com/office/officeart/2016/7/layout/RepeatingBendingProcessNew"/>
    <dgm:cxn modelId="{5C9AA394-F221-41D5-B870-8A299AC996AA}" type="presOf" srcId="{BD49F047-D749-4C64-87CD-55C72C7A861F}" destId="{EC12B804-11F8-441A-9B4C-58134A15D3C0}" srcOrd="0" destOrd="0" presId="urn:microsoft.com/office/officeart/2016/7/layout/RepeatingBendingProcessNew"/>
    <dgm:cxn modelId="{E5956196-A22C-45E1-891C-F5A130270012}" type="presOf" srcId="{D09E9330-5650-4ECC-9F25-99D66315C49C}" destId="{B9C05CF1-1866-48B8-9793-C4CF1DB9FDD3}" srcOrd="0" destOrd="0" presId="urn:microsoft.com/office/officeart/2016/7/layout/RepeatingBendingProcessNew"/>
    <dgm:cxn modelId="{5836E99B-57FB-4A13-A37D-54A471C7A12B}" srcId="{6DE21D2B-DBCF-4E14-9A74-874CD8DEEF34}" destId="{D622DA82-D358-441D-A901-E06182A35163}" srcOrd="0" destOrd="0" parTransId="{7146301E-113F-479F-8661-DA863FCCB5ED}" sibTransId="{DD90FA53-79EB-4346-BF8D-50537EC9A615}"/>
    <dgm:cxn modelId="{00E3A0A5-8B05-49CF-B245-7655AE98DC34}" srcId="{6DE21D2B-DBCF-4E14-9A74-874CD8DEEF34}" destId="{1057FBE9-3626-486E-8172-BF39DEF66D07}" srcOrd="2" destOrd="0" parTransId="{F35A2046-6BB7-4BE1-B241-2C9599ACED29}" sibTransId="{D09E9330-5650-4ECC-9F25-99D66315C49C}"/>
    <dgm:cxn modelId="{63DBF5B9-B433-41A6-A503-8DCD9E7DE5FD}" srcId="{6DE21D2B-DBCF-4E14-9A74-874CD8DEEF34}" destId="{7AEF2128-7768-4A6A-AB05-C230A80B5E0B}" srcOrd="3" destOrd="0" parTransId="{30CB1529-52E2-4069-9F6F-81B094913B77}" sibTransId="{139BFD7B-1181-4AC6-9907-51043240E444}"/>
    <dgm:cxn modelId="{30DD0DCE-BF92-418D-BD42-A955F059D455}" srcId="{6DE21D2B-DBCF-4E14-9A74-874CD8DEEF34}" destId="{7A92A7A2-1640-49AA-A4F6-2B86F0CED20E}" srcOrd="4" destOrd="0" parTransId="{00972F44-504A-4280-8651-155B0AB2E53C}" sibTransId="{49E7C198-9ECE-42A1-9B1A-659C6EED2272}"/>
    <dgm:cxn modelId="{9F3685D1-E576-4709-805B-8C762E887A0C}" type="presOf" srcId="{7A92A7A2-1640-49AA-A4F6-2B86F0CED20E}" destId="{BBA7868C-55D4-4EBA-9442-8A6642DB3221}" srcOrd="0" destOrd="0" presId="urn:microsoft.com/office/officeart/2016/7/layout/RepeatingBendingProcessNew"/>
    <dgm:cxn modelId="{CE4ADDDB-D734-41EA-A552-D0D20E51CDC1}" type="presOf" srcId="{7BA22CF1-E625-4F5F-BA2F-91992468420F}" destId="{47113B3E-A59F-4892-810B-33650D4A8380}" srcOrd="0" destOrd="0" presId="urn:microsoft.com/office/officeart/2016/7/layout/RepeatingBendingProcessNew"/>
    <dgm:cxn modelId="{6423D6E4-26DF-4FC7-AB8E-139159CD0931}" type="presOf" srcId="{6DE21D2B-DBCF-4E14-9A74-874CD8DEEF34}" destId="{36C1F9A9-C4CB-4CCA-96BC-07F07C3DDE9B}" srcOrd="0" destOrd="0" presId="urn:microsoft.com/office/officeart/2016/7/layout/RepeatingBendingProcessNew"/>
    <dgm:cxn modelId="{D6A34FE7-4CD6-45DE-AD5B-3B907A26C915}" type="presOf" srcId="{2B883FF2-6EB1-4169-8D16-CCF5C696B8DC}" destId="{773E00E4-FC59-4BE1-9E1C-0F58980187F0}" srcOrd="0" destOrd="0" presId="urn:microsoft.com/office/officeart/2016/7/layout/RepeatingBendingProcessNew"/>
    <dgm:cxn modelId="{94DDBFEB-3D77-4D30-BE38-2F39829AD4FD}" type="presOf" srcId="{49E7C198-9ECE-42A1-9B1A-659C6EED2272}" destId="{3E2875CF-F2DE-4471-908B-0A4803138694}" srcOrd="0" destOrd="0" presId="urn:microsoft.com/office/officeart/2016/7/layout/RepeatingBendingProcessNew"/>
    <dgm:cxn modelId="{42C5E582-BBC9-4B16-B0E0-52D2785F191E}" type="presParOf" srcId="{36C1F9A9-C4CB-4CCA-96BC-07F07C3DDE9B}" destId="{306262C9-8ABC-4891-AE05-D622BC626AC8}" srcOrd="0" destOrd="0" presId="urn:microsoft.com/office/officeart/2016/7/layout/RepeatingBendingProcessNew"/>
    <dgm:cxn modelId="{57257595-3FB5-42D2-B997-1AEB8A55C559}" type="presParOf" srcId="{36C1F9A9-C4CB-4CCA-96BC-07F07C3DDE9B}" destId="{D49AA54F-3D71-4E7E-BF56-0B4FBD9507D3}" srcOrd="1" destOrd="0" presId="urn:microsoft.com/office/officeart/2016/7/layout/RepeatingBendingProcessNew"/>
    <dgm:cxn modelId="{754C8322-FD7D-4C4F-90FD-1FA633054FB8}" type="presParOf" srcId="{D49AA54F-3D71-4E7E-BF56-0B4FBD9507D3}" destId="{D40B249D-D036-4120-8FF3-7A825BF0D952}" srcOrd="0" destOrd="0" presId="urn:microsoft.com/office/officeart/2016/7/layout/RepeatingBendingProcessNew"/>
    <dgm:cxn modelId="{3BB512B9-6A31-4F48-BB93-2EC241D76D64}" type="presParOf" srcId="{36C1F9A9-C4CB-4CCA-96BC-07F07C3DDE9B}" destId="{EC12B804-11F8-441A-9B4C-58134A15D3C0}" srcOrd="2" destOrd="0" presId="urn:microsoft.com/office/officeart/2016/7/layout/RepeatingBendingProcessNew"/>
    <dgm:cxn modelId="{D2DE1912-0DDB-41AD-8301-9A069D6B07C7}" type="presParOf" srcId="{36C1F9A9-C4CB-4CCA-96BC-07F07C3DDE9B}" destId="{773E00E4-FC59-4BE1-9E1C-0F58980187F0}" srcOrd="3" destOrd="0" presId="urn:microsoft.com/office/officeart/2016/7/layout/RepeatingBendingProcessNew"/>
    <dgm:cxn modelId="{08216DDF-BA6B-4114-B66E-A531E73D52D0}" type="presParOf" srcId="{773E00E4-FC59-4BE1-9E1C-0F58980187F0}" destId="{79F0626A-E329-4CB5-A18C-BD34F80D1278}" srcOrd="0" destOrd="0" presId="urn:microsoft.com/office/officeart/2016/7/layout/RepeatingBendingProcessNew"/>
    <dgm:cxn modelId="{3F6AF4F0-6FFD-4174-BF7B-DC1D9F192B42}" type="presParOf" srcId="{36C1F9A9-C4CB-4CCA-96BC-07F07C3DDE9B}" destId="{2D6A5FEE-CC24-4097-AC7D-03D140B85EB4}" srcOrd="4" destOrd="0" presId="urn:microsoft.com/office/officeart/2016/7/layout/RepeatingBendingProcessNew"/>
    <dgm:cxn modelId="{2A957AE4-10EA-4B44-AF71-3ED397C518A9}" type="presParOf" srcId="{36C1F9A9-C4CB-4CCA-96BC-07F07C3DDE9B}" destId="{B9C05CF1-1866-48B8-9793-C4CF1DB9FDD3}" srcOrd="5" destOrd="0" presId="urn:microsoft.com/office/officeart/2016/7/layout/RepeatingBendingProcessNew"/>
    <dgm:cxn modelId="{E846FF72-90EA-4476-A26D-E8C24928DC7F}" type="presParOf" srcId="{B9C05CF1-1866-48B8-9793-C4CF1DB9FDD3}" destId="{8215AB75-4246-4C87-BF55-8A1C9EC3983C}" srcOrd="0" destOrd="0" presId="urn:microsoft.com/office/officeart/2016/7/layout/RepeatingBendingProcessNew"/>
    <dgm:cxn modelId="{28F1E6DC-62A3-4353-9140-21BFC0DE15E1}" type="presParOf" srcId="{36C1F9A9-C4CB-4CCA-96BC-07F07C3DDE9B}" destId="{B536E005-9292-47C3-9C93-8620D14A90DD}" srcOrd="6" destOrd="0" presId="urn:microsoft.com/office/officeart/2016/7/layout/RepeatingBendingProcessNew"/>
    <dgm:cxn modelId="{66AB5D9D-1FA6-4E88-BF27-DB5F386E8277}" type="presParOf" srcId="{36C1F9A9-C4CB-4CCA-96BC-07F07C3DDE9B}" destId="{96EF6DC1-6B3F-46F8-A15C-F71E25448E4D}" srcOrd="7" destOrd="0" presId="urn:microsoft.com/office/officeart/2016/7/layout/RepeatingBendingProcessNew"/>
    <dgm:cxn modelId="{5CAB13E5-9AE3-4EC6-B999-CD8CE933CAA4}" type="presParOf" srcId="{96EF6DC1-6B3F-46F8-A15C-F71E25448E4D}" destId="{ED002186-EC0C-4C8E-B2FA-D83C0718E5B6}" srcOrd="0" destOrd="0" presId="urn:microsoft.com/office/officeart/2016/7/layout/RepeatingBendingProcessNew"/>
    <dgm:cxn modelId="{4876789E-001F-49F1-8CF1-9C68E53ABC7A}" type="presParOf" srcId="{36C1F9A9-C4CB-4CCA-96BC-07F07C3DDE9B}" destId="{BBA7868C-55D4-4EBA-9442-8A6642DB3221}" srcOrd="8" destOrd="0" presId="urn:microsoft.com/office/officeart/2016/7/layout/RepeatingBendingProcessNew"/>
    <dgm:cxn modelId="{C908AE1F-4189-4183-BECC-5421DDC7EB17}" type="presParOf" srcId="{36C1F9A9-C4CB-4CCA-96BC-07F07C3DDE9B}" destId="{3E2875CF-F2DE-4471-908B-0A4803138694}" srcOrd="9" destOrd="0" presId="urn:microsoft.com/office/officeart/2016/7/layout/RepeatingBendingProcessNew"/>
    <dgm:cxn modelId="{BC2F4036-B3A6-472A-8585-791EBD34D291}" type="presParOf" srcId="{3E2875CF-F2DE-4471-908B-0A4803138694}" destId="{3D2D1250-8330-4288-95E2-CBA420480BA2}" srcOrd="0" destOrd="0" presId="urn:microsoft.com/office/officeart/2016/7/layout/RepeatingBendingProcessNew"/>
    <dgm:cxn modelId="{877A1E63-0144-4743-A3E5-C8C2B65AA4F5}" type="presParOf" srcId="{36C1F9A9-C4CB-4CCA-96BC-07F07C3DDE9B}" destId="{47113B3E-A59F-4892-810B-33650D4A838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6AA170-0D85-4B73-85E8-D112E1185203}"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B5C47DD-1C91-4690-BD56-7BDF11338E20}">
      <dgm:prSet/>
      <dgm:spPr/>
      <dgm:t>
        <a:bodyPr/>
        <a:lstStyle/>
        <a:p>
          <a:r>
            <a:rPr lang="es-MX" b="1"/>
            <a:t>IA Superinteligente</a:t>
          </a:r>
          <a:endParaRPr lang="en-US"/>
        </a:p>
      </dgm:t>
    </dgm:pt>
    <dgm:pt modelId="{F291F1A2-4C86-4F22-9949-1AC0688792C0}" type="parTrans" cxnId="{DDA843D3-3EF7-450C-988F-A1CD27C589D9}">
      <dgm:prSet/>
      <dgm:spPr/>
      <dgm:t>
        <a:bodyPr/>
        <a:lstStyle/>
        <a:p>
          <a:endParaRPr lang="en-US"/>
        </a:p>
      </dgm:t>
    </dgm:pt>
    <dgm:pt modelId="{40023568-2C11-4B0A-B845-F707E0322A20}" type="sibTrans" cxnId="{DDA843D3-3EF7-450C-988F-A1CD27C589D9}">
      <dgm:prSet/>
      <dgm:spPr/>
      <dgm:t>
        <a:bodyPr/>
        <a:lstStyle/>
        <a:p>
          <a:endParaRPr lang="en-US"/>
        </a:p>
      </dgm:t>
    </dgm:pt>
    <dgm:pt modelId="{4015ACEF-8C59-4EF4-A522-0F0CE2C8E91B}">
      <dgm:prSet/>
      <dgm:spPr/>
      <dgm:t>
        <a:bodyPr/>
        <a:lstStyle/>
        <a:p>
          <a:r>
            <a:rPr lang="es-MX" b="1"/>
            <a:t>Definición</a:t>
          </a:r>
          <a:r>
            <a:rPr lang="es-MX"/>
            <a:t>: Una forma hipotética de inteligencia artificial que superaría la inteligencia humana en todas las áreas, incluyendo creatividad, resolución de problemas y toma de decisiones.</a:t>
          </a:r>
          <a:endParaRPr lang="en-US"/>
        </a:p>
      </dgm:t>
    </dgm:pt>
    <dgm:pt modelId="{9434C1A7-8706-4F9D-A40E-4BFDB35ED148}" type="parTrans" cxnId="{C03E5A29-C1E2-4BDF-BD70-BF5751C12F41}">
      <dgm:prSet/>
      <dgm:spPr/>
      <dgm:t>
        <a:bodyPr/>
        <a:lstStyle/>
        <a:p>
          <a:endParaRPr lang="en-US"/>
        </a:p>
      </dgm:t>
    </dgm:pt>
    <dgm:pt modelId="{BA659A8A-1D40-433D-8E50-C85D4DBC3C4C}" type="sibTrans" cxnId="{C03E5A29-C1E2-4BDF-BD70-BF5751C12F41}">
      <dgm:prSet/>
      <dgm:spPr/>
      <dgm:t>
        <a:bodyPr/>
        <a:lstStyle/>
        <a:p>
          <a:endParaRPr lang="en-US"/>
        </a:p>
      </dgm:t>
    </dgm:pt>
    <dgm:pt modelId="{C53EE1C5-D4FB-4E00-B3FF-0CB0029BB938}">
      <dgm:prSet/>
      <dgm:spPr/>
      <dgm:t>
        <a:bodyPr/>
        <a:lstStyle/>
        <a:p>
          <a:r>
            <a:rPr lang="es-MX" b="1"/>
            <a:t>Capacidades</a:t>
          </a:r>
          <a:r>
            <a:rPr lang="es-MX"/>
            <a:t>: Superaría la capacidad humana en todos los aspectos, incluyendo la velocidad de procesamiento de información y el aprendizaje.</a:t>
          </a:r>
          <a:endParaRPr lang="en-US"/>
        </a:p>
      </dgm:t>
    </dgm:pt>
    <dgm:pt modelId="{BEE71CA0-5135-4C80-8C89-FB20E7DFA369}" type="parTrans" cxnId="{BD4E00DA-B434-4F4C-9E04-4690690FBED0}">
      <dgm:prSet/>
      <dgm:spPr/>
      <dgm:t>
        <a:bodyPr/>
        <a:lstStyle/>
        <a:p>
          <a:endParaRPr lang="en-US"/>
        </a:p>
      </dgm:t>
    </dgm:pt>
    <dgm:pt modelId="{6FF5E33E-2765-4A6D-93E6-6C99259EF3B9}" type="sibTrans" cxnId="{BD4E00DA-B434-4F4C-9E04-4690690FBED0}">
      <dgm:prSet/>
      <dgm:spPr/>
      <dgm:t>
        <a:bodyPr/>
        <a:lstStyle/>
        <a:p>
          <a:endParaRPr lang="en-US"/>
        </a:p>
      </dgm:t>
    </dgm:pt>
    <dgm:pt modelId="{7AF1D5A8-3083-475A-884E-3F5B5272C07D}">
      <dgm:prSet/>
      <dgm:spPr/>
      <dgm:t>
        <a:bodyPr/>
        <a:lstStyle/>
        <a:p>
          <a:r>
            <a:rPr lang="es-MX" b="1"/>
            <a:t>Ejemplo</a:t>
          </a:r>
          <a:r>
            <a:rPr lang="es-MX"/>
            <a:t>: Es un concepto teórico en la mayoría de los casos, y todavía no existe una IA superinteligente.</a:t>
          </a:r>
          <a:endParaRPr lang="en-US"/>
        </a:p>
      </dgm:t>
    </dgm:pt>
    <dgm:pt modelId="{A4EDF939-AC7A-4C56-B629-8309B12E032F}" type="parTrans" cxnId="{D5E24309-1FF6-4889-BD18-459FFC8B6CDD}">
      <dgm:prSet/>
      <dgm:spPr/>
      <dgm:t>
        <a:bodyPr/>
        <a:lstStyle/>
        <a:p>
          <a:endParaRPr lang="en-US"/>
        </a:p>
      </dgm:t>
    </dgm:pt>
    <dgm:pt modelId="{FED23F9F-1236-472A-9583-FE58FC67DE43}" type="sibTrans" cxnId="{D5E24309-1FF6-4889-BD18-459FFC8B6CDD}">
      <dgm:prSet/>
      <dgm:spPr/>
      <dgm:t>
        <a:bodyPr/>
        <a:lstStyle/>
        <a:p>
          <a:endParaRPr lang="en-US"/>
        </a:p>
      </dgm:t>
    </dgm:pt>
    <dgm:pt modelId="{2C761764-0770-4142-ABD7-74C72AB2F453}">
      <dgm:prSet/>
      <dgm:spPr/>
      <dgm:t>
        <a:bodyPr/>
        <a:lstStyle/>
        <a:p>
          <a:r>
            <a:rPr lang="es-MX" b="1"/>
            <a:t>Ventaja</a:t>
          </a:r>
          <a:r>
            <a:rPr lang="es-MX"/>
            <a:t>: Podría resolver problemas complejos que son imposibles para los humanos.</a:t>
          </a:r>
          <a:endParaRPr lang="en-US"/>
        </a:p>
      </dgm:t>
    </dgm:pt>
    <dgm:pt modelId="{7C4F2FB4-5F71-4F2B-9086-02B63EB99A7D}" type="parTrans" cxnId="{3D4BE218-063B-41AF-B0AA-5C07C0E917FC}">
      <dgm:prSet/>
      <dgm:spPr/>
      <dgm:t>
        <a:bodyPr/>
        <a:lstStyle/>
        <a:p>
          <a:endParaRPr lang="en-US"/>
        </a:p>
      </dgm:t>
    </dgm:pt>
    <dgm:pt modelId="{1CBD1168-A631-4F3F-9D6B-60004065EA95}" type="sibTrans" cxnId="{3D4BE218-063B-41AF-B0AA-5C07C0E917FC}">
      <dgm:prSet/>
      <dgm:spPr/>
      <dgm:t>
        <a:bodyPr/>
        <a:lstStyle/>
        <a:p>
          <a:endParaRPr lang="en-US"/>
        </a:p>
      </dgm:t>
    </dgm:pt>
    <dgm:pt modelId="{5F68B76D-55B9-4960-ACCA-16AF53FD8A0D}">
      <dgm:prSet/>
      <dgm:spPr/>
      <dgm:t>
        <a:bodyPr/>
        <a:lstStyle/>
        <a:p>
          <a:r>
            <a:rPr lang="es-MX" b="1"/>
            <a:t>Desventaja</a:t>
          </a:r>
          <a:r>
            <a:rPr lang="es-MX"/>
            <a:t>: Plantea riesgos existenciales y éticos, ya que su poder podría estar fuera de control.</a:t>
          </a:r>
          <a:endParaRPr lang="en-US"/>
        </a:p>
      </dgm:t>
    </dgm:pt>
    <dgm:pt modelId="{E796C3E6-3147-4D3F-A20E-2DA4BB294724}" type="parTrans" cxnId="{6C45D1AF-DD06-49A5-9A00-B14274728E4A}">
      <dgm:prSet/>
      <dgm:spPr/>
      <dgm:t>
        <a:bodyPr/>
        <a:lstStyle/>
        <a:p>
          <a:endParaRPr lang="en-US"/>
        </a:p>
      </dgm:t>
    </dgm:pt>
    <dgm:pt modelId="{947CEB27-91AC-4D30-9630-40B6691CFA3E}" type="sibTrans" cxnId="{6C45D1AF-DD06-49A5-9A00-B14274728E4A}">
      <dgm:prSet/>
      <dgm:spPr/>
      <dgm:t>
        <a:bodyPr/>
        <a:lstStyle/>
        <a:p>
          <a:endParaRPr lang="en-US"/>
        </a:p>
      </dgm:t>
    </dgm:pt>
    <dgm:pt modelId="{55A2409F-6071-4CA6-BBD3-2DBC51B016CD}" type="pres">
      <dgm:prSet presAssocID="{446AA170-0D85-4B73-85E8-D112E1185203}" presName="Name0" presStyleCnt="0">
        <dgm:presLayoutVars>
          <dgm:dir/>
          <dgm:resizeHandles val="exact"/>
        </dgm:presLayoutVars>
      </dgm:prSet>
      <dgm:spPr/>
    </dgm:pt>
    <dgm:pt modelId="{3422757D-C58B-4BDE-B2DE-875772B45BED}" type="pres">
      <dgm:prSet presAssocID="{9B5C47DD-1C91-4690-BD56-7BDF11338E20}" presName="node" presStyleLbl="node1" presStyleIdx="0" presStyleCnt="6">
        <dgm:presLayoutVars>
          <dgm:bulletEnabled val="1"/>
        </dgm:presLayoutVars>
      </dgm:prSet>
      <dgm:spPr/>
    </dgm:pt>
    <dgm:pt modelId="{FF362394-37D0-4BCF-A253-637B256DDDF6}" type="pres">
      <dgm:prSet presAssocID="{40023568-2C11-4B0A-B845-F707E0322A20}" presName="sibTrans" presStyleLbl="sibTrans1D1" presStyleIdx="0" presStyleCnt="5"/>
      <dgm:spPr/>
    </dgm:pt>
    <dgm:pt modelId="{1EB5B353-20A6-4D2D-A097-82DEFB432D23}" type="pres">
      <dgm:prSet presAssocID="{40023568-2C11-4B0A-B845-F707E0322A20}" presName="connectorText" presStyleLbl="sibTrans1D1" presStyleIdx="0" presStyleCnt="5"/>
      <dgm:spPr/>
    </dgm:pt>
    <dgm:pt modelId="{5E58E739-0489-4DC1-BA50-ABF943BFF244}" type="pres">
      <dgm:prSet presAssocID="{4015ACEF-8C59-4EF4-A522-0F0CE2C8E91B}" presName="node" presStyleLbl="node1" presStyleIdx="1" presStyleCnt="6">
        <dgm:presLayoutVars>
          <dgm:bulletEnabled val="1"/>
        </dgm:presLayoutVars>
      </dgm:prSet>
      <dgm:spPr/>
    </dgm:pt>
    <dgm:pt modelId="{B076ADAB-88CB-4698-A95C-4D3072235E87}" type="pres">
      <dgm:prSet presAssocID="{BA659A8A-1D40-433D-8E50-C85D4DBC3C4C}" presName="sibTrans" presStyleLbl="sibTrans1D1" presStyleIdx="1" presStyleCnt="5"/>
      <dgm:spPr/>
    </dgm:pt>
    <dgm:pt modelId="{EC97F2C4-3CF4-45AF-98A8-B88478CBA216}" type="pres">
      <dgm:prSet presAssocID="{BA659A8A-1D40-433D-8E50-C85D4DBC3C4C}" presName="connectorText" presStyleLbl="sibTrans1D1" presStyleIdx="1" presStyleCnt="5"/>
      <dgm:spPr/>
    </dgm:pt>
    <dgm:pt modelId="{983BC9A2-3B26-4B2F-87FC-32F2F3445448}" type="pres">
      <dgm:prSet presAssocID="{C53EE1C5-D4FB-4E00-B3FF-0CB0029BB938}" presName="node" presStyleLbl="node1" presStyleIdx="2" presStyleCnt="6">
        <dgm:presLayoutVars>
          <dgm:bulletEnabled val="1"/>
        </dgm:presLayoutVars>
      </dgm:prSet>
      <dgm:spPr/>
    </dgm:pt>
    <dgm:pt modelId="{316CF686-FFA0-4FBE-96BC-69946BEAA88E}" type="pres">
      <dgm:prSet presAssocID="{6FF5E33E-2765-4A6D-93E6-6C99259EF3B9}" presName="sibTrans" presStyleLbl="sibTrans1D1" presStyleIdx="2" presStyleCnt="5"/>
      <dgm:spPr/>
    </dgm:pt>
    <dgm:pt modelId="{BDB8BC85-8D64-46C4-964C-40736AF84BB2}" type="pres">
      <dgm:prSet presAssocID="{6FF5E33E-2765-4A6D-93E6-6C99259EF3B9}" presName="connectorText" presStyleLbl="sibTrans1D1" presStyleIdx="2" presStyleCnt="5"/>
      <dgm:spPr/>
    </dgm:pt>
    <dgm:pt modelId="{BC91E475-EB57-4F81-BEA6-0FC2A72774C3}" type="pres">
      <dgm:prSet presAssocID="{7AF1D5A8-3083-475A-884E-3F5B5272C07D}" presName="node" presStyleLbl="node1" presStyleIdx="3" presStyleCnt="6">
        <dgm:presLayoutVars>
          <dgm:bulletEnabled val="1"/>
        </dgm:presLayoutVars>
      </dgm:prSet>
      <dgm:spPr/>
    </dgm:pt>
    <dgm:pt modelId="{8F305E55-C30A-49F2-AA58-CC307CDD93D7}" type="pres">
      <dgm:prSet presAssocID="{FED23F9F-1236-472A-9583-FE58FC67DE43}" presName="sibTrans" presStyleLbl="sibTrans1D1" presStyleIdx="3" presStyleCnt="5"/>
      <dgm:spPr/>
    </dgm:pt>
    <dgm:pt modelId="{81A67B68-F64F-4254-B350-33595B0D55CA}" type="pres">
      <dgm:prSet presAssocID="{FED23F9F-1236-472A-9583-FE58FC67DE43}" presName="connectorText" presStyleLbl="sibTrans1D1" presStyleIdx="3" presStyleCnt="5"/>
      <dgm:spPr/>
    </dgm:pt>
    <dgm:pt modelId="{DCA59015-7465-4FA6-9EE1-63C7F7E3EC50}" type="pres">
      <dgm:prSet presAssocID="{2C761764-0770-4142-ABD7-74C72AB2F453}" presName="node" presStyleLbl="node1" presStyleIdx="4" presStyleCnt="6">
        <dgm:presLayoutVars>
          <dgm:bulletEnabled val="1"/>
        </dgm:presLayoutVars>
      </dgm:prSet>
      <dgm:spPr/>
    </dgm:pt>
    <dgm:pt modelId="{42052110-4192-425E-93C3-0972815622BF}" type="pres">
      <dgm:prSet presAssocID="{1CBD1168-A631-4F3F-9D6B-60004065EA95}" presName="sibTrans" presStyleLbl="sibTrans1D1" presStyleIdx="4" presStyleCnt="5"/>
      <dgm:spPr/>
    </dgm:pt>
    <dgm:pt modelId="{AF51939E-D014-49D3-BF14-C50D2249A76B}" type="pres">
      <dgm:prSet presAssocID="{1CBD1168-A631-4F3F-9D6B-60004065EA95}" presName="connectorText" presStyleLbl="sibTrans1D1" presStyleIdx="4" presStyleCnt="5"/>
      <dgm:spPr/>
    </dgm:pt>
    <dgm:pt modelId="{977449FD-B6E3-4FD5-A808-E018F07ACF3C}" type="pres">
      <dgm:prSet presAssocID="{5F68B76D-55B9-4960-ACCA-16AF53FD8A0D}" presName="node" presStyleLbl="node1" presStyleIdx="5" presStyleCnt="6">
        <dgm:presLayoutVars>
          <dgm:bulletEnabled val="1"/>
        </dgm:presLayoutVars>
      </dgm:prSet>
      <dgm:spPr/>
    </dgm:pt>
  </dgm:ptLst>
  <dgm:cxnLst>
    <dgm:cxn modelId="{D5E24309-1FF6-4889-BD18-459FFC8B6CDD}" srcId="{446AA170-0D85-4B73-85E8-D112E1185203}" destId="{7AF1D5A8-3083-475A-884E-3F5B5272C07D}" srcOrd="3" destOrd="0" parTransId="{A4EDF939-AC7A-4C56-B629-8309B12E032F}" sibTransId="{FED23F9F-1236-472A-9583-FE58FC67DE43}"/>
    <dgm:cxn modelId="{22509F10-2562-4FA9-96E3-066FCD21DBD8}" type="presOf" srcId="{1CBD1168-A631-4F3F-9D6B-60004065EA95}" destId="{42052110-4192-425E-93C3-0972815622BF}" srcOrd="0" destOrd="0" presId="urn:microsoft.com/office/officeart/2016/7/layout/RepeatingBendingProcessNew"/>
    <dgm:cxn modelId="{3D4BE218-063B-41AF-B0AA-5C07C0E917FC}" srcId="{446AA170-0D85-4B73-85E8-D112E1185203}" destId="{2C761764-0770-4142-ABD7-74C72AB2F453}" srcOrd="4" destOrd="0" parTransId="{7C4F2FB4-5F71-4F2B-9086-02B63EB99A7D}" sibTransId="{1CBD1168-A631-4F3F-9D6B-60004065EA95}"/>
    <dgm:cxn modelId="{54534A19-C60C-4878-AB18-6F0B59B32194}" type="presOf" srcId="{BA659A8A-1D40-433D-8E50-C85D4DBC3C4C}" destId="{B076ADAB-88CB-4698-A95C-4D3072235E87}" srcOrd="0" destOrd="0" presId="urn:microsoft.com/office/officeart/2016/7/layout/RepeatingBendingProcessNew"/>
    <dgm:cxn modelId="{9088C321-2193-47FA-9058-5087BA2E56D1}" type="presOf" srcId="{5F68B76D-55B9-4960-ACCA-16AF53FD8A0D}" destId="{977449FD-B6E3-4FD5-A808-E018F07ACF3C}" srcOrd="0" destOrd="0" presId="urn:microsoft.com/office/officeart/2016/7/layout/RepeatingBendingProcessNew"/>
    <dgm:cxn modelId="{C03E5A29-C1E2-4BDF-BD70-BF5751C12F41}" srcId="{446AA170-0D85-4B73-85E8-D112E1185203}" destId="{4015ACEF-8C59-4EF4-A522-0F0CE2C8E91B}" srcOrd="1" destOrd="0" parTransId="{9434C1A7-8706-4F9D-A40E-4BFDB35ED148}" sibTransId="{BA659A8A-1D40-433D-8E50-C85D4DBC3C4C}"/>
    <dgm:cxn modelId="{0C12E638-5293-4DF8-A7A8-D1E8B7909045}" type="presOf" srcId="{9B5C47DD-1C91-4690-BD56-7BDF11338E20}" destId="{3422757D-C58B-4BDE-B2DE-875772B45BED}" srcOrd="0" destOrd="0" presId="urn:microsoft.com/office/officeart/2016/7/layout/RepeatingBendingProcessNew"/>
    <dgm:cxn modelId="{B232F33E-E995-4B98-AB09-ED6DEA5A71BB}" type="presOf" srcId="{1CBD1168-A631-4F3F-9D6B-60004065EA95}" destId="{AF51939E-D014-49D3-BF14-C50D2249A76B}" srcOrd="1" destOrd="0" presId="urn:microsoft.com/office/officeart/2016/7/layout/RepeatingBendingProcessNew"/>
    <dgm:cxn modelId="{7C73A05D-3FED-468E-877A-6D21689ADD72}" type="presOf" srcId="{6FF5E33E-2765-4A6D-93E6-6C99259EF3B9}" destId="{316CF686-FFA0-4FBE-96BC-69946BEAA88E}" srcOrd="0" destOrd="0" presId="urn:microsoft.com/office/officeart/2016/7/layout/RepeatingBendingProcessNew"/>
    <dgm:cxn modelId="{7BB2B86C-BF16-470D-89C9-9EE53A08BFA4}" type="presOf" srcId="{BA659A8A-1D40-433D-8E50-C85D4DBC3C4C}" destId="{EC97F2C4-3CF4-45AF-98A8-B88478CBA216}" srcOrd="1" destOrd="0" presId="urn:microsoft.com/office/officeart/2016/7/layout/RepeatingBendingProcessNew"/>
    <dgm:cxn modelId="{5EF56555-7FFE-4909-8DBD-A8EA5C1C4E3D}" type="presOf" srcId="{FED23F9F-1236-472A-9583-FE58FC67DE43}" destId="{81A67B68-F64F-4254-B350-33595B0D55CA}" srcOrd="1" destOrd="0" presId="urn:microsoft.com/office/officeart/2016/7/layout/RepeatingBendingProcessNew"/>
    <dgm:cxn modelId="{3F53AC77-6DA1-4F79-8D32-EB1C83EF5E04}" type="presOf" srcId="{C53EE1C5-D4FB-4E00-B3FF-0CB0029BB938}" destId="{983BC9A2-3B26-4B2F-87FC-32F2F3445448}" srcOrd="0" destOrd="0" presId="urn:microsoft.com/office/officeart/2016/7/layout/RepeatingBendingProcessNew"/>
    <dgm:cxn modelId="{21073785-F774-4585-8A1C-675424AEFDAD}" type="presOf" srcId="{6FF5E33E-2765-4A6D-93E6-6C99259EF3B9}" destId="{BDB8BC85-8D64-46C4-964C-40736AF84BB2}" srcOrd="1" destOrd="0" presId="urn:microsoft.com/office/officeart/2016/7/layout/RepeatingBendingProcessNew"/>
    <dgm:cxn modelId="{EAAF7686-042A-456F-BEB8-05F94236C4EF}" type="presOf" srcId="{2C761764-0770-4142-ABD7-74C72AB2F453}" destId="{DCA59015-7465-4FA6-9EE1-63C7F7E3EC50}" srcOrd="0" destOrd="0" presId="urn:microsoft.com/office/officeart/2016/7/layout/RepeatingBendingProcessNew"/>
    <dgm:cxn modelId="{4B69E190-92DD-4F30-8853-9237C75F5335}" type="presOf" srcId="{FED23F9F-1236-472A-9583-FE58FC67DE43}" destId="{8F305E55-C30A-49F2-AA58-CC307CDD93D7}" srcOrd="0" destOrd="0" presId="urn:microsoft.com/office/officeart/2016/7/layout/RepeatingBendingProcessNew"/>
    <dgm:cxn modelId="{6C45D1AF-DD06-49A5-9A00-B14274728E4A}" srcId="{446AA170-0D85-4B73-85E8-D112E1185203}" destId="{5F68B76D-55B9-4960-ACCA-16AF53FD8A0D}" srcOrd="5" destOrd="0" parTransId="{E796C3E6-3147-4D3F-A20E-2DA4BB294724}" sibTransId="{947CEB27-91AC-4D30-9630-40B6691CFA3E}"/>
    <dgm:cxn modelId="{01F207B4-6CE6-4718-ACBD-87FDFC52CBF7}" type="presOf" srcId="{446AA170-0D85-4B73-85E8-D112E1185203}" destId="{55A2409F-6071-4CA6-BBD3-2DBC51B016CD}" srcOrd="0" destOrd="0" presId="urn:microsoft.com/office/officeart/2016/7/layout/RepeatingBendingProcessNew"/>
    <dgm:cxn modelId="{F72C6EB9-EBFC-44A4-9C54-90A8AD7592C7}" type="presOf" srcId="{40023568-2C11-4B0A-B845-F707E0322A20}" destId="{1EB5B353-20A6-4D2D-A097-82DEFB432D23}" srcOrd="1" destOrd="0" presId="urn:microsoft.com/office/officeart/2016/7/layout/RepeatingBendingProcessNew"/>
    <dgm:cxn modelId="{7FCBE7BB-1942-4C00-A7DC-92F1B914C643}" type="presOf" srcId="{40023568-2C11-4B0A-B845-F707E0322A20}" destId="{FF362394-37D0-4BCF-A253-637B256DDDF6}" srcOrd="0" destOrd="0" presId="urn:microsoft.com/office/officeart/2016/7/layout/RepeatingBendingProcessNew"/>
    <dgm:cxn modelId="{DDA843D3-3EF7-450C-988F-A1CD27C589D9}" srcId="{446AA170-0D85-4B73-85E8-D112E1185203}" destId="{9B5C47DD-1C91-4690-BD56-7BDF11338E20}" srcOrd="0" destOrd="0" parTransId="{F291F1A2-4C86-4F22-9949-1AC0688792C0}" sibTransId="{40023568-2C11-4B0A-B845-F707E0322A20}"/>
    <dgm:cxn modelId="{A5A4F0D5-2F9D-472B-9564-D0E69D0966DC}" type="presOf" srcId="{7AF1D5A8-3083-475A-884E-3F5B5272C07D}" destId="{BC91E475-EB57-4F81-BEA6-0FC2A72774C3}" srcOrd="0" destOrd="0" presId="urn:microsoft.com/office/officeart/2016/7/layout/RepeatingBendingProcessNew"/>
    <dgm:cxn modelId="{BD4E00DA-B434-4F4C-9E04-4690690FBED0}" srcId="{446AA170-0D85-4B73-85E8-D112E1185203}" destId="{C53EE1C5-D4FB-4E00-B3FF-0CB0029BB938}" srcOrd="2" destOrd="0" parTransId="{BEE71CA0-5135-4C80-8C89-FB20E7DFA369}" sibTransId="{6FF5E33E-2765-4A6D-93E6-6C99259EF3B9}"/>
    <dgm:cxn modelId="{1ABEE0DD-7670-43A9-A230-A660179CC5E1}" type="presOf" srcId="{4015ACEF-8C59-4EF4-A522-0F0CE2C8E91B}" destId="{5E58E739-0489-4DC1-BA50-ABF943BFF244}" srcOrd="0" destOrd="0" presId="urn:microsoft.com/office/officeart/2016/7/layout/RepeatingBendingProcessNew"/>
    <dgm:cxn modelId="{30EC5970-04F6-4AD4-AEE6-351B59FA3173}" type="presParOf" srcId="{55A2409F-6071-4CA6-BBD3-2DBC51B016CD}" destId="{3422757D-C58B-4BDE-B2DE-875772B45BED}" srcOrd="0" destOrd="0" presId="urn:microsoft.com/office/officeart/2016/7/layout/RepeatingBendingProcessNew"/>
    <dgm:cxn modelId="{2A1FDB6C-D360-4783-98BD-60EA4A8CE055}" type="presParOf" srcId="{55A2409F-6071-4CA6-BBD3-2DBC51B016CD}" destId="{FF362394-37D0-4BCF-A253-637B256DDDF6}" srcOrd="1" destOrd="0" presId="urn:microsoft.com/office/officeart/2016/7/layout/RepeatingBendingProcessNew"/>
    <dgm:cxn modelId="{C678A0E5-A98C-4FFE-8417-4ADC15FC4FC5}" type="presParOf" srcId="{FF362394-37D0-4BCF-A253-637B256DDDF6}" destId="{1EB5B353-20A6-4D2D-A097-82DEFB432D23}" srcOrd="0" destOrd="0" presId="urn:microsoft.com/office/officeart/2016/7/layout/RepeatingBendingProcessNew"/>
    <dgm:cxn modelId="{2C62A556-AAE7-4A3C-BA13-5598812E0F05}" type="presParOf" srcId="{55A2409F-6071-4CA6-BBD3-2DBC51B016CD}" destId="{5E58E739-0489-4DC1-BA50-ABF943BFF244}" srcOrd="2" destOrd="0" presId="urn:microsoft.com/office/officeart/2016/7/layout/RepeatingBendingProcessNew"/>
    <dgm:cxn modelId="{B0220BDA-0714-4238-B96C-412B1975AFE2}" type="presParOf" srcId="{55A2409F-6071-4CA6-BBD3-2DBC51B016CD}" destId="{B076ADAB-88CB-4698-A95C-4D3072235E87}" srcOrd="3" destOrd="0" presId="urn:microsoft.com/office/officeart/2016/7/layout/RepeatingBendingProcessNew"/>
    <dgm:cxn modelId="{C0A25B5A-5E99-49F6-A45C-083ED4872820}" type="presParOf" srcId="{B076ADAB-88CB-4698-A95C-4D3072235E87}" destId="{EC97F2C4-3CF4-45AF-98A8-B88478CBA216}" srcOrd="0" destOrd="0" presId="urn:microsoft.com/office/officeart/2016/7/layout/RepeatingBendingProcessNew"/>
    <dgm:cxn modelId="{09BE2B43-789A-4BF8-B775-A788BCDF2910}" type="presParOf" srcId="{55A2409F-6071-4CA6-BBD3-2DBC51B016CD}" destId="{983BC9A2-3B26-4B2F-87FC-32F2F3445448}" srcOrd="4" destOrd="0" presId="urn:microsoft.com/office/officeart/2016/7/layout/RepeatingBendingProcessNew"/>
    <dgm:cxn modelId="{F0968C0C-DD01-4812-BC0A-A6F249FE53E3}" type="presParOf" srcId="{55A2409F-6071-4CA6-BBD3-2DBC51B016CD}" destId="{316CF686-FFA0-4FBE-96BC-69946BEAA88E}" srcOrd="5" destOrd="0" presId="urn:microsoft.com/office/officeart/2016/7/layout/RepeatingBendingProcessNew"/>
    <dgm:cxn modelId="{2519DD5C-2B1C-4600-8FFF-BD511DA214F6}" type="presParOf" srcId="{316CF686-FFA0-4FBE-96BC-69946BEAA88E}" destId="{BDB8BC85-8D64-46C4-964C-40736AF84BB2}" srcOrd="0" destOrd="0" presId="urn:microsoft.com/office/officeart/2016/7/layout/RepeatingBendingProcessNew"/>
    <dgm:cxn modelId="{48EB1656-02E1-4608-996E-1BA688E6B5D8}" type="presParOf" srcId="{55A2409F-6071-4CA6-BBD3-2DBC51B016CD}" destId="{BC91E475-EB57-4F81-BEA6-0FC2A72774C3}" srcOrd="6" destOrd="0" presId="urn:microsoft.com/office/officeart/2016/7/layout/RepeatingBendingProcessNew"/>
    <dgm:cxn modelId="{196BB10A-5694-4BAA-BE56-40D2B50912CD}" type="presParOf" srcId="{55A2409F-6071-4CA6-BBD3-2DBC51B016CD}" destId="{8F305E55-C30A-49F2-AA58-CC307CDD93D7}" srcOrd="7" destOrd="0" presId="urn:microsoft.com/office/officeart/2016/7/layout/RepeatingBendingProcessNew"/>
    <dgm:cxn modelId="{945DE511-1D52-45A8-A903-7AA9CBA27E64}" type="presParOf" srcId="{8F305E55-C30A-49F2-AA58-CC307CDD93D7}" destId="{81A67B68-F64F-4254-B350-33595B0D55CA}" srcOrd="0" destOrd="0" presId="urn:microsoft.com/office/officeart/2016/7/layout/RepeatingBendingProcessNew"/>
    <dgm:cxn modelId="{BDC98219-BD66-402C-84D8-5840C42C1297}" type="presParOf" srcId="{55A2409F-6071-4CA6-BBD3-2DBC51B016CD}" destId="{DCA59015-7465-4FA6-9EE1-63C7F7E3EC50}" srcOrd="8" destOrd="0" presId="urn:microsoft.com/office/officeart/2016/7/layout/RepeatingBendingProcessNew"/>
    <dgm:cxn modelId="{15D749B6-96A7-4DF2-BB9A-7C3603AA2232}" type="presParOf" srcId="{55A2409F-6071-4CA6-BBD3-2DBC51B016CD}" destId="{42052110-4192-425E-93C3-0972815622BF}" srcOrd="9" destOrd="0" presId="urn:microsoft.com/office/officeart/2016/7/layout/RepeatingBendingProcessNew"/>
    <dgm:cxn modelId="{49BB7944-7035-4698-AF62-6A5443703BE5}" type="presParOf" srcId="{42052110-4192-425E-93C3-0972815622BF}" destId="{AF51939E-D014-49D3-BF14-C50D2249A76B}" srcOrd="0" destOrd="0" presId="urn:microsoft.com/office/officeart/2016/7/layout/RepeatingBendingProcessNew"/>
    <dgm:cxn modelId="{C6785323-5F4D-4FA1-A9B1-AD2436EBFAE7}" type="presParOf" srcId="{55A2409F-6071-4CA6-BBD3-2DBC51B016CD}" destId="{977449FD-B6E3-4FD5-A808-E018F07ACF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F0D846-11C5-45AF-9923-6294238CA342}"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68F211D-8295-4FEA-B7D0-5F4F7550B0BF}">
      <dgm:prSet/>
      <dgm:spPr/>
      <dgm:t>
        <a:bodyPr/>
        <a:lstStyle/>
        <a:p>
          <a:r>
            <a:rPr lang="es-MX" b="1" dirty="0"/>
            <a:t>IA de Aprendizaje Automático (Machine </a:t>
          </a:r>
          <a:r>
            <a:rPr lang="es-MX" b="1" dirty="0" err="1"/>
            <a:t>Learning</a:t>
          </a:r>
          <a:r>
            <a:rPr lang="es-MX" b="1" dirty="0"/>
            <a:t>, ML)</a:t>
          </a:r>
          <a:endParaRPr lang="en-US" dirty="0"/>
        </a:p>
      </dgm:t>
    </dgm:pt>
    <dgm:pt modelId="{4EB81D5C-D659-4339-BE05-920E876A7AC2}" type="parTrans" cxnId="{5F2A562E-0259-4B3B-8A51-C5BA626A106E}">
      <dgm:prSet/>
      <dgm:spPr/>
      <dgm:t>
        <a:bodyPr/>
        <a:lstStyle/>
        <a:p>
          <a:endParaRPr lang="en-US"/>
        </a:p>
      </dgm:t>
    </dgm:pt>
    <dgm:pt modelId="{943B8D8B-E5D7-466B-843A-AC66A03C4AF3}" type="sibTrans" cxnId="{5F2A562E-0259-4B3B-8A51-C5BA626A106E}">
      <dgm:prSet/>
      <dgm:spPr/>
      <dgm:t>
        <a:bodyPr/>
        <a:lstStyle/>
        <a:p>
          <a:endParaRPr lang="en-US"/>
        </a:p>
      </dgm:t>
    </dgm:pt>
    <dgm:pt modelId="{93335305-DCA2-4C28-BC72-EBCF6FE098C3}">
      <dgm:prSet/>
      <dgm:spPr/>
      <dgm:t>
        <a:bodyPr/>
        <a:lstStyle/>
        <a:p>
          <a:r>
            <a:rPr lang="es-MX" b="1"/>
            <a:t>Definición</a:t>
          </a:r>
          <a:r>
            <a:rPr lang="es-MX"/>
            <a:t>: Una subcategoría de la IA que utiliza algoritmos para identificar patrones en datos y hacer predicciones o tomar decisiones basadas en esos patrones.</a:t>
          </a:r>
          <a:endParaRPr lang="en-US"/>
        </a:p>
      </dgm:t>
    </dgm:pt>
    <dgm:pt modelId="{EE20208E-4910-4447-AA95-391CEBC7C517}" type="parTrans" cxnId="{04962614-EC03-403C-96AA-75F02CC712EC}">
      <dgm:prSet/>
      <dgm:spPr/>
      <dgm:t>
        <a:bodyPr/>
        <a:lstStyle/>
        <a:p>
          <a:endParaRPr lang="en-US"/>
        </a:p>
      </dgm:t>
    </dgm:pt>
    <dgm:pt modelId="{AC609A70-AF57-4F63-814D-89EA031DB9C6}" type="sibTrans" cxnId="{04962614-EC03-403C-96AA-75F02CC712EC}">
      <dgm:prSet/>
      <dgm:spPr/>
      <dgm:t>
        <a:bodyPr/>
        <a:lstStyle/>
        <a:p>
          <a:endParaRPr lang="en-US"/>
        </a:p>
      </dgm:t>
    </dgm:pt>
    <dgm:pt modelId="{20F3FE69-61CA-4341-AEFA-459AC885CF00}">
      <dgm:prSet/>
      <dgm:spPr/>
      <dgm:t>
        <a:bodyPr/>
        <a:lstStyle/>
        <a:p>
          <a:r>
            <a:rPr lang="es-MX" b="1"/>
            <a:t>Capacidades</a:t>
          </a:r>
          <a:r>
            <a:rPr lang="es-MX"/>
            <a:t>: Mejora continuamente a medida que se le proporcionan más datos, sin necesidad de ser programada explícitamente para cada tarea.</a:t>
          </a:r>
          <a:endParaRPr lang="en-US"/>
        </a:p>
      </dgm:t>
    </dgm:pt>
    <dgm:pt modelId="{77D3E8F3-DE64-4474-86A6-1461DF92905A}" type="parTrans" cxnId="{A12B9EE8-403F-4AD0-8AB9-7B5D8C828F44}">
      <dgm:prSet/>
      <dgm:spPr/>
      <dgm:t>
        <a:bodyPr/>
        <a:lstStyle/>
        <a:p>
          <a:endParaRPr lang="en-US"/>
        </a:p>
      </dgm:t>
    </dgm:pt>
    <dgm:pt modelId="{E7AD0163-57DD-4449-8BF7-CEA970DCDE7B}" type="sibTrans" cxnId="{A12B9EE8-403F-4AD0-8AB9-7B5D8C828F44}">
      <dgm:prSet/>
      <dgm:spPr/>
      <dgm:t>
        <a:bodyPr/>
        <a:lstStyle/>
        <a:p>
          <a:endParaRPr lang="en-US"/>
        </a:p>
      </dgm:t>
    </dgm:pt>
    <dgm:pt modelId="{6431415B-99CA-4CD3-B708-3BD7F9DE08A6}">
      <dgm:prSet/>
      <dgm:spPr/>
      <dgm:t>
        <a:bodyPr/>
        <a:lstStyle/>
        <a:p>
          <a:r>
            <a:rPr lang="es-MX" b="1"/>
            <a:t>Ejemplo</a:t>
          </a:r>
          <a:r>
            <a:rPr lang="es-MX"/>
            <a:t>: Algoritmos de recomendación de Netflix o Amazon, sistemas de detección de fraude.</a:t>
          </a:r>
          <a:endParaRPr lang="en-US"/>
        </a:p>
      </dgm:t>
    </dgm:pt>
    <dgm:pt modelId="{71101D66-BB8B-4939-9118-7ED7E73EA7CC}" type="parTrans" cxnId="{894AA156-6B6C-4A2F-9321-54F13A46C626}">
      <dgm:prSet/>
      <dgm:spPr/>
      <dgm:t>
        <a:bodyPr/>
        <a:lstStyle/>
        <a:p>
          <a:endParaRPr lang="en-US"/>
        </a:p>
      </dgm:t>
    </dgm:pt>
    <dgm:pt modelId="{B7D5D8D6-7B9E-4A83-87C0-64837F5DAF5A}" type="sibTrans" cxnId="{894AA156-6B6C-4A2F-9321-54F13A46C626}">
      <dgm:prSet/>
      <dgm:spPr/>
      <dgm:t>
        <a:bodyPr/>
        <a:lstStyle/>
        <a:p>
          <a:endParaRPr lang="en-US"/>
        </a:p>
      </dgm:t>
    </dgm:pt>
    <dgm:pt modelId="{1D6AAD5E-FCA7-437B-A71B-ACD7EBE77226}">
      <dgm:prSet/>
      <dgm:spPr/>
      <dgm:t>
        <a:bodyPr/>
        <a:lstStyle/>
        <a:p>
          <a:r>
            <a:rPr lang="es-MX" b="1"/>
            <a:t>Ventaja</a:t>
          </a:r>
          <a:r>
            <a:rPr lang="es-MX"/>
            <a:t>: Gran capacidad para aprender y adaptarse a nuevos datos.</a:t>
          </a:r>
          <a:endParaRPr lang="en-US"/>
        </a:p>
      </dgm:t>
    </dgm:pt>
    <dgm:pt modelId="{1F027020-9EE6-4AA1-B595-4297D9681E71}" type="parTrans" cxnId="{4B1D1B1C-6EF5-4DDE-9586-EB81C54D32D8}">
      <dgm:prSet/>
      <dgm:spPr/>
      <dgm:t>
        <a:bodyPr/>
        <a:lstStyle/>
        <a:p>
          <a:endParaRPr lang="en-US"/>
        </a:p>
      </dgm:t>
    </dgm:pt>
    <dgm:pt modelId="{580C7C1E-11E9-4CC5-9A5E-DACEC78BD21A}" type="sibTrans" cxnId="{4B1D1B1C-6EF5-4DDE-9586-EB81C54D32D8}">
      <dgm:prSet/>
      <dgm:spPr/>
      <dgm:t>
        <a:bodyPr/>
        <a:lstStyle/>
        <a:p>
          <a:endParaRPr lang="en-US"/>
        </a:p>
      </dgm:t>
    </dgm:pt>
    <dgm:pt modelId="{E668DB78-D5FD-45FB-B160-85F054362D0F}">
      <dgm:prSet/>
      <dgm:spPr/>
      <dgm:t>
        <a:bodyPr/>
        <a:lstStyle/>
        <a:p>
          <a:r>
            <a:rPr lang="es-MX" b="1"/>
            <a:t>Desventaja</a:t>
          </a:r>
          <a:r>
            <a:rPr lang="es-MX"/>
            <a:t>: Depende de la calidad y cantidad de los datos para entrenar el modelo correctamente.</a:t>
          </a:r>
          <a:endParaRPr lang="en-US"/>
        </a:p>
      </dgm:t>
    </dgm:pt>
    <dgm:pt modelId="{88875428-0D51-4106-A51C-D1CA66C85AB5}" type="parTrans" cxnId="{46DD6F70-7567-43E7-AB92-12300539898C}">
      <dgm:prSet/>
      <dgm:spPr/>
      <dgm:t>
        <a:bodyPr/>
        <a:lstStyle/>
        <a:p>
          <a:endParaRPr lang="en-US"/>
        </a:p>
      </dgm:t>
    </dgm:pt>
    <dgm:pt modelId="{CA0107AB-C0D7-4B8A-82F2-CBEF4FBE42E4}" type="sibTrans" cxnId="{46DD6F70-7567-43E7-AB92-12300539898C}">
      <dgm:prSet/>
      <dgm:spPr/>
      <dgm:t>
        <a:bodyPr/>
        <a:lstStyle/>
        <a:p>
          <a:endParaRPr lang="en-US"/>
        </a:p>
      </dgm:t>
    </dgm:pt>
    <dgm:pt modelId="{71AD51E8-7E34-41CC-8502-9758B37A9B81}" type="pres">
      <dgm:prSet presAssocID="{D8F0D846-11C5-45AF-9923-6294238CA342}" presName="Name0" presStyleCnt="0">
        <dgm:presLayoutVars>
          <dgm:dir/>
          <dgm:resizeHandles val="exact"/>
        </dgm:presLayoutVars>
      </dgm:prSet>
      <dgm:spPr/>
    </dgm:pt>
    <dgm:pt modelId="{8CAF1C2A-A08A-4828-800C-D586FE71C75B}" type="pres">
      <dgm:prSet presAssocID="{F68F211D-8295-4FEA-B7D0-5F4F7550B0BF}" presName="node" presStyleLbl="node1" presStyleIdx="0" presStyleCnt="6">
        <dgm:presLayoutVars>
          <dgm:bulletEnabled val="1"/>
        </dgm:presLayoutVars>
      </dgm:prSet>
      <dgm:spPr/>
    </dgm:pt>
    <dgm:pt modelId="{DA33317B-90E7-4B2D-BDE9-BBB5687944BC}" type="pres">
      <dgm:prSet presAssocID="{943B8D8B-E5D7-466B-843A-AC66A03C4AF3}" presName="sibTrans" presStyleLbl="sibTrans1D1" presStyleIdx="0" presStyleCnt="5"/>
      <dgm:spPr/>
    </dgm:pt>
    <dgm:pt modelId="{F692E485-9F2C-4B76-A685-FC4245D39D60}" type="pres">
      <dgm:prSet presAssocID="{943B8D8B-E5D7-466B-843A-AC66A03C4AF3}" presName="connectorText" presStyleLbl="sibTrans1D1" presStyleIdx="0" presStyleCnt="5"/>
      <dgm:spPr/>
    </dgm:pt>
    <dgm:pt modelId="{0722815F-1D8E-49B6-A914-30130248AAA8}" type="pres">
      <dgm:prSet presAssocID="{93335305-DCA2-4C28-BC72-EBCF6FE098C3}" presName="node" presStyleLbl="node1" presStyleIdx="1" presStyleCnt="6">
        <dgm:presLayoutVars>
          <dgm:bulletEnabled val="1"/>
        </dgm:presLayoutVars>
      </dgm:prSet>
      <dgm:spPr/>
    </dgm:pt>
    <dgm:pt modelId="{8D9DF45F-3EB3-40FC-B5DF-AE556209B2A6}" type="pres">
      <dgm:prSet presAssocID="{AC609A70-AF57-4F63-814D-89EA031DB9C6}" presName="sibTrans" presStyleLbl="sibTrans1D1" presStyleIdx="1" presStyleCnt="5"/>
      <dgm:spPr/>
    </dgm:pt>
    <dgm:pt modelId="{1045E0D8-F37F-4DC6-9C4D-A78DFB643AAE}" type="pres">
      <dgm:prSet presAssocID="{AC609A70-AF57-4F63-814D-89EA031DB9C6}" presName="connectorText" presStyleLbl="sibTrans1D1" presStyleIdx="1" presStyleCnt="5"/>
      <dgm:spPr/>
    </dgm:pt>
    <dgm:pt modelId="{375F6E22-1F71-4CB5-8FF0-74607F6A0577}" type="pres">
      <dgm:prSet presAssocID="{20F3FE69-61CA-4341-AEFA-459AC885CF00}" presName="node" presStyleLbl="node1" presStyleIdx="2" presStyleCnt="6">
        <dgm:presLayoutVars>
          <dgm:bulletEnabled val="1"/>
        </dgm:presLayoutVars>
      </dgm:prSet>
      <dgm:spPr/>
    </dgm:pt>
    <dgm:pt modelId="{E8D81234-B605-4269-8453-85540714A911}" type="pres">
      <dgm:prSet presAssocID="{E7AD0163-57DD-4449-8BF7-CEA970DCDE7B}" presName="sibTrans" presStyleLbl="sibTrans1D1" presStyleIdx="2" presStyleCnt="5"/>
      <dgm:spPr/>
    </dgm:pt>
    <dgm:pt modelId="{755C2B9F-E7BD-4293-8C0F-B354C66E7415}" type="pres">
      <dgm:prSet presAssocID="{E7AD0163-57DD-4449-8BF7-CEA970DCDE7B}" presName="connectorText" presStyleLbl="sibTrans1D1" presStyleIdx="2" presStyleCnt="5"/>
      <dgm:spPr/>
    </dgm:pt>
    <dgm:pt modelId="{A537F64C-7643-4CDF-A65A-419F2EE66DAF}" type="pres">
      <dgm:prSet presAssocID="{6431415B-99CA-4CD3-B708-3BD7F9DE08A6}" presName="node" presStyleLbl="node1" presStyleIdx="3" presStyleCnt="6">
        <dgm:presLayoutVars>
          <dgm:bulletEnabled val="1"/>
        </dgm:presLayoutVars>
      </dgm:prSet>
      <dgm:spPr/>
    </dgm:pt>
    <dgm:pt modelId="{2098A406-4D40-4942-92D9-E24E94D1C43E}" type="pres">
      <dgm:prSet presAssocID="{B7D5D8D6-7B9E-4A83-87C0-64837F5DAF5A}" presName="sibTrans" presStyleLbl="sibTrans1D1" presStyleIdx="3" presStyleCnt="5"/>
      <dgm:spPr/>
    </dgm:pt>
    <dgm:pt modelId="{91507198-CD2C-4B3F-862E-1F488DAECD0D}" type="pres">
      <dgm:prSet presAssocID="{B7D5D8D6-7B9E-4A83-87C0-64837F5DAF5A}" presName="connectorText" presStyleLbl="sibTrans1D1" presStyleIdx="3" presStyleCnt="5"/>
      <dgm:spPr/>
    </dgm:pt>
    <dgm:pt modelId="{9A890BDB-B1D0-4289-81C2-589E286A977F}" type="pres">
      <dgm:prSet presAssocID="{1D6AAD5E-FCA7-437B-A71B-ACD7EBE77226}" presName="node" presStyleLbl="node1" presStyleIdx="4" presStyleCnt="6">
        <dgm:presLayoutVars>
          <dgm:bulletEnabled val="1"/>
        </dgm:presLayoutVars>
      </dgm:prSet>
      <dgm:spPr/>
    </dgm:pt>
    <dgm:pt modelId="{D6FCFBFC-8EC0-4349-BAF3-DF58BF1085B4}" type="pres">
      <dgm:prSet presAssocID="{580C7C1E-11E9-4CC5-9A5E-DACEC78BD21A}" presName="sibTrans" presStyleLbl="sibTrans1D1" presStyleIdx="4" presStyleCnt="5"/>
      <dgm:spPr/>
    </dgm:pt>
    <dgm:pt modelId="{D6FCA54B-6AEC-48FB-BAFC-5E95A48B0820}" type="pres">
      <dgm:prSet presAssocID="{580C7C1E-11E9-4CC5-9A5E-DACEC78BD21A}" presName="connectorText" presStyleLbl="sibTrans1D1" presStyleIdx="4" presStyleCnt="5"/>
      <dgm:spPr/>
    </dgm:pt>
    <dgm:pt modelId="{06C772CF-B606-4C3A-9735-FADC34B4EE21}" type="pres">
      <dgm:prSet presAssocID="{E668DB78-D5FD-45FB-B160-85F054362D0F}" presName="node" presStyleLbl="node1" presStyleIdx="5" presStyleCnt="6">
        <dgm:presLayoutVars>
          <dgm:bulletEnabled val="1"/>
        </dgm:presLayoutVars>
      </dgm:prSet>
      <dgm:spPr/>
    </dgm:pt>
  </dgm:ptLst>
  <dgm:cxnLst>
    <dgm:cxn modelId="{3CE7DD09-89D2-4A9E-82A8-7930B993968D}" type="presOf" srcId="{AC609A70-AF57-4F63-814D-89EA031DB9C6}" destId="{8D9DF45F-3EB3-40FC-B5DF-AE556209B2A6}" srcOrd="0" destOrd="0" presId="urn:microsoft.com/office/officeart/2016/7/layout/RepeatingBendingProcessNew"/>
    <dgm:cxn modelId="{46795412-658D-4E8B-B497-64C764FBB779}" type="presOf" srcId="{E7AD0163-57DD-4449-8BF7-CEA970DCDE7B}" destId="{755C2B9F-E7BD-4293-8C0F-B354C66E7415}" srcOrd="1" destOrd="0" presId="urn:microsoft.com/office/officeart/2016/7/layout/RepeatingBendingProcessNew"/>
    <dgm:cxn modelId="{04962614-EC03-403C-96AA-75F02CC712EC}" srcId="{D8F0D846-11C5-45AF-9923-6294238CA342}" destId="{93335305-DCA2-4C28-BC72-EBCF6FE098C3}" srcOrd="1" destOrd="0" parTransId="{EE20208E-4910-4447-AA95-391CEBC7C517}" sibTransId="{AC609A70-AF57-4F63-814D-89EA031DB9C6}"/>
    <dgm:cxn modelId="{4B1D1B1C-6EF5-4DDE-9586-EB81C54D32D8}" srcId="{D8F0D846-11C5-45AF-9923-6294238CA342}" destId="{1D6AAD5E-FCA7-437B-A71B-ACD7EBE77226}" srcOrd="4" destOrd="0" parTransId="{1F027020-9EE6-4AA1-B595-4297D9681E71}" sibTransId="{580C7C1E-11E9-4CC5-9A5E-DACEC78BD21A}"/>
    <dgm:cxn modelId="{1DF65C22-DB52-4CD0-8B72-BF44C912DB40}" type="presOf" srcId="{E668DB78-D5FD-45FB-B160-85F054362D0F}" destId="{06C772CF-B606-4C3A-9735-FADC34B4EE21}" srcOrd="0" destOrd="0" presId="urn:microsoft.com/office/officeart/2016/7/layout/RepeatingBendingProcessNew"/>
    <dgm:cxn modelId="{5F2A562E-0259-4B3B-8A51-C5BA626A106E}" srcId="{D8F0D846-11C5-45AF-9923-6294238CA342}" destId="{F68F211D-8295-4FEA-B7D0-5F4F7550B0BF}" srcOrd="0" destOrd="0" parTransId="{4EB81D5C-D659-4339-BE05-920E876A7AC2}" sibTransId="{943B8D8B-E5D7-466B-843A-AC66A03C4AF3}"/>
    <dgm:cxn modelId="{1A021D3E-FBD2-458D-B46D-4E525C9339A9}" type="presOf" srcId="{B7D5D8D6-7B9E-4A83-87C0-64837F5DAF5A}" destId="{91507198-CD2C-4B3F-862E-1F488DAECD0D}" srcOrd="1" destOrd="0" presId="urn:microsoft.com/office/officeart/2016/7/layout/RepeatingBendingProcessNew"/>
    <dgm:cxn modelId="{E3B66E3F-9159-4958-A362-8DAE8C73C267}" type="presOf" srcId="{AC609A70-AF57-4F63-814D-89EA031DB9C6}" destId="{1045E0D8-F37F-4DC6-9C4D-A78DFB643AAE}" srcOrd="1" destOrd="0" presId="urn:microsoft.com/office/officeart/2016/7/layout/RepeatingBendingProcessNew"/>
    <dgm:cxn modelId="{133B0869-9EA4-44D1-B4C6-687B963FCE5D}" type="presOf" srcId="{20F3FE69-61CA-4341-AEFA-459AC885CF00}" destId="{375F6E22-1F71-4CB5-8FF0-74607F6A0577}" srcOrd="0" destOrd="0" presId="urn:microsoft.com/office/officeart/2016/7/layout/RepeatingBendingProcessNew"/>
    <dgm:cxn modelId="{D7A1704D-9CD7-4683-BD66-ACEBF54E6DD1}" type="presOf" srcId="{580C7C1E-11E9-4CC5-9A5E-DACEC78BD21A}" destId="{D6FCFBFC-8EC0-4349-BAF3-DF58BF1085B4}" srcOrd="0" destOrd="0" presId="urn:microsoft.com/office/officeart/2016/7/layout/RepeatingBendingProcessNew"/>
    <dgm:cxn modelId="{73292750-DF7C-4A48-B3B2-7257EEFB8D84}" type="presOf" srcId="{F68F211D-8295-4FEA-B7D0-5F4F7550B0BF}" destId="{8CAF1C2A-A08A-4828-800C-D586FE71C75B}" srcOrd="0" destOrd="0" presId="urn:microsoft.com/office/officeart/2016/7/layout/RepeatingBendingProcessNew"/>
    <dgm:cxn modelId="{46DD6F70-7567-43E7-AB92-12300539898C}" srcId="{D8F0D846-11C5-45AF-9923-6294238CA342}" destId="{E668DB78-D5FD-45FB-B160-85F054362D0F}" srcOrd="5" destOrd="0" parTransId="{88875428-0D51-4106-A51C-D1CA66C85AB5}" sibTransId="{CA0107AB-C0D7-4B8A-82F2-CBEF4FBE42E4}"/>
    <dgm:cxn modelId="{77107D73-8EF1-4FAF-A020-1B70C2EC03F0}" type="presOf" srcId="{93335305-DCA2-4C28-BC72-EBCF6FE098C3}" destId="{0722815F-1D8E-49B6-A914-30130248AAA8}" srcOrd="0" destOrd="0" presId="urn:microsoft.com/office/officeart/2016/7/layout/RepeatingBendingProcessNew"/>
    <dgm:cxn modelId="{894AA156-6B6C-4A2F-9321-54F13A46C626}" srcId="{D8F0D846-11C5-45AF-9923-6294238CA342}" destId="{6431415B-99CA-4CD3-B708-3BD7F9DE08A6}" srcOrd="3" destOrd="0" parTransId="{71101D66-BB8B-4939-9118-7ED7E73EA7CC}" sibTransId="{B7D5D8D6-7B9E-4A83-87C0-64837F5DAF5A}"/>
    <dgm:cxn modelId="{657DF699-8C78-488A-8376-90A3EAB482AF}" type="presOf" srcId="{1D6AAD5E-FCA7-437B-A71B-ACD7EBE77226}" destId="{9A890BDB-B1D0-4289-81C2-589E286A977F}" srcOrd="0" destOrd="0" presId="urn:microsoft.com/office/officeart/2016/7/layout/RepeatingBendingProcessNew"/>
    <dgm:cxn modelId="{0EB5409C-B175-49E4-BFAC-2B061CD97414}" type="presOf" srcId="{943B8D8B-E5D7-466B-843A-AC66A03C4AF3}" destId="{DA33317B-90E7-4B2D-BDE9-BBB5687944BC}" srcOrd="0" destOrd="0" presId="urn:microsoft.com/office/officeart/2016/7/layout/RepeatingBendingProcessNew"/>
    <dgm:cxn modelId="{4211AEBA-1081-4BFE-B7A8-0FBB4B701284}" type="presOf" srcId="{E7AD0163-57DD-4449-8BF7-CEA970DCDE7B}" destId="{E8D81234-B605-4269-8453-85540714A911}" srcOrd="0" destOrd="0" presId="urn:microsoft.com/office/officeart/2016/7/layout/RepeatingBendingProcessNew"/>
    <dgm:cxn modelId="{1ACBF8C0-B645-47DF-8144-25E229040A00}" type="presOf" srcId="{B7D5D8D6-7B9E-4A83-87C0-64837F5DAF5A}" destId="{2098A406-4D40-4942-92D9-E24E94D1C43E}" srcOrd="0" destOrd="0" presId="urn:microsoft.com/office/officeart/2016/7/layout/RepeatingBendingProcessNew"/>
    <dgm:cxn modelId="{76F12CC9-456D-4712-BD24-00DFA95C585F}" type="presOf" srcId="{943B8D8B-E5D7-466B-843A-AC66A03C4AF3}" destId="{F692E485-9F2C-4B76-A685-FC4245D39D60}" srcOrd="1" destOrd="0" presId="urn:microsoft.com/office/officeart/2016/7/layout/RepeatingBendingProcessNew"/>
    <dgm:cxn modelId="{37E326D4-99EB-405D-A8AC-5ED7EDF46B95}" type="presOf" srcId="{6431415B-99CA-4CD3-B708-3BD7F9DE08A6}" destId="{A537F64C-7643-4CDF-A65A-419F2EE66DAF}" srcOrd="0" destOrd="0" presId="urn:microsoft.com/office/officeart/2016/7/layout/RepeatingBendingProcessNew"/>
    <dgm:cxn modelId="{22C654E0-2BC1-428E-8670-757BACEC2CA3}" type="presOf" srcId="{D8F0D846-11C5-45AF-9923-6294238CA342}" destId="{71AD51E8-7E34-41CC-8502-9758B37A9B81}" srcOrd="0" destOrd="0" presId="urn:microsoft.com/office/officeart/2016/7/layout/RepeatingBendingProcessNew"/>
    <dgm:cxn modelId="{A12B9EE8-403F-4AD0-8AB9-7B5D8C828F44}" srcId="{D8F0D846-11C5-45AF-9923-6294238CA342}" destId="{20F3FE69-61CA-4341-AEFA-459AC885CF00}" srcOrd="2" destOrd="0" parTransId="{77D3E8F3-DE64-4474-86A6-1461DF92905A}" sibTransId="{E7AD0163-57DD-4449-8BF7-CEA970DCDE7B}"/>
    <dgm:cxn modelId="{68AB9BFD-3C50-408D-9758-1F7D1F2D4809}" type="presOf" srcId="{580C7C1E-11E9-4CC5-9A5E-DACEC78BD21A}" destId="{D6FCA54B-6AEC-48FB-BAFC-5E95A48B0820}" srcOrd="1" destOrd="0" presId="urn:microsoft.com/office/officeart/2016/7/layout/RepeatingBendingProcessNew"/>
    <dgm:cxn modelId="{47788E48-A9D1-4958-843E-65BC0D6E46C1}" type="presParOf" srcId="{71AD51E8-7E34-41CC-8502-9758B37A9B81}" destId="{8CAF1C2A-A08A-4828-800C-D586FE71C75B}" srcOrd="0" destOrd="0" presId="urn:microsoft.com/office/officeart/2016/7/layout/RepeatingBendingProcessNew"/>
    <dgm:cxn modelId="{FCB5B93C-1C79-4755-9F07-7A2FA4FA9556}" type="presParOf" srcId="{71AD51E8-7E34-41CC-8502-9758B37A9B81}" destId="{DA33317B-90E7-4B2D-BDE9-BBB5687944BC}" srcOrd="1" destOrd="0" presId="urn:microsoft.com/office/officeart/2016/7/layout/RepeatingBendingProcessNew"/>
    <dgm:cxn modelId="{4EE62EE1-CFF2-446B-9299-698B9AF738C4}" type="presParOf" srcId="{DA33317B-90E7-4B2D-BDE9-BBB5687944BC}" destId="{F692E485-9F2C-4B76-A685-FC4245D39D60}" srcOrd="0" destOrd="0" presId="urn:microsoft.com/office/officeart/2016/7/layout/RepeatingBendingProcessNew"/>
    <dgm:cxn modelId="{4BA81DE6-5C2B-4689-B5D9-982AA76D6E6C}" type="presParOf" srcId="{71AD51E8-7E34-41CC-8502-9758B37A9B81}" destId="{0722815F-1D8E-49B6-A914-30130248AAA8}" srcOrd="2" destOrd="0" presId="urn:microsoft.com/office/officeart/2016/7/layout/RepeatingBendingProcessNew"/>
    <dgm:cxn modelId="{7771A9BF-94E4-4A9A-AC93-6911F580F998}" type="presParOf" srcId="{71AD51E8-7E34-41CC-8502-9758B37A9B81}" destId="{8D9DF45F-3EB3-40FC-B5DF-AE556209B2A6}" srcOrd="3" destOrd="0" presId="urn:microsoft.com/office/officeart/2016/7/layout/RepeatingBendingProcessNew"/>
    <dgm:cxn modelId="{8CA77834-B722-4973-873F-D84CA1D0633F}" type="presParOf" srcId="{8D9DF45F-3EB3-40FC-B5DF-AE556209B2A6}" destId="{1045E0D8-F37F-4DC6-9C4D-A78DFB643AAE}" srcOrd="0" destOrd="0" presId="urn:microsoft.com/office/officeart/2016/7/layout/RepeatingBendingProcessNew"/>
    <dgm:cxn modelId="{B3F1F5B7-89C1-4AD4-B096-639229E867BC}" type="presParOf" srcId="{71AD51E8-7E34-41CC-8502-9758B37A9B81}" destId="{375F6E22-1F71-4CB5-8FF0-74607F6A0577}" srcOrd="4" destOrd="0" presId="urn:microsoft.com/office/officeart/2016/7/layout/RepeatingBendingProcessNew"/>
    <dgm:cxn modelId="{AECA6F8E-8E05-4A38-B874-D7497BCF38A3}" type="presParOf" srcId="{71AD51E8-7E34-41CC-8502-9758B37A9B81}" destId="{E8D81234-B605-4269-8453-85540714A911}" srcOrd="5" destOrd="0" presId="urn:microsoft.com/office/officeart/2016/7/layout/RepeatingBendingProcessNew"/>
    <dgm:cxn modelId="{8909E216-DA95-4485-988A-BAC65264D954}" type="presParOf" srcId="{E8D81234-B605-4269-8453-85540714A911}" destId="{755C2B9F-E7BD-4293-8C0F-B354C66E7415}" srcOrd="0" destOrd="0" presId="urn:microsoft.com/office/officeart/2016/7/layout/RepeatingBendingProcessNew"/>
    <dgm:cxn modelId="{2A41EECF-6C1F-480D-B116-1643F242F20F}" type="presParOf" srcId="{71AD51E8-7E34-41CC-8502-9758B37A9B81}" destId="{A537F64C-7643-4CDF-A65A-419F2EE66DAF}" srcOrd="6" destOrd="0" presId="urn:microsoft.com/office/officeart/2016/7/layout/RepeatingBendingProcessNew"/>
    <dgm:cxn modelId="{32450A2F-0CD6-4C0B-85F8-8467037E4D89}" type="presParOf" srcId="{71AD51E8-7E34-41CC-8502-9758B37A9B81}" destId="{2098A406-4D40-4942-92D9-E24E94D1C43E}" srcOrd="7" destOrd="0" presId="urn:microsoft.com/office/officeart/2016/7/layout/RepeatingBendingProcessNew"/>
    <dgm:cxn modelId="{ABB970F4-3F4E-43D4-A6A4-A2789F6F0E06}" type="presParOf" srcId="{2098A406-4D40-4942-92D9-E24E94D1C43E}" destId="{91507198-CD2C-4B3F-862E-1F488DAECD0D}" srcOrd="0" destOrd="0" presId="urn:microsoft.com/office/officeart/2016/7/layout/RepeatingBendingProcessNew"/>
    <dgm:cxn modelId="{15223C2F-B32D-4353-A084-0660CB52F402}" type="presParOf" srcId="{71AD51E8-7E34-41CC-8502-9758B37A9B81}" destId="{9A890BDB-B1D0-4289-81C2-589E286A977F}" srcOrd="8" destOrd="0" presId="urn:microsoft.com/office/officeart/2016/7/layout/RepeatingBendingProcessNew"/>
    <dgm:cxn modelId="{3D65D695-6E55-4274-B7CA-B34AF4E7DA14}" type="presParOf" srcId="{71AD51E8-7E34-41CC-8502-9758B37A9B81}" destId="{D6FCFBFC-8EC0-4349-BAF3-DF58BF1085B4}" srcOrd="9" destOrd="0" presId="urn:microsoft.com/office/officeart/2016/7/layout/RepeatingBendingProcessNew"/>
    <dgm:cxn modelId="{11E1C1F3-0667-40D9-BE00-26F9356F4BFE}" type="presParOf" srcId="{D6FCFBFC-8EC0-4349-BAF3-DF58BF1085B4}" destId="{D6FCA54B-6AEC-48FB-BAFC-5E95A48B0820}" srcOrd="0" destOrd="0" presId="urn:microsoft.com/office/officeart/2016/7/layout/RepeatingBendingProcessNew"/>
    <dgm:cxn modelId="{67636D9F-16C8-4E8D-A520-66AA1DFC6E31}" type="presParOf" srcId="{71AD51E8-7E34-41CC-8502-9758B37A9B81}" destId="{06C772CF-B606-4C3A-9735-FADC34B4EE2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1DCA10-0CBF-49CB-9020-5CC33DBD305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FA0941C-D0F7-4E53-A945-6B12A8E01125}">
      <dgm:prSet/>
      <dgm:spPr/>
      <dgm:t>
        <a:bodyPr/>
        <a:lstStyle/>
        <a:p>
          <a:r>
            <a:rPr lang="es-MX" b="1"/>
            <a:t>IA de Aprendizaje Profundo (Deep Learning, DL)</a:t>
          </a:r>
          <a:endParaRPr lang="en-US"/>
        </a:p>
      </dgm:t>
    </dgm:pt>
    <dgm:pt modelId="{5A71E01A-A3AC-4BB2-8787-4F6A07AC832F}" type="parTrans" cxnId="{E496DF6D-9A88-4537-AE02-5670D5144B09}">
      <dgm:prSet/>
      <dgm:spPr/>
      <dgm:t>
        <a:bodyPr/>
        <a:lstStyle/>
        <a:p>
          <a:endParaRPr lang="en-US"/>
        </a:p>
      </dgm:t>
    </dgm:pt>
    <dgm:pt modelId="{48F03032-9D43-40D7-9B85-E837F5C7F7CA}" type="sibTrans" cxnId="{E496DF6D-9A88-4537-AE02-5670D5144B09}">
      <dgm:prSet/>
      <dgm:spPr/>
      <dgm:t>
        <a:bodyPr/>
        <a:lstStyle/>
        <a:p>
          <a:endParaRPr lang="en-US"/>
        </a:p>
      </dgm:t>
    </dgm:pt>
    <dgm:pt modelId="{1DE645CB-0CDC-44C0-AA7C-AC1EF28DF400}">
      <dgm:prSet/>
      <dgm:spPr/>
      <dgm:t>
        <a:bodyPr/>
        <a:lstStyle/>
        <a:p>
          <a:r>
            <a:rPr lang="es-MX" b="1"/>
            <a:t>Definición</a:t>
          </a:r>
          <a:r>
            <a:rPr lang="es-MX"/>
            <a:t>: Una subcategoría más avanzada dentro del aprendizaje automático, que utiliza redes neuronales profundas para procesar grandes cantidades de datos y reconocer patrones complejos.</a:t>
          </a:r>
          <a:endParaRPr lang="en-US"/>
        </a:p>
      </dgm:t>
    </dgm:pt>
    <dgm:pt modelId="{875659F9-B97D-424C-8991-7022348B2543}" type="parTrans" cxnId="{0D5F3BFD-124C-4D4B-9E4D-881A500CB5EF}">
      <dgm:prSet/>
      <dgm:spPr/>
      <dgm:t>
        <a:bodyPr/>
        <a:lstStyle/>
        <a:p>
          <a:endParaRPr lang="en-US"/>
        </a:p>
      </dgm:t>
    </dgm:pt>
    <dgm:pt modelId="{B3E66BEE-7F9B-439E-BB7A-E1C8C7060B4C}" type="sibTrans" cxnId="{0D5F3BFD-124C-4D4B-9E4D-881A500CB5EF}">
      <dgm:prSet/>
      <dgm:spPr/>
      <dgm:t>
        <a:bodyPr/>
        <a:lstStyle/>
        <a:p>
          <a:endParaRPr lang="en-US"/>
        </a:p>
      </dgm:t>
    </dgm:pt>
    <dgm:pt modelId="{1E894870-C7F7-4EF8-ACA0-BDEE3F4D6479}">
      <dgm:prSet/>
      <dgm:spPr/>
      <dgm:t>
        <a:bodyPr/>
        <a:lstStyle/>
        <a:p>
          <a:r>
            <a:rPr lang="es-MX" b="1"/>
            <a:t>Capacidades</a:t>
          </a:r>
          <a:r>
            <a:rPr lang="es-MX"/>
            <a:t>: Capaz de manejar tareas extremadamente complejas, como la traducción automática de idiomas o la conducción autónoma.</a:t>
          </a:r>
          <a:endParaRPr lang="en-US"/>
        </a:p>
      </dgm:t>
    </dgm:pt>
    <dgm:pt modelId="{5697A935-4193-405D-A5B2-41504FF4CE9D}" type="parTrans" cxnId="{375594E6-B4AB-4538-9ECE-F8314F3E612B}">
      <dgm:prSet/>
      <dgm:spPr/>
      <dgm:t>
        <a:bodyPr/>
        <a:lstStyle/>
        <a:p>
          <a:endParaRPr lang="en-US"/>
        </a:p>
      </dgm:t>
    </dgm:pt>
    <dgm:pt modelId="{78CF6D71-8D1B-4A12-9374-387485E39514}" type="sibTrans" cxnId="{375594E6-B4AB-4538-9ECE-F8314F3E612B}">
      <dgm:prSet/>
      <dgm:spPr/>
      <dgm:t>
        <a:bodyPr/>
        <a:lstStyle/>
        <a:p>
          <a:endParaRPr lang="en-US"/>
        </a:p>
      </dgm:t>
    </dgm:pt>
    <dgm:pt modelId="{BBE3E89F-3BAF-4FD2-9FCC-516EF3DE6AF5}">
      <dgm:prSet/>
      <dgm:spPr/>
      <dgm:t>
        <a:bodyPr/>
        <a:lstStyle/>
        <a:p>
          <a:r>
            <a:rPr lang="es-MX" b="1"/>
            <a:t>Ejemplo</a:t>
          </a:r>
          <a:r>
            <a:rPr lang="es-MX"/>
            <a:t>: Reconocimiento de voz avanzado (como el de Google), diagnóstico médico con imágenes, vehículos autónomos.</a:t>
          </a:r>
          <a:endParaRPr lang="en-US"/>
        </a:p>
      </dgm:t>
    </dgm:pt>
    <dgm:pt modelId="{1BE02514-52FB-44C8-81E2-13DF9433FA46}" type="parTrans" cxnId="{F4AE69AC-F751-4F58-8083-E5C3AD0F57C4}">
      <dgm:prSet/>
      <dgm:spPr/>
      <dgm:t>
        <a:bodyPr/>
        <a:lstStyle/>
        <a:p>
          <a:endParaRPr lang="en-US"/>
        </a:p>
      </dgm:t>
    </dgm:pt>
    <dgm:pt modelId="{20C5A167-E21F-49EE-9171-919C57B21774}" type="sibTrans" cxnId="{F4AE69AC-F751-4F58-8083-E5C3AD0F57C4}">
      <dgm:prSet/>
      <dgm:spPr/>
      <dgm:t>
        <a:bodyPr/>
        <a:lstStyle/>
        <a:p>
          <a:endParaRPr lang="en-US"/>
        </a:p>
      </dgm:t>
    </dgm:pt>
    <dgm:pt modelId="{A0724F1F-2590-4177-B587-15C6D0123E97}">
      <dgm:prSet/>
      <dgm:spPr/>
      <dgm:t>
        <a:bodyPr/>
        <a:lstStyle/>
        <a:p>
          <a:r>
            <a:rPr lang="es-MX" b="1"/>
            <a:t>Ventaja</a:t>
          </a:r>
          <a:r>
            <a:rPr lang="es-MX"/>
            <a:t>: Potente para tareas que requieren análisis de datos no estructurados, como imágenes, audio y texto.</a:t>
          </a:r>
          <a:endParaRPr lang="en-US"/>
        </a:p>
      </dgm:t>
    </dgm:pt>
    <dgm:pt modelId="{E35154F1-0FEE-46F2-B266-1A289B4BFA08}" type="parTrans" cxnId="{F21DA5BF-1C08-477C-9B84-C5142B480CD0}">
      <dgm:prSet/>
      <dgm:spPr/>
      <dgm:t>
        <a:bodyPr/>
        <a:lstStyle/>
        <a:p>
          <a:endParaRPr lang="en-US"/>
        </a:p>
      </dgm:t>
    </dgm:pt>
    <dgm:pt modelId="{37D0EA86-B67D-4150-BBDA-206E6EE11D16}" type="sibTrans" cxnId="{F21DA5BF-1C08-477C-9B84-C5142B480CD0}">
      <dgm:prSet/>
      <dgm:spPr/>
      <dgm:t>
        <a:bodyPr/>
        <a:lstStyle/>
        <a:p>
          <a:endParaRPr lang="en-US"/>
        </a:p>
      </dgm:t>
    </dgm:pt>
    <dgm:pt modelId="{C40FB34C-F0CF-4022-B6C3-5522520B2B3C}">
      <dgm:prSet/>
      <dgm:spPr/>
      <dgm:t>
        <a:bodyPr/>
        <a:lstStyle/>
        <a:p>
          <a:r>
            <a:rPr lang="es-MX" b="1"/>
            <a:t>Desventaja</a:t>
          </a:r>
          <a:r>
            <a:rPr lang="es-MX"/>
            <a:t>: Requiere grandes cantidades de datos y recursos computacionales para entrenarse.</a:t>
          </a:r>
          <a:endParaRPr lang="en-US"/>
        </a:p>
      </dgm:t>
    </dgm:pt>
    <dgm:pt modelId="{A5ED7956-5725-4C03-B3DC-FEA9C1FA244C}" type="parTrans" cxnId="{43C7881C-FD54-4333-8E08-AA936B380582}">
      <dgm:prSet/>
      <dgm:spPr/>
      <dgm:t>
        <a:bodyPr/>
        <a:lstStyle/>
        <a:p>
          <a:endParaRPr lang="en-US"/>
        </a:p>
      </dgm:t>
    </dgm:pt>
    <dgm:pt modelId="{F6F5826A-8845-4AF4-A8DA-6384471D2F5A}" type="sibTrans" cxnId="{43C7881C-FD54-4333-8E08-AA936B380582}">
      <dgm:prSet/>
      <dgm:spPr/>
      <dgm:t>
        <a:bodyPr/>
        <a:lstStyle/>
        <a:p>
          <a:endParaRPr lang="en-US"/>
        </a:p>
      </dgm:t>
    </dgm:pt>
    <dgm:pt modelId="{9D88A84C-EA98-4BAB-BC34-4F3B20A37926}" type="pres">
      <dgm:prSet presAssocID="{501DCA10-0CBF-49CB-9020-5CC33DBD3056}" presName="Name0" presStyleCnt="0">
        <dgm:presLayoutVars>
          <dgm:dir/>
          <dgm:resizeHandles val="exact"/>
        </dgm:presLayoutVars>
      </dgm:prSet>
      <dgm:spPr/>
    </dgm:pt>
    <dgm:pt modelId="{3F6AB71E-551F-4B03-8554-4102FB9DB90E}" type="pres">
      <dgm:prSet presAssocID="{3FA0941C-D0F7-4E53-A945-6B12A8E01125}" presName="node" presStyleLbl="node1" presStyleIdx="0" presStyleCnt="6">
        <dgm:presLayoutVars>
          <dgm:bulletEnabled val="1"/>
        </dgm:presLayoutVars>
      </dgm:prSet>
      <dgm:spPr/>
    </dgm:pt>
    <dgm:pt modelId="{9C073A5B-A13C-46D4-8BA1-8E54A2F3CAFD}" type="pres">
      <dgm:prSet presAssocID="{48F03032-9D43-40D7-9B85-E837F5C7F7CA}" presName="sibTrans" presStyleLbl="sibTrans1D1" presStyleIdx="0" presStyleCnt="5"/>
      <dgm:spPr/>
    </dgm:pt>
    <dgm:pt modelId="{2F3A120E-9C04-43E2-B8DB-3460552A369B}" type="pres">
      <dgm:prSet presAssocID="{48F03032-9D43-40D7-9B85-E837F5C7F7CA}" presName="connectorText" presStyleLbl="sibTrans1D1" presStyleIdx="0" presStyleCnt="5"/>
      <dgm:spPr/>
    </dgm:pt>
    <dgm:pt modelId="{CBB3B789-4878-4954-BF85-BE19F6189FEC}" type="pres">
      <dgm:prSet presAssocID="{1DE645CB-0CDC-44C0-AA7C-AC1EF28DF400}" presName="node" presStyleLbl="node1" presStyleIdx="1" presStyleCnt="6">
        <dgm:presLayoutVars>
          <dgm:bulletEnabled val="1"/>
        </dgm:presLayoutVars>
      </dgm:prSet>
      <dgm:spPr/>
    </dgm:pt>
    <dgm:pt modelId="{3DA1E7EA-C6E9-4A11-A778-65A51AAEF460}" type="pres">
      <dgm:prSet presAssocID="{B3E66BEE-7F9B-439E-BB7A-E1C8C7060B4C}" presName="sibTrans" presStyleLbl="sibTrans1D1" presStyleIdx="1" presStyleCnt="5"/>
      <dgm:spPr/>
    </dgm:pt>
    <dgm:pt modelId="{0EC59D6E-A12B-4811-BFDA-2DD696C2F67F}" type="pres">
      <dgm:prSet presAssocID="{B3E66BEE-7F9B-439E-BB7A-E1C8C7060B4C}" presName="connectorText" presStyleLbl="sibTrans1D1" presStyleIdx="1" presStyleCnt="5"/>
      <dgm:spPr/>
    </dgm:pt>
    <dgm:pt modelId="{69DFCD3A-2D95-4678-9801-669A54DA8C0A}" type="pres">
      <dgm:prSet presAssocID="{1E894870-C7F7-4EF8-ACA0-BDEE3F4D6479}" presName="node" presStyleLbl="node1" presStyleIdx="2" presStyleCnt="6">
        <dgm:presLayoutVars>
          <dgm:bulletEnabled val="1"/>
        </dgm:presLayoutVars>
      </dgm:prSet>
      <dgm:spPr/>
    </dgm:pt>
    <dgm:pt modelId="{EAC56244-5271-47E5-801D-1161922FCC43}" type="pres">
      <dgm:prSet presAssocID="{78CF6D71-8D1B-4A12-9374-387485E39514}" presName="sibTrans" presStyleLbl="sibTrans1D1" presStyleIdx="2" presStyleCnt="5"/>
      <dgm:spPr/>
    </dgm:pt>
    <dgm:pt modelId="{0FDB0512-350C-4DAF-A3D6-4B7E05B71EBB}" type="pres">
      <dgm:prSet presAssocID="{78CF6D71-8D1B-4A12-9374-387485E39514}" presName="connectorText" presStyleLbl="sibTrans1D1" presStyleIdx="2" presStyleCnt="5"/>
      <dgm:spPr/>
    </dgm:pt>
    <dgm:pt modelId="{90A21A64-5451-4BBA-9278-ABDB86741AA8}" type="pres">
      <dgm:prSet presAssocID="{BBE3E89F-3BAF-4FD2-9FCC-516EF3DE6AF5}" presName="node" presStyleLbl="node1" presStyleIdx="3" presStyleCnt="6">
        <dgm:presLayoutVars>
          <dgm:bulletEnabled val="1"/>
        </dgm:presLayoutVars>
      </dgm:prSet>
      <dgm:spPr/>
    </dgm:pt>
    <dgm:pt modelId="{4F0207D9-A866-4852-9EB1-9A3B73CE6A0A}" type="pres">
      <dgm:prSet presAssocID="{20C5A167-E21F-49EE-9171-919C57B21774}" presName="sibTrans" presStyleLbl="sibTrans1D1" presStyleIdx="3" presStyleCnt="5"/>
      <dgm:spPr/>
    </dgm:pt>
    <dgm:pt modelId="{B40BB843-8401-4D5B-BEE6-60C71BE7780A}" type="pres">
      <dgm:prSet presAssocID="{20C5A167-E21F-49EE-9171-919C57B21774}" presName="connectorText" presStyleLbl="sibTrans1D1" presStyleIdx="3" presStyleCnt="5"/>
      <dgm:spPr/>
    </dgm:pt>
    <dgm:pt modelId="{1194A81B-0337-45EF-8C52-67FDB742DB33}" type="pres">
      <dgm:prSet presAssocID="{A0724F1F-2590-4177-B587-15C6D0123E97}" presName="node" presStyleLbl="node1" presStyleIdx="4" presStyleCnt="6">
        <dgm:presLayoutVars>
          <dgm:bulletEnabled val="1"/>
        </dgm:presLayoutVars>
      </dgm:prSet>
      <dgm:spPr/>
    </dgm:pt>
    <dgm:pt modelId="{AAE8D88C-BB21-44BA-9E49-8C8795051A39}" type="pres">
      <dgm:prSet presAssocID="{37D0EA86-B67D-4150-BBDA-206E6EE11D16}" presName="sibTrans" presStyleLbl="sibTrans1D1" presStyleIdx="4" presStyleCnt="5"/>
      <dgm:spPr/>
    </dgm:pt>
    <dgm:pt modelId="{FE3FB267-C3E1-4617-8699-31960CFF1851}" type="pres">
      <dgm:prSet presAssocID="{37D0EA86-B67D-4150-BBDA-206E6EE11D16}" presName="connectorText" presStyleLbl="sibTrans1D1" presStyleIdx="4" presStyleCnt="5"/>
      <dgm:spPr/>
    </dgm:pt>
    <dgm:pt modelId="{736DEA7C-0421-4A08-BD94-67837528ACBE}" type="pres">
      <dgm:prSet presAssocID="{C40FB34C-F0CF-4022-B6C3-5522520B2B3C}" presName="node" presStyleLbl="node1" presStyleIdx="5" presStyleCnt="6">
        <dgm:presLayoutVars>
          <dgm:bulletEnabled val="1"/>
        </dgm:presLayoutVars>
      </dgm:prSet>
      <dgm:spPr/>
    </dgm:pt>
  </dgm:ptLst>
  <dgm:cxnLst>
    <dgm:cxn modelId="{575B5803-A5C8-416E-8AFF-EF0DA0C88DA2}" type="presOf" srcId="{B3E66BEE-7F9B-439E-BB7A-E1C8C7060B4C}" destId="{0EC59D6E-A12B-4811-BFDA-2DD696C2F67F}" srcOrd="1" destOrd="0" presId="urn:microsoft.com/office/officeart/2016/7/layout/RepeatingBendingProcessNew"/>
    <dgm:cxn modelId="{7EE1B70A-3406-4D16-A456-2C820E5A3702}" type="presOf" srcId="{20C5A167-E21F-49EE-9171-919C57B21774}" destId="{4F0207D9-A866-4852-9EB1-9A3B73CE6A0A}" srcOrd="0" destOrd="0" presId="urn:microsoft.com/office/officeart/2016/7/layout/RepeatingBendingProcessNew"/>
    <dgm:cxn modelId="{2F0E4817-F8F6-475E-AFD2-40F8F38A8AF2}" type="presOf" srcId="{37D0EA86-B67D-4150-BBDA-206E6EE11D16}" destId="{AAE8D88C-BB21-44BA-9E49-8C8795051A39}" srcOrd="0" destOrd="0" presId="urn:microsoft.com/office/officeart/2016/7/layout/RepeatingBendingProcessNew"/>
    <dgm:cxn modelId="{43C7881C-FD54-4333-8E08-AA936B380582}" srcId="{501DCA10-0CBF-49CB-9020-5CC33DBD3056}" destId="{C40FB34C-F0CF-4022-B6C3-5522520B2B3C}" srcOrd="5" destOrd="0" parTransId="{A5ED7956-5725-4C03-B3DC-FEA9C1FA244C}" sibTransId="{F6F5826A-8845-4AF4-A8DA-6384471D2F5A}"/>
    <dgm:cxn modelId="{093BB239-0073-404B-A0E4-28D7E14AA0A1}" type="presOf" srcId="{20C5A167-E21F-49EE-9171-919C57B21774}" destId="{B40BB843-8401-4D5B-BEE6-60C71BE7780A}" srcOrd="1" destOrd="0" presId="urn:microsoft.com/office/officeart/2016/7/layout/RepeatingBendingProcessNew"/>
    <dgm:cxn modelId="{4572A23C-C342-4AB6-B892-7E56E4BC4C38}" type="presOf" srcId="{37D0EA86-B67D-4150-BBDA-206E6EE11D16}" destId="{FE3FB267-C3E1-4617-8699-31960CFF1851}" srcOrd="1" destOrd="0" presId="urn:microsoft.com/office/officeart/2016/7/layout/RepeatingBendingProcessNew"/>
    <dgm:cxn modelId="{C1927642-5F58-4366-B600-2DB10A957712}" type="presOf" srcId="{78CF6D71-8D1B-4A12-9374-387485E39514}" destId="{0FDB0512-350C-4DAF-A3D6-4B7E05B71EBB}" srcOrd="1" destOrd="0" presId="urn:microsoft.com/office/officeart/2016/7/layout/RepeatingBendingProcessNew"/>
    <dgm:cxn modelId="{3C8C6C45-6565-4832-B433-B5DB4200E194}" type="presOf" srcId="{C40FB34C-F0CF-4022-B6C3-5522520B2B3C}" destId="{736DEA7C-0421-4A08-BD94-67837528ACBE}" srcOrd="0" destOrd="0" presId="urn:microsoft.com/office/officeart/2016/7/layout/RepeatingBendingProcessNew"/>
    <dgm:cxn modelId="{6DACD469-116B-451B-BBFD-C012F269129B}" type="presOf" srcId="{78CF6D71-8D1B-4A12-9374-387485E39514}" destId="{EAC56244-5271-47E5-801D-1161922FCC43}" srcOrd="0" destOrd="0" presId="urn:microsoft.com/office/officeart/2016/7/layout/RepeatingBendingProcessNew"/>
    <dgm:cxn modelId="{E496DF6D-9A88-4537-AE02-5670D5144B09}" srcId="{501DCA10-0CBF-49CB-9020-5CC33DBD3056}" destId="{3FA0941C-D0F7-4E53-A945-6B12A8E01125}" srcOrd="0" destOrd="0" parTransId="{5A71E01A-A3AC-4BB2-8787-4F6A07AC832F}" sibTransId="{48F03032-9D43-40D7-9B85-E837F5C7F7CA}"/>
    <dgm:cxn modelId="{CFAD0B74-F747-432B-9C03-56BAE1A92148}" type="presOf" srcId="{1DE645CB-0CDC-44C0-AA7C-AC1EF28DF400}" destId="{CBB3B789-4878-4954-BF85-BE19F6189FEC}" srcOrd="0" destOrd="0" presId="urn:microsoft.com/office/officeart/2016/7/layout/RepeatingBendingProcessNew"/>
    <dgm:cxn modelId="{4F0C2558-88F8-476F-A5A1-1F6CA81DF535}" type="presOf" srcId="{3FA0941C-D0F7-4E53-A945-6B12A8E01125}" destId="{3F6AB71E-551F-4B03-8554-4102FB9DB90E}" srcOrd="0" destOrd="0" presId="urn:microsoft.com/office/officeart/2016/7/layout/RepeatingBendingProcessNew"/>
    <dgm:cxn modelId="{024E2C89-093D-424A-A204-5832245A5BF8}" type="presOf" srcId="{A0724F1F-2590-4177-B587-15C6D0123E97}" destId="{1194A81B-0337-45EF-8C52-67FDB742DB33}" srcOrd="0" destOrd="0" presId="urn:microsoft.com/office/officeart/2016/7/layout/RepeatingBendingProcessNew"/>
    <dgm:cxn modelId="{1E4D7D91-73C2-44AD-A4A6-57B32C5EF806}" type="presOf" srcId="{501DCA10-0CBF-49CB-9020-5CC33DBD3056}" destId="{9D88A84C-EA98-4BAB-BC34-4F3B20A37926}" srcOrd="0" destOrd="0" presId="urn:microsoft.com/office/officeart/2016/7/layout/RepeatingBendingProcessNew"/>
    <dgm:cxn modelId="{5FBA7EAA-DFBB-4C05-BCE2-D15E49608A67}" type="presOf" srcId="{BBE3E89F-3BAF-4FD2-9FCC-516EF3DE6AF5}" destId="{90A21A64-5451-4BBA-9278-ABDB86741AA8}" srcOrd="0" destOrd="0" presId="urn:microsoft.com/office/officeart/2016/7/layout/RepeatingBendingProcessNew"/>
    <dgm:cxn modelId="{F4AE69AC-F751-4F58-8083-E5C3AD0F57C4}" srcId="{501DCA10-0CBF-49CB-9020-5CC33DBD3056}" destId="{BBE3E89F-3BAF-4FD2-9FCC-516EF3DE6AF5}" srcOrd="3" destOrd="0" parTransId="{1BE02514-52FB-44C8-81E2-13DF9433FA46}" sibTransId="{20C5A167-E21F-49EE-9171-919C57B21774}"/>
    <dgm:cxn modelId="{F86F1FB5-7A28-4AA9-912B-5EAFE839E4E9}" type="presOf" srcId="{48F03032-9D43-40D7-9B85-E837F5C7F7CA}" destId="{2F3A120E-9C04-43E2-B8DB-3460552A369B}" srcOrd="1" destOrd="0" presId="urn:microsoft.com/office/officeart/2016/7/layout/RepeatingBendingProcessNew"/>
    <dgm:cxn modelId="{F21DA5BF-1C08-477C-9B84-C5142B480CD0}" srcId="{501DCA10-0CBF-49CB-9020-5CC33DBD3056}" destId="{A0724F1F-2590-4177-B587-15C6D0123E97}" srcOrd="4" destOrd="0" parTransId="{E35154F1-0FEE-46F2-B266-1A289B4BFA08}" sibTransId="{37D0EA86-B67D-4150-BBDA-206E6EE11D16}"/>
    <dgm:cxn modelId="{88E79FC7-38B0-427D-87DC-AB4496175258}" type="presOf" srcId="{1E894870-C7F7-4EF8-ACA0-BDEE3F4D6479}" destId="{69DFCD3A-2D95-4678-9801-669A54DA8C0A}" srcOrd="0" destOrd="0" presId="urn:microsoft.com/office/officeart/2016/7/layout/RepeatingBendingProcessNew"/>
    <dgm:cxn modelId="{379755CB-C90B-4657-ADF3-D463DECF4434}" type="presOf" srcId="{48F03032-9D43-40D7-9B85-E837F5C7F7CA}" destId="{9C073A5B-A13C-46D4-8BA1-8E54A2F3CAFD}" srcOrd="0" destOrd="0" presId="urn:microsoft.com/office/officeart/2016/7/layout/RepeatingBendingProcessNew"/>
    <dgm:cxn modelId="{51AA76DD-D2C0-4A88-8E93-BCD56589AFE1}" type="presOf" srcId="{B3E66BEE-7F9B-439E-BB7A-E1C8C7060B4C}" destId="{3DA1E7EA-C6E9-4A11-A778-65A51AAEF460}" srcOrd="0" destOrd="0" presId="urn:microsoft.com/office/officeart/2016/7/layout/RepeatingBendingProcessNew"/>
    <dgm:cxn modelId="{375594E6-B4AB-4538-9ECE-F8314F3E612B}" srcId="{501DCA10-0CBF-49CB-9020-5CC33DBD3056}" destId="{1E894870-C7F7-4EF8-ACA0-BDEE3F4D6479}" srcOrd="2" destOrd="0" parTransId="{5697A935-4193-405D-A5B2-41504FF4CE9D}" sibTransId="{78CF6D71-8D1B-4A12-9374-387485E39514}"/>
    <dgm:cxn modelId="{0D5F3BFD-124C-4D4B-9E4D-881A500CB5EF}" srcId="{501DCA10-0CBF-49CB-9020-5CC33DBD3056}" destId="{1DE645CB-0CDC-44C0-AA7C-AC1EF28DF400}" srcOrd="1" destOrd="0" parTransId="{875659F9-B97D-424C-8991-7022348B2543}" sibTransId="{B3E66BEE-7F9B-439E-BB7A-E1C8C7060B4C}"/>
    <dgm:cxn modelId="{CC664B71-D7E6-44E5-B8F3-BDBE57ADDF6A}" type="presParOf" srcId="{9D88A84C-EA98-4BAB-BC34-4F3B20A37926}" destId="{3F6AB71E-551F-4B03-8554-4102FB9DB90E}" srcOrd="0" destOrd="0" presId="urn:microsoft.com/office/officeart/2016/7/layout/RepeatingBendingProcessNew"/>
    <dgm:cxn modelId="{3FF408E3-753A-4E59-A555-E4740F3EFB5C}" type="presParOf" srcId="{9D88A84C-EA98-4BAB-BC34-4F3B20A37926}" destId="{9C073A5B-A13C-46D4-8BA1-8E54A2F3CAFD}" srcOrd="1" destOrd="0" presId="urn:microsoft.com/office/officeart/2016/7/layout/RepeatingBendingProcessNew"/>
    <dgm:cxn modelId="{24E4DF29-4049-4E43-95C8-3539761DF44C}" type="presParOf" srcId="{9C073A5B-A13C-46D4-8BA1-8E54A2F3CAFD}" destId="{2F3A120E-9C04-43E2-B8DB-3460552A369B}" srcOrd="0" destOrd="0" presId="urn:microsoft.com/office/officeart/2016/7/layout/RepeatingBendingProcessNew"/>
    <dgm:cxn modelId="{01060F18-FE85-4C1A-91E4-326E22356ECA}" type="presParOf" srcId="{9D88A84C-EA98-4BAB-BC34-4F3B20A37926}" destId="{CBB3B789-4878-4954-BF85-BE19F6189FEC}" srcOrd="2" destOrd="0" presId="urn:microsoft.com/office/officeart/2016/7/layout/RepeatingBendingProcessNew"/>
    <dgm:cxn modelId="{9109DB8B-FFF5-4AB4-9D43-34D10DF16E94}" type="presParOf" srcId="{9D88A84C-EA98-4BAB-BC34-4F3B20A37926}" destId="{3DA1E7EA-C6E9-4A11-A778-65A51AAEF460}" srcOrd="3" destOrd="0" presId="urn:microsoft.com/office/officeart/2016/7/layout/RepeatingBendingProcessNew"/>
    <dgm:cxn modelId="{8B12B75F-96F9-4E86-AC72-1EAAAC9AE118}" type="presParOf" srcId="{3DA1E7EA-C6E9-4A11-A778-65A51AAEF460}" destId="{0EC59D6E-A12B-4811-BFDA-2DD696C2F67F}" srcOrd="0" destOrd="0" presId="urn:microsoft.com/office/officeart/2016/7/layout/RepeatingBendingProcessNew"/>
    <dgm:cxn modelId="{0EBC11DE-AD0B-4814-A674-E8D82367BE23}" type="presParOf" srcId="{9D88A84C-EA98-4BAB-BC34-4F3B20A37926}" destId="{69DFCD3A-2D95-4678-9801-669A54DA8C0A}" srcOrd="4" destOrd="0" presId="urn:microsoft.com/office/officeart/2016/7/layout/RepeatingBendingProcessNew"/>
    <dgm:cxn modelId="{B1CDED9F-92BE-41ED-B50E-426AF5BC97E4}" type="presParOf" srcId="{9D88A84C-EA98-4BAB-BC34-4F3B20A37926}" destId="{EAC56244-5271-47E5-801D-1161922FCC43}" srcOrd="5" destOrd="0" presId="urn:microsoft.com/office/officeart/2016/7/layout/RepeatingBendingProcessNew"/>
    <dgm:cxn modelId="{7CD8DCF2-E464-4BF5-9EA2-ABBA07975335}" type="presParOf" srcId="{EAC56244-5271-47E5-801D-1161922FCC43}" destId="{0FDB0512-350C-4DAF-A3D6-4B7E05B71EBB}" srcOrd="0" destOrd="0" presId="urn:microsoft.com/office/officeart/2016/7/layout/RepeatingBendingProcessNew"/>
    <dgm:cxn modelId="{475D6465-F9AF-4F22-A649-F8B9DA079642}" type="presParOf" srcId="{9D88A84C-EA98-4BAB-BC34-4F3B20A37926}" destId="{90A21A64-5451-4BBA-9278-ABDB86741AA8}" srcOrd="6" destOrd="0" presId="urn:microsoft.com/office/officeart/2016/7/layout/RepeatingBendingProcessNew"/>
    <dgm:cxn modelId="{FD9AB334-7FC7-492A-90BF-8D1235A98CAB}" type="presParOf" srcId="{9D88A84C-EA98-4BAB-BC34-4F3B20A37926}" destId="{4F0207D9-A866-4852-9EB1-9A3B73CE6A0A}" srcOrd="7" destOrd="0" presId="urn:microsoft.com/office/officeart/2016/7/layout/RepeatingBendingProcessNew"/>
    <dgm:cxn modelId="{5E21F8BC-F125-4C3A-B52D-CF38FFA2C2C5}" type="presParOf" srcId="{4F0207D9-A866-4852-9EB1-9A3B73CE6A0A}" destId="{B40BB843-8401-4D5B-BEE6-60C71BE7780A}" srcOrd="0" destOrd="0" presId="urn:microsoft.com/office/officeart/2016/7/layout/RepeatingBendingProcessNew"/>
    <dgm:cxn modelId="{1BC7911B-DD79-4E6E-8A82-F4A9D28DAAA4}" type="presParOf" srcId="{9D88A84C-EA98-4BAB-BC34-4F3B20A37926}" destId="{1194A81B-0337-45EF-8C52-67FDB742DB33}" srcOrd="8" destOrd="0" presId="urn:microsoft.com/office/officeart/2016/7/layout/RepeatingBendingProcessNew"/>
    <dgm:cxn modelId="{DA50112F-BF7B-40EA-BB2C-09C8BA32BEC2}" type="presParOf" srcId="{9D88A84C-EA98-4BAB-BC34-4F3B20A37926}" destId="{AAE8D88C-BB21-44BA-9E49-8C8795051A39}" srcOrd="9" destOrd="0" presId="urn:microsoft.com/office/officeart/2016/7/layout/RepeatingBendingProcessNew"/>
    <dgm:cxn modelId="{41D94EA8-B6E7-4328-90C0-F2E1B73D6B4B}" type="presParOf" srcId="{AAE8D88C-BB21-44BA-9E49-8C8795051A39}" destId="{FE3FB267-C3E1-4617-8699-31960CFF1851}" srcOrd="0" destOrd="0" presId="urn:microsoft.com/office/officeart/2016/7/layout/RepeatingBendingProcessNew"/>
    <dgm:cxn modelId="{8FD6D91C-BFED-46F8-8D8A-020BB94A1277}" type="presParOf" srcId="{9D88A84C-EA98-4BAB-BC34-4F3B20A37926}" destId="{736DEA7C-0421-4A08-BD94-67837528ACB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4A33-601B-4E86-AF99-D39D544D1037}">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F4B67079-CCDF-4BEA-8DB5-FFF2647F84EC}">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1. IA Débil (o IA Estrecha)</a:t>
          </a:r>
          <a:endParaRPr lang="en-US" sz="1300" kern="1200"/>
        </a:p>
      </dsp:txBody>
      <dsp:txXfrm>
        <a:off x="297060" y="1420"/>
        <a:ext cx="2197037" cy="1318222"/>
      </dsp:txXfrm>
    </dsp:sp>
    <dsp:sp modelId="{AFF737E9-B44B-455B-88C5-E3A87FF471C9}">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8107E539-0CD1-428A-B567-3AB2A1F1EAC9}">
      <dsp:nvSpPr>
        <dsp:cNvPr id="0" name=""/>
        <dsp:cNvSpPr/>
      </dsp:nvSpPr>
      <dsp:spPr>
        <a:xfrm>
          <a:off x="2999416" y="1420"/>
          <a:ext cx="2197037" cy="131822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Definición</a:t>
          </a:r>
          <a:r>
            <a:rPr lang="es-MX" sz="1300" kern="1200"/>
            <a:t>: Se refiere a sistemas de IA diseñados y entrenados para realizar tareas específicas, como el reconocimiento de voz o la clasificación de imágenes.</a:t>
          </a:r>
          <a:endParaRPr lang="en-US" sz="1300" kern="1200"/>
        </a:p>
      </dsp:txBody>
      <dsp:txXfrm>
        <a:off x="2999416" y="1420"/>
        <a:ext cx="2197037" cy="1318222"/>
      </dsp:txXfrm>
    </dsp:sp>
    <dsp:sp modelId="{3FC1C99D-8CC0-46C8-9B72-96D6BC36AA00}">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15384373-14FF-4D67-B67C-19B5B3D4B1BE}">
      <dsp:nvSpPr>
        <dsp:cNvPr id="0" name=""/>
        <dsp:cNvSpPr/>
      </dsp:nvSpPr>
      <dsp:spPr>
        <a:xfrm>
          <a:off x="5701773" y="1420"/>
          <a:ext cx="2197037" cy="131822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Capacidades</a:t>
          </a:r>
          <a:r>
            <a:rPr lang="es-MX" sz="1300" kern="1200"/>
            <a:t>: Limitada a tareas concretas y no puede realizar funciones fuera de su área de especialización.</a:t>
          </a:r>
          <a:endParaRPr lang="en-US" sz="1300" kern="1200"/>
        </a:p>
      </dsp:txBody>
      <dsp:txXfrm>
        <a:off x="5701773" y="1420"/>
        <a:ext cx="2197037" cy="1318222"/>
      </dsp:txXfrm>
    </dsp:sp>
    <dsp:sp modelId="{9482FE9C-B9EB-4A84-9DFF-670ECC875B32}">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B6CF521D-A75E-45F5-BFA5-69446F003DB4}">
      <dsp:nvSpPr>
        <dsp:cNvPr id="0" name=""/>
        <dsp:cNvSpPr/>
      </dsp:nvSpPr>
      <dsp:spPr>
        <a:xfrm>
          <a:off x="297060" y="1824961"/>
          <a:ext cx="2197037" cy="131822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Ejemplo</a:t>
          </a:r>
          <a:r>
            <a:rPr lang="es-MX" sz="1300" kern="1200"/>
            <a:t>: Asistentes virtuales como Siri, Alexa o el propio ChatGPT (en su forma actual).</a:t>
          </a:r>
          <a:endParaRPr lang="en-US" sz="1300" kern="1200"/>
        </a:p>
      </dsp:txBody>
      <dsp:txXfrm>
        <a:off x="297060" y="1824961"/>
        <a:ext cx="2197037" cy="1318222"/>
      </dsp:txXfrm>
    </dsp:sp>
    <dsp:sp modelId="{A73BDAB8-F569-43FA-A93B-72F19896F4B8}">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99C546D4-24A7-49FA-B037-072E671E5DC6}">
      <dsp:nvSpPr>
        <dsp:cNvPr id="0" name=""/>
        <dsp:cNvSpPr/>
      </dsp:nvSpPr>
      <dsp:spPr>
        <a:xfrm>
          <a:off x="2999416" y="1824961"/>
          <a:ext cx="2197037" cy="131822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Ventaja</a:t>
          </a:r>
          <a:r>
            <a:rPr lang="es-MX" sz="1300" kern="1200"/>
            <a:t>: Alta eficiencia en tareas específicas.</a:t>
          </a:r>
          <a:endParaRPr lang="en-US" sz="1300" kern="1200"/>
        </a:p>
      </dsp:txBody>
      <dsp:txXfrm>
        <a:off x="2999416" y="1824961"/>
        <a:ext cx="2197037" cy="1318222"/>
      </dsp:txXfrm>
    </dsp:sp>
    <dsp:sp modelId="{8D97703A-79B6-46FF-959E-A3A1EC61A42E}">
      <dsp:nvSpPr>
        <dsp:cNvPr id="0" name=""/>
        <dsp:cNvSpPr/>
      </dsp:nvSpPr>
      <dsp:spPr>
        <a:xfrm>
          <a:off x="5701773" y="1824961"/>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Desventaja</a:t>
          </a:r>
          <a:r>
            <a:rPr lang="es-MX" sz="1300" kern="1200"/>
            <a:t>: No tiene consciencia ni comprensión fuera de su función definida.</a:t>
          </a:r>
          <a:endParaRPr lang="en-US" sz="1300" kern="1200"/>
        </a:p>
      </dsp:txBody>
      <dsp:txXfrm>
        <a:off x="5701773" y="1824961"/>
        <a:ext cx="2197037" cy="1318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AA54F-3D71-4E7E-BF56-0B4FBD9507D3}">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306262C9-8ABC-4891-AE05-D622BC626AC8}">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IA General (o IA Fuerte)</a:t>
          </a:r>
          <a:endParaRPr lang="en-US" sz="1200" kern="1200"/>
        </a:p>
      </dsp:txBody>
      <dsp:txXfrm>
        <a:off x="297060" y="1420"/>
        <a:ext cx="2197037" cy="1318222"/>
      </dsp:txXfrm>
    </dsp:sp>
    <dsp:sp modelId="{773E00E4-FC59-4BE1-9E1C-0F58980187F0}">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EC12B804-11F8-441A-9B4C-58134A15D3C0}">
      <dsp:nvSpPr>
        <dsp:cNvPr id="0" name=""/>
        <dsp:cNvSpPr/>
      </dsp:nvSpPr>
      <dsp:spPr>
        <a:xfrm>
          <a:off x="2999416" y="1420"/>
          <a:ext cx="2197037" cy="131822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Esta IA tendría la capacidad de realizar cualquier tarea cognitiva humana, similar a cómo una persona aprende y se adapta a nuevas situaciones.</a:t>
          </a:r>
          <a:endParaRPr lang="en-US" sz="1200" kern="1200"/>
        </a:p>
      </dsp:txBody>
      <dsp:txXfrm>
        <a:off x="2999416" y="1420"/>
        <a:ext cx="2197037" cy="1318222"/>
      </dsp:txXfrm>
    </dsp:sp>
    <dsp:sp modelId="{B9C05CF1-1866-48B8-9793-C4CF1DB9FDD3}">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2D6A5FEE-CC24-4097-AC7D-03D140B85EB4}">
      <dsp:nvSpPr>
        <dsp:cNvPr id="0" name=""/>
        <dsp:cNvSpPr/>
      </dsp:nvSpPr>
      <dsp:spPr>
        <a:xfrm>
          <a:off x="5701773" y="1420"/>
          <a:ext cx="2197037" cy="131822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Capaz de entender, aprender y aplicar conocimiento de manera similar a un ser humano, sin estar limitada a un conjunto específico de tareas.</a:t>
          </a:r>
          <a:endParaRPr lang="en-US" sz="1200" kern="1200"/>
        </a:p>
      </dsp:txBody>
      <dsp:txXfrm>
        <a:off x="5701773" y="1420"/>
        <a:ext cx="2197037" cy="1318222"/>
      </dsp:txXfrm>
    </dsp:sp>
    <dsp:sp modelId="{96EF6DC1-6B3F-46F8-A15C-F71E25448E4D}">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B536E005-9292-47C3-9C93-8620D14A90DD}">
      <dsp:nvSpPr>
        <dsp:cNvPr id="0" name=""/>
        <dsp:cNvSpPr/>
      </dsp:nvSpPr>
      <dsp:spPr>
        <a:xfrm>
          <a:off x="297060" y="1824961"/>
          <a:ext cx="2197037" cy="131822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Aún no existe una IA de este tipo, es más una meta a alcanzar en el futuro.</a:t>
          </a:r>
          <a:endParaRPr lang="en-US" sz="1200" kern="1200"/>
        </a:p>
      </dsp:txBody>
      <dsp:txXfrm>
        <a:off x="297060" y="1824961"/>
        <a:ext cx="2197037" cy="1318222"/>
      </dsp:txXfrm>
    </dsp:sp>
    <dsp:sp modelId="{3E2875CF-F2DE-4471-908B-0A4803138694}">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BBA7868C-55D4-4EBA-9442-8A6642DB3221}">
      <dsp:nvSpPr>
        <dsp:cNvPr id="0" name=""/>
        <dsp:cNvSpPr/>
      </dsp:nvSpPr>
      <dsp:spPr>
        <a:xfrm>
          <a:off x="2999416" y="1824961"/>
          <a:ext cx="2197037" cy="131822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Versatilidad extrema, pudiendo realizar múltiples tareas de manera autónoma.</a:t>
          </a:r>
          <a:endParaRPr lang="en-US" sz="1200" kern="1200"/>
        </a:p>
      </dsp:txBody>
      <dsp:txXfrm>
        <a:off x="2999416" y="1824961"/>
        <a:ext cx="2197037" cy="1318222"/>
      </dsp:txXfrm>
    </dsp:sp>
    <dsp:sp modelId="{47113B3E-A59F-4892-810B-33650D4A8380}">
      <dsp:nvSpPr>
        <dsp:cNvPr id="0" name=""/>
        <dsp:cNvSpPr/>
      </dsp:nvSpPr>
      <dsp:spPr>
        <a:xfrm>
          <a:off x="5701773" y="1824961"/>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Es un desafío técnico muy complejo y aún está en investigación.</a:t>
          </a:r>
          <a:endParaRPr lang="en-US" sz="1200" kern="1200"/>
        </a:p>
      </dsp:txBody>
      <dsp:txXfrm>
        <a:off x="5701773" y="1824961"/>
        <a:ext cx="2197037" cy="1318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62394-37D0-4BCF-A253-637B256DDDF6}">
      <dsp:nvSpPr>
        <dsp:cNvPr id="0" name=""/>
        <dsp:cNvSpPr/>
      </dsp:nvSpPr>
      <dsp:spPr>
        <a:xfrm>
          <a:off x="2493864"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658895"/>
        <a:ext cx="25241" cy="5053"/>
      </dsp:txXfrm>
    </dsp:sp>
    <dsp:sp modelId="{3422757D-C58B-4BDE-B2DE-875772B45BED}">
      <dsp:nvSpPr>
        <dsp:cNvPr id="0" name=""/>
        <dsp:cNvSpPr/>
      </dsp:nvSpPr>
      <dsp:spPr>
        <a:xfrm>
          <a:off x="300772" y="295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IA Superinteligente</a:t>
          </a:r>
          <a:endParaRPr lang="en-US" sz="1200" kern="1200"/>
        </a:p>
      </dsp:txBody>
      <dsp:txXfrm>
        <a:off x="300772" y="2954"/>
        <a:ext cx="2194892" cy="1316935"/>
      </dsp:txXfrm>
    </dsp:sp>
    <dsp:sp modelId="{B076ADAB-88CB-4698-A95C-4D3072235E87}">
      <dsp:nvSpPr>
        <dsp:cNvPr id="0" name=""/>
        <dsp:cNvSpPr/>
      </dsp:nvSpPr>
      <dsp:spPr>
        <a:xfrm>
          <a:off x="5193581"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658895"/>
        <a:ext cx="25241" cy="5053"/>
      </dsp:txXfrm>
    </dsp:sp>
    <dsp:sp modelId="{5E58E739-0489-4DC1-BA50-ABF943BFF244}">
      <dsp:nvSpPr>
        <dsp:cNvPr id="0" name=""/>
        <dsp:cNvSpPr/>
      </dsp:nvSpPr>
      <dsp:spPr>
        <a:xfrm>
          <a:off x="3000489" y="2954"/>
          <a:ext cx="2194892" cy="1316935"/>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forma hipotética de inteligencia artificial que superaría la inteligencia humana en todas las áreas, incluyendo creatividad, resolución de problemas y toma de decisiones.</a:t>
          </a:r>
          <a:endParaRPr lang="en-US" sz="1200" kern="1200"/>
        </a:p>
      </dsp:txBody>
      <dsp:txXfrm>
        <a:off x="3000489" y="2954"/>
        <a:ext cx="2194892" cy="1316935"/>
      </dsp:txXfrm>
    </dsp:sp>
    <dsp:sp modelId="{316CF686-FFA0-4FBE-96BC-69946BEAA88E}">
      <dsp:nvSpPr>
        <dsp:cNvPr id="0" name=""/>
        <dsp:cNvSpPr/>
      </dsp:nvSpPr>
      <dsp:spPr>
        <a:xfrm>
          <a:off x="1398218" y="1318089"/>
          <a:ext cx="5399434" cy="474225"/>
        </a:xfrm>
        <a:custGeom>
          <a:avLst/>
          <a:gdLst/>
          <a:ahLst/>
          <a:cxnLst/>
          <a:rect l="0" t="0" r="0" b="0"/>
          <a:pathLst>
            <a:path>
              <a:moveTo>
                <a:pt x="5399434" y="0"/>
              </a:moveTo>
              <a:lnTo>
                <a:pt x="5399434" y="254212"/>
              </a:lnTo>
              <a:lnTo>
                <a:pt x="0" y="254212"/>
              </a:lnTo>
              <a:lnTo>
                <a:pt x="0" y="474225"/>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360" y="1552675"/>
        <a:ext cx="271149" cy="5053"/>
      </dsp:txXfrm>
    </dsp:sp>
    <dsp:sp modelId="{983BC9A2-3B26-4B2F-87FC-32F2F3445448}">
      <dsp:nvSpPr>
        <dsp:cNvPr id="0" name=""/>
        <dsp:cNvSpPr/>
      </dsp:nvSpPr>
      <dsp:spPr>
        <a:xfrm>
          <a:off x="5700206" y="2954"/>
          <a:ext cx="2194892" cy="1316935"/>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Superaría la capacidad humana en todos los aspectos, incluyendo la velocidad de procesamiento de información y el aprendizaje.</a:t>
          </a:r>
          <a:endParaRPr lang="en-US" sz="1200" kern="1200"/>
        </a:p>
      </dsp:txBody>
      <dsp:txXfrm>
        <a:off x="5700206" y="2954"/>
        <a:ext cx="2194892" cy="1316935"/>
      </dsp:txXfrm>
    </dsp:sp>
    <dsp:sp modelId="{8F305E55-C30A-49F2-AA58-CC307CDD93D7}">
      <dsp:nvSpPr>
        <dsp:cNvPr id="0" name=""/>
        <dsp:cNvSpPr/>
      </dsp:nvSpPr>
      <dsp:spPr>
        <a:xfrm>
          <a:off x="2493864" y="2437462"/>
          <a:ext cx="474225" cy="91440"/>
        </a:xfrm>
        <a:custGeom>
          <a:avLst/>
          <a:gdLst/>
          <a:ahLst/>
          <a:cxnLst/>
          <a:rect l="0" t="0" r="0" b="0"/>
          <a:pathLst>
            <a:path>
              <a:moveTo>
                <a:pt x="0" y="45720"/>
              </a:moveTo>
              <a:lnTo>
                <a:pt x="474225"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2480655"/>
        <a:ext cx="25241" cy="5053"/>
      </dsp:txXfrm>
    </dsp:sp>
    <dsp:sp modelId="{BC91E475-EB57-4F81-BEA6-0FC2A72774C3}">
      <dsp:nvSpPr>
        <dsp:cNvPr id="0" name=""/>
        <dsp:cNvSpPr/>
      </dsp:nvSpPr>
      <dsp:spPr>
        <a:xfrm>
          <a:off x="300772" y="1824714"/>
          <a:ext cx="2194892" cy="1316935"/>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Es un concepto teórico en la mayoría de los casos, y todavía no existe una IA superinteligente.</a:t>
          </a:r>
          <a:endParaRPr lang="en-US" sz="1200" kern="1200"/>
        </a:p>
      </dsp:txBody>
      <dsp:txXfrm>
        <a:off x="300772" y="1824714"/>
        <a:ext cx="2194892" cy="1316935"/>
      </dsp:txXfrm>
    </dsp:sp>
    <dsp:sp modelId="{42052110-4192-425E-93C3-0972815622BF}">
      <dsp:nvSpPr>
        <dsp:cNvPr id="0" name=""/>
        <dsp:cNvSpPr/>
      </dsp:nvSpPr>
      <dsp:spPr>
        <a:xfrm>
          <a:off x="5193581" y="2437462"/>
          <a:ext cx="474225" cy="91440"/>
        </a:xfrm>
        <a:custGeom>
          <a:avLst/>
          <a:gdLst/>
          <a:ahLst/>
          <a:cxnLst/>
          <a:rect l="0" t="0" r="0" b="0"/>
          <a:pathLst>
            <a:path>
              <a:moveTo>
                <a:pt x="0" y="45720"/>
              </a:moveTo>
              <a:lnTo>
                <a:pt x="47422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2480655"/>
        <a:ext cx="25241" cy="5053"/>
      </dsp:txXfrm>
    </dsp:sp>
    <dsp:sp modelId="{DCA59015-7465-4FA6-9EE1-63C7F7E3EC50}">
      <dsp:nvSpPr>
        <dsp:cNvPr id="0" name=""/>
        <dsp:cNvSpPr/>
      </dsp:nvSpPr>
      <dsp:spPr>
        <a:xfrm>
          <a:off x="3000489" y="1824714"/>
          <a:ext cx="2194892" cy="1316935"/>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Podría resolver problemas complejos que son imposibles para los humanos.</a:t>
          </a:r>
          <a:endParaRPr lang="en-US" sz="1200" kern="1200"/>
        </a:p>
      </dsp:txBody>
      <dsp:txXfrm>
        <a:off x="3000489" y="1824714"/>
        <a:ext cx="2194892" cy="1316935"/>
      </dsp:txXfrm>
    </dsp:sp>
    <dsp:sp modelId="{977449FD-B6E3-4FD5-A808-E018F07ACF3C}">
      <dsp:nvSpPr>
        <dsp:cNvPr id="0" name=""/>
        <dsp:cNvSpPr/>
      </dsp:nvSpPr>
      <dsp:spPr>
        <a:xfrm>
          <a:off x="5700206" y="1824714"/>
          <a:ext cx="2194892" cy="131693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Plantea riesgos existenciales y éticos, ya que su poder podría estar fuera de control.</a:t>
          </a:r>
          <a:endParaRPr lang="en-US" sz="1200" kern="1200"/>
        </a:p>
      </dsp:txBody>
      <dsp:txXfrm>
        <a:off x="5700206" y="1824714"/>
        <a:ext cx="2194892" cy="1316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3317B-90E7-4B2D-BDE9-BBB5687944BC}">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8CAF1C2A-A08A-4828-800C-D586FE71C75B}">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dirty="0"/>
            <a:t>IA de Aprendizaje Automático (Machine </a:t>
          </a:r>
          <a:r>
            <a:rPr lang="es-MX" sz="1200" b="1" kern="1200" dirty="0" err="1"/>
            <a:t>Learning</a:t>
          </a:r>
          <a:r>
            <a:rPr lang="es-MX" sz="1200" b="1" kern="1200" dirty="0"/>
            <a:t>, ML)</a:t>
          </a:r>
          <a:endParaRPr lang="en-US" sz="1200" kern="1200" dirty="0"/>
        </a:p>
      </dsp:txBody>
      <dsp:txXfrm>
        <a:off x="297060" y="1420"/>
        <a:ext cx="2197037" cy="1318222"/>
      </dsp:txXfrm>
    </dsp:sp>
    <dsp:sp modelId="{8D9DF45F-3EB3-40FC-B5DF-AE556209B2A6}">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0722815F-1D8E-49B6-A914-30130248AAA8}">
      <dsp:nvSpPr>
        <dsp:cNvPr id="0" name=""/>
        <dsp:cNvSpPr/>
      </dsp:nvSpPr>
      <dsp:spPr>
        <a:xfrm>
          <a:off x="2999416" y="1420"/>
          <a:ext cx="2197037" cy="1318222"/>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subcategoría de la IA que utiliza algoritmos para identificar patrones en datos y hacer predicciones o tomar decisiones basadas en esos patrones.</a:t>
          </a:r>
          <a:endParaRPr lang="en-US" sz="1200" kern="1200"/>
        </a:p>
      </dsp:txBody>
      <dsp:txXfrm>
        <a:off x="2999416" y="1420"/>
        <a:ext cx="2197037" cy="1318222"/>
      </dsp:txXfrm>
    </dsp:sp>
    <dsp:sp modelId="{E8D81234-B605-4269-8453-85540714A911}">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375F6E22-1F71-4CB5-8FF0-74607F6A0577}">
      <dsp:nvSpPr>
        <dsp:cNvPr id="0" name=""/>
        <dsp:cNvSpPr/>
      </dsp:nvSpPr>
      <dsp:spPr>
        <a:xfrm>
          <a:off x="5701773" y="1420"/>
          <a:ext cx="2197037" cy="1318222"/>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Mejora continuamente a medida que se le proporcionan más datos, sin necesidad de ser programada explícitamente para cada tarea.</a:t>
          </a:r>
          <a:endParaRPr lang="en-US" sz="1200" kern="1200"/>
        </a:p>
      </dsp:txBody>
      <dsp:txXfrm>
        <a:off x="5701773" y="1420"/>
        <a:ext cx="2197037" cy="1318222"/>
      </dsp:txXfrm>
    </dsp:sp>
    <dsp:sp modelId="{2098A406-4D40-4942-92D9-E24E94D1C43E}">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A537F64C-7643-4CDF-A65A-419F2EE66DAF}">
      <dsp:nvSpPr>
        <dsp:cNvPr id="0" name=""/>
        <dsp:cNvSpPr/>
      </dsp:nvSpPr>
      <dsp:spPr>
        <a:xfrm>
          <a:off x="297060" y="1824961"/>
          <a:ext cx="2197037" cy="1318222"/>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Algoritmos de recomendación de Netflix o Amazon, sistemas de detección de fraude.</a:t>
          </a:r>
          <a:endParaRPr lang="en-US" sz="1200" kern="1200"/>
        </a:p>
      </dsp:txBody>
      <dsp:txXfrm>
        <a:off x="297060" y="1824961"/>
        <a:ext cx="2197037" cy="1318222"/>
      </dsp:txXfrm>
    </dsp:sp>
    <dsp:sp modelId="{D6FCFBFC-8EC0-4349-BAF3-DF58BF1085B4}">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9A890BDB-B1D0-4289-81C2-589E286A977F}">
      <dsp:nvSpPr>
        <dsp:cNvPr id="0" name=""/>
        <dsp:cNvSpPr/>
      </dsp:nvSpPr>
      <dsp:spPr>
        <a:xfrm>
          <a:off x="2999416" y="1824961"/>
          <a:ext cx="2197037" cy="1318222"/>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Gran capacidad para aprender y adaptarse a nuevos datos.</a:t>
          </a:r>
          <a:endParaRPr lang="en-US" sz="1200" kern="1200"/>
        </a:p>
      </dsp:txBody>
      <dsp:txXfrm>
        <a:off x="2999416" y="1824961"/>
        <a:ext cx="2197037" cy="1318222"/>
      </dsp:txXfrm>
    </dsp:sp>
    <dsp:sp modelId="{06C772CF-B606-4C3A-9735-FADC34B4EE21}">
      <dsp:nvSpPr>
        <dsp:cNvPr id="0" name=""/>
        <dsp:cNvSpPr/>
      </dsp:nvSpPr>
      <dsp:spPr>
        <a:xfrm>
          <a:off x="5701773" y="1824961"/>
          <a:ext cx="2197037" cy="1318222"/>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Depende de la calidad y cantidad de los datos para entrenar el modelo correctamente.</a:t>
          </a:r>
          <a:endParaRPr lang="en-US" sz="1200" kern="1200"/>
        </a:p>
      </dsp:txBody>
      <dsp:txXfrm>
        <a:off x="5701773" y="1824961"/>
        <a:ext cx="2197037" cy="13182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73A5B-A13C-46D4-8BA1-8E54A2F3CAFD}">
      <dsp:nvSpPr>
        <dsp:cNvPr id="0" name=""/>
        <dsp:cNvSpPr/>
      </dsp:nvSpPr>
      <dsp:spPr>
        <a:xfrm>
          <a:off x="2493864"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658895"/>
        <a:ext cx="25241" cy="5053"/>
      </dsp:txXfrm>
    </dsp:sp>
    <dsp:sp modelId="{3F6AB71E-551F-4B03-8554-4102FB9DB90E}">
      <dsp:nvSpPr>
        <dsp:cNvPr id="0" name=""/>
        <dsp:cNvSpPr/>
      </dsp:nvSpPr>
      <dsp:spPr>
        <a:xfrm>
          <a:off x="300772" y="295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IA de Aprendizaje Profundo (Deep Learning, DL)</a:t>
          </a:r>
          <a:endParaRPr lang="en-US" sz="1200" kern="1200"/>
        </a:p>
      </dsp:txBody>
      <dsp:txXfrm>
        <a:off x="300772" y="2954"/>
        <a:ext cx="2194892" cy="1316935"/>
      </dsp:txXfrm>
    </dsp:sp>
    <dsp:sp modelId="{3DA1E7EA-C6E9-4A11-A778-65A51AAEF460}">
      <dsp:nvSpPr>
        <dsp:cNvPr id="0" name=""/>
        <dsp:cNvSpPr/>
      </dsp:nvSpPr>
      <dsp:spPr>
        <a:xfrm>
          <a:off x="5193581" y="615701"/>
          <a:ext cx="474225" cy="91440"/>
        </a:xfrm>
        <a:custGeom>
          <a:avLst/>
          <a:gdLst/>
          <a:ahLst/>
          <a:cxnLst/>
          <a:rect l="0" t="0" r="0" b="0"/>
          <a:pathLst>
            <a:path>
              <a:moveTo>
                <a:pt x="0" y="45720"/>
              </a:moveTo>
              <a:lnTo>
                <a:pt x="47422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658895"/>
        <a:ext cx="25241" cy="5053"/>
      </dsp:txXfrm>
    </dsp:sp>
    <dsp:sp modelId="{CBB3B789-4878-4954-BF85-BE19F6189FEC}">
      <dsp:nvSpPr>
        <dsp:cNvPr id="0" name=""/>
        <dsp:cNvSpPr/>
      </dsp:nvSpPr>
      <dsp:spPr>
        <a:xfrm>
          <a:off x="3000489" y="2954"/>
          <a:ext cx="2194892" cy="13169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subcategoría más avanzada dentro del aprendizaje automático, que utiliza redes neuronales profundas para procesar grandes cantidades de datos y reconocer patrones complejos.</a:t>
          </a:r>
          <a:endParaRPr lang="en-US" sz="1200" kern="1200"/>
        </a:p>
      </dsp:txBody>
      <dsp:txXfrm>
        <a:off x="3000489" y="2954"/>
        <a:ext cx="2194892" cy="1316935"/>
      </dsp:txXfrm>
    </dsp:sp>
    <dsp:sp modelId="{EAC56244-5271-47E5-801D-1161922FCC43}">
      <dsp:nvSpPr>
        <dsp:cNvPr id="0" name=""/>
        <dsp:cNvSpPr/>
      </dsp:nvSpPr>
      <dsp:spPr>
        <a:xfrm>
          <a:off x="1398218" y="1318089"/>
          <a:ext cx="5399434" cy="474225"/>
        </a:xfrm>
        <a:custGeom>
          <a:avLst/>
          <a:gdLst/>
          <a:ahLst/>
          <a:cxnLst/>
          <a:rect l="0" t="0" r="0" b="0"/>
          <a:pathLst>
            <a:path>
              <a:moveTo>
                <a:pt x="5399434" y="0"/>
              </a:moveTo>
              <a:lnTo>
                <a:pt x="5399434" y="254212"/>
              </a:lnTo>
              <a:lnTo>
                <a:pt x="0" y="254212"/>
              </a:lnTo>
              <a:lnTo>
                <a:pt x="0" y="474225"/>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360" y="1552675"/>
        <a:ext cx="271149" cy="5053"/>
      </dsp:txXfrm>
    </dsp:sp>
    <dsp:sp modelId="{69DFCD3A-2D95-4678-9801-669A54DA8C0A}">
      <dsp:nvSpPr>
        <dsp:cNvPr id="0" name=""/>
        <dsp:cNvSpPr/>
      </dsp:nvSpPr>
      <dsp:spPr>
        <a:xfrm>
          <a:off x="5700206" y="2954"/>
          <a:ext cx="2194892" cy="13169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Capaz de manejar tareas extremadamente complejas, como la traducción automática de idiomas o la conducción autónoma.</a:t>
          </a:r>
          <a:endParaRPr lang="en-US" sz="1200" kern="1200"/>
        </a:p>
      </dsp:txBody>
      <dsp:txXfrm>
        <a:off x="5700206" y="2954"/>
        <a:ext cx="2194892" cy="1316935"/>
      </dsp:txXfrm>
    </dsp:sp>
    <dsp:sp modelId="{4F0207D9-A866-4852-9EB1-9A3B73CE6A0A}">
      <dsp:nvSpPr>
        <dsp:cNvPr id="0" name=""/>
        <dsp:cNvSpPr/>
      </dsp:nvSpPr>
      <dsp:spPr>
        <a:xfrm>
          <a:off x="2493864" y="2437462"/>
          <a:ext cx="474225" cy="91440"/>
        </a:xfrm>
        <a:custGeom>
          <a:avLst/>
          <a:gdLst/>
          <a:ahLst/>
          <a:cxnLst/>
          <a:rect l="0" t="0" r="0" b="0"/>
          <a:pathLst>
            <a:path>
              <a:moveTo>
                <a:pt x="0" y="45720"/>
              </a:moveTo>
              <a:lnTo>
                <a:pt x="474225"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2480655"/>
        <a:ext cx="25241" cy="5053"/>
      </dsp:txXfrm>
    </dsp:sp>
    <dsp:sp modelId="{90A21A64-5451-4BBA-9278-ABDB86741AA8}">
      <dsp:nvSpPr>
        <dsp:cNvPr id="0" name=""/>
        <dsp:cNvSpPr/>
      </dsp:nvSpPr>
      <dsp:spPr>
        <a:xfrm>
          <a:off x="300772" y="1824714"/>
          <a:ext cx="2194892" cy="131693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Reconocimiento de voz avanzado (como el de Google), diagnóstico médico con imágenes, vehículos autónomos.</a:t>
          </a:r>
          <a:endParaRPr lang="en-US" sz="1200" kern="1200"/>
        </a:p>
      </dsp:txBody>
      <dsp:txXfrm>
        <a:off x="300772" y="1824714"/>
        <a:ext cx="2194892" cy="1316935"/>
      </dsp:txXfrm>
    </dsp:sp>
    <dsp:sp modelId="{AAE8D88C-BB21-44BA-9E49-8C8795051A39}">
      <dsp:nvSpPr>
        <dsp:cNvPr id="0" name=""/>
        <dsp:cNvSpPr/>
      </dsp:nvSpPr>
      <dsp:spPr>
        <a:xfrm>
          <a:off x="5193581" y="2437462"/>
          <a:ext cx="474225" cy="91440"/>
        </a:xfrm>
        <a:custGeom>
          <a:avLst/>
          <a:gdLst/>
          <a:ahLst/>
          <a:cxnLst/>
          <a:rect l="0" t="0" r="0" b="0"/>
          <a:pathLst>
            <a:path>
              <a:moveTo>
                <a:pt x="0" y="45720"/>
              </a:moveTo>
              <a:lnTo>
                <a:pt x="47422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2480655"/>
        <a:ext cx="25241" cy="5053"/>
      </dsp:txXfrm>
    </dsp:sp>
    <dsp:sp modelId="{1194A81B-0337-45EF-8C52-67FDB742DB33}">
      <dsp:nvSpPr>
        <dsp:cNvPr id="0" name=""/>
        <dsp:cNvSpPr/>
      </dsp:nvSpPr>
      <dsp:spPr>
        <a:xfrm>
          <a:off x="3000489" y="1824714"/>
          <a:ext cx="2194892" cy="131693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Potente para tareas que requieren análisis de datos no estructurados, como imágenes, audio y texto.</a:t>
          </a:r>
          <a:endParaRPr lang="en-US" sz="1200" kern="1200"/>
        </a:p>
      </dsp:txBody>
      <dsp:txXfrm>
        <a:off x="3000489" y="1824714"/>
        <a:ext cx="2194892" cy="1316935"/>
      </dsp:txXfrm>
    </dsp:sp>
    <dsp:sp modelId="{736DEA7C-0421-4A08-BD94-67837528ACBE}">
      <dsp:nvSpPr>
        <dsp:cNvPr id="0" name=""/>
        <dsp:cNvSpPr/>
      </dsp:nvSpPr>
      <dsp:spPr>
        <a:xfrm>
          <a:off x="5700206" y="182471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Requiere grandes cantidades de datos y recursos computacionales para entrenarse.</a:t>
          </a:r>
          <a:endParaRPr lang="en-US" sz="1200" kern="1200"/>
        </a:p>
      </dsp:txBody>
      <dsp:txXfrm>
        <a:off x="5700206" y="1824714"/>
        <a:ext cx="2194892" cy="131693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C682D-EDC7-4D66-8B1A-FB589B45D19E}" type="datetimeFigureOut">
              <a:rPr lang="es-CO" smtClean="0"/>
              <a:t>2/02/2025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82CD-B728-4B8E-B293-0752EB00EEC9}" type="slidenum">
              <a:rPr lang="es-CO" smtClean="0"/>
              <a:t>‹Nº›</a:t>
            </a:fld>
            <a:endParaRPr lang="es-CO"/>
          </a:p>
        </p:txBody>
      </p:sp>
    </p:spTree>
    <p:extLst>
      <p:ext uri="{BB962C8B-B14F-4D97-AF65-F5344CB8AC3E}">
        <p14:creationId xmlns:p14="http://schemas.microsoft.com/office/powerpoint/2010/main" val="56196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D2D82CD-B728-4B8E-B293-0752EB00EEC9}" type="slidenum">
              <a:rPr lang="es-CO" smtClean="0"/>
              <a:t>9</a:t>
            </a:fld>
            <a:endParaRPr lang="es-CO"/>
          </a:p>
        </p:txBody>
      </p:sp>
    </p:spTree>
    <p:extLst>
      <p:ext uri="{BB962C8B-B14F-4D97-AF65-F5344CB8AC3E}">
        <p14:creationId xmlns:p14="http://schemas.microsoft.com/office/powerpoint/2010/main" val="62124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680A9-8703-FDBD-E054-B0378CBC5DB9}"/>
              </a:ext>
            </a:extLst>
          </p:cNvPr>
          <p:cNvSpPr>
            <a:spLocks noGrp="1"/>
          </p:cNvSpPr>
          <p:nvPr>
            <p:ph type="ctrTitle"/>
          </p:nvPr>
        </p:nvSpPr>
        <p:spPr>
          <a:xfrm>
            <a:off x="1143000" y="841772"/>
            <a:ext cx="6858000" cy="1790700"/>
          </a:xfrm>
        </p:spPr>
        <p:txBody>
          <a:bodyPr anchor="b"/>
          <a:lstStyle>
            <a:lvl1pPr algn="ctr">
              <a:defRPr sz="45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959EE6D4-B50E-5EE2-E389-D2A3DC47A2B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C7BA3404-2BD4-88B2-4DC7-362F14EB7CB2}"/>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2B4B0F9F-BAA4-B714-F9AD-0464EE0409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34EA3E1-63FF-0E9B-0473-69304E81D2BE}"/>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12312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BB2B6-4CB6-614B-6C76-0F0D7413954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949ACEFA-966E-32B2-88D3-166844A945B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4E7BCA14-959F-062D-9745-6A807A8923BC}"/>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8AC8CA7A-4242-65DD-686B-D7EDF82879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6A0547-540C-54C6-1D3B-5285BA4F659B}"/>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67299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62C2C2-F853-9BB5-946D-C4E2DC3A0ACB}"/>
              </a:ext>
            </a:extLst>
          </p:cNvPr>
          <p:cNvSpPr>
            <a:spLocks noGrp="1"/>
          </p:cNvSpPr>
          <p:nvPr>
            <p:ph type="title" orient="vert"/>
          </p:nvPr>
        </p:nvSpPr>
        <p:spPr>
          <a:xfrm>
            <a:off x="6543675" y="273844"/>
            <a:ext cx="1971675" cy="4358879"/>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E778AA35-E6FA-BE13-7B74-86B690E0AF5E}"/>
              </a:ext>
            </a:extLst>
          </p:cNvPr>
          <p:cNvSpPr>
            <a:spLocks noGrp="1"/>
          </p:cNvSpPr>
          <p:nvPr>
            <p:ph type="body" orient="vert" idx="1"/>
          </p:nvPr>
        </p:nvSpPr>
        <p:spPr>
          <a:xfrm>
            <a:off x="628650" y="273844"/>
            <a:ext cx="5800725" cy="435887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04899661-01A9-1CF3-3E7F-196097C34461}"/>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1F3F15DE-4662-47E3-9D62-1FE0BD17C2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930563-ACD6-7D5B-DE36-74CC9C6F5EC1}"/>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9287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3BD3-C6AF-2164-BA3A-201E42812B6B}"/>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A487C1F-4CCF-7F53-A853-CB38E0036AF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668C8E9-543F-885C-1602-8B8A8EB292F3}"/>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B2C72A97-09F7-6A12-B3E3-80AF3B8494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4F1E6A-BF86-3245-07FC-35A2D2260B63}"/>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4910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84B8-115E-9CAE-D965-65E3D1942D61}"/>
              </a:ext>
            </a:extLst>
          </p:cNvPr>
          <p:cNvSpPr>
            <a:spLocks noGrp="1"/>
          </p:cNvSpPr>
          <p:nvPr>
            <p:ph type="title"/>
          </p:nvPr>
        </p:nvSpPr>
        <p:spPr>
          <a:xfrm>
            <a:off x="623888" y="1282304"/>
            <a:ext cx="7886700" cy="2139553"/>
          </a:xfrm>
        </p:spPr>
        <p:txBody>
          <a:bodyPr anchor="b"/>
          <a:lstStyle>
            <a:lvl1pPr>
              <a:defRPr sz="45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8F5A306-21AF-F050-B7B0-C9166A9F3FC6}"/>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372DDB1-E9AA-D939-744E-0BBCE08ADB52}"/>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3850500D-3D86-8066-56D6-4780D07E31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FDC610-3113-0210-A968-79131365A78D}"/>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14475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9A598-9A7F-0182-2A32-85143300C14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1CA57093-8E47-0B0E-0A3E-A7A5E22DB220}"/>
              </a:ext>
            </a:extLst>
          </p:cNvPr>
          <p:cNvSpPr>
            <a:spLocks noGrp="1"/>
          </p:cNvSpPr>
          <p:nvPr>
            <p:ph sz="half" idx="1"/>
          </p:nvPr>
        </p:nvSpPr>
        <p:spPr>
          <a:xfrm>
            <a:off x="6286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DB67C788-154A-7608-9CAC-6496D3C12778}"/>
              </a:ext>
            </a:extLst>
          </p:cNvPr>
          <p:cNvSpPr>
            <a:spLocks noGrp="1"/>
          </p:cNvSpPr>
          <p:nvPr>
            <p:ph sz="half" idx="2"/>
          </p:nvPr>
        </p:nvSpPr>
        <p:spPr>
          <a:xfrm>
            <a:off x="46291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689F2690-67CB-2C54-9A72-009C4A1F05DD}"/>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6" name="Marcador de pie de página 5">
            <a:extLst>
              <a:ext uri="{FF2B5EF4-FFF2-40B4-BE49-F238E27FC236}">
                <a16:creationId xmlns:a16="http://schemas.microsoft.com/office/drawing/2014/main" id="{B691F0DE-CBA7-12D3-9B5C-B83A628CC2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B79BE09-BB21-028A-886D-67691A337BAA}"/>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78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B8AAC-1528-B614-0A33-998A9C55B57F}"/>
              </a:ext>
            </a:extLst>
          </p:cNvPr>
          <p:cNvSpPr>
            <a:spLocks noGrp="1"/>
          </p:cNvSpPr>
          <p:nvPr>
            <p:ph type="title"/>
          </p:nvPr>
        </p:nvSpPr>
        <p:spPr>
          <a:xfrm>
            <a:off x="629841" y="273844"/>
            <a:ext cx="7886700" cy="994172"/>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A7D1708-0B1C-A6E0-A125-0B463E81348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344C05EE-91D0-EC75-E165-BD6DCCBA0211}"/>
              </a:ext>
            </a:extLst>
          </p:cNvPr>
          <p:cNvSpPr>
            <a:spLocks noGrp="1"/>
          </p:cNvSpPr>
          <p:nvPr>
            <p:ph sz="half" idx="2"/>
          </p:nvPr>
        </p:nvSpPr>
        <p:spPr>
          <a:xfrm>
            <a:off x="629842" y="1878806"/>
            <a:ext cx="3868340"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25CE2480-55B1-54D2-30AB-52FA3DF9DE6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00AE5AC3-9608-5AE7-FDBA-B5E77929DFB8}"/>
              </a:ext>
            </a:extLst>
          </p:cNvPr>
          <p:cNvSpPr>
            <a:spLocks noGrp="1"/>
          </p:cNvSpPr>
          <p:nvPr>
            <p:ph sz="quarter" idx="4"/>
          </p:nvPr>
        </p:nvSpPr>
        <p:spPr>
          <a:xfrm>
            <a:off x="4629150" y="1878806"/>
            <a:ext cx="3887391"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4B6DDC65-FD73-FAF3-3302-B85FF29E0D7D}"/>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8" name="Marcador de pie de página 7">
            <a:extLst>
              <a:ext uri="{FF2B5EF4-FFF2-40B4-BE49-F238E27FC236}">
                <a16:creationId xmlns:a16="http://schemas.microsoft.com/office/drawing/2014/main" id="{7252EDF6-C393-2025-8833-B6D218E03A9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0DD9332-63D7-8619-1B47-E84A18365122}"/>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2780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EA53D-37C1-4105-8761-4532ED7F4C4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29E78C28-1D78-919B-86DD-53763BBA4DBD}"/>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4" name="Marcador de pie de página 3">
            <a:extLst>
              <a:ext uri="{FF2B5EF4-FFF2-40B4-BE49-F238E27FC236}">
                <a16:creationId xmlns:a16="http://schemas.microsoft.com/office/drawing/2014/main" id="{099C990A-C258-8AF2-2F87-9B4A2A96972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D044754-DA8D-34AE-2ADF-3888BAF28F59}"/>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61536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49EC0F-3D4E-C7C6-01A6-12C3DA6578BE}"/>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3" name="Marcador de pie de página 2">
            <a:extLst>
              <a:ext uri="{FF2B5EF4-FFF2-40B4-BE49-F238E27FC236}">
                <a16:creationId xmlns:a16="http://schemas.microsoft.com/office/drawing/2014/main" id="{9CB55917-0F27-10F5-A950-FD6B38C06B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AF6F0D-4267-5300-7DE1-C56458EACBC4}"/>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77952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F56FC-F9A0-A4B1-9DD0-97438EC59544}"/>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2615A5E-C664-0AD7-F771-250C4A48BBF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87B95E5A-B1DD-FDB8-4F76-DE278C1ED4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B24BB01-B112-63A0-76D6-C9A9C99D1D85}"/>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6" name="Marcador de pie de página 5">
            <a:extLst>
              <a:ext uri="{FF2B5EF4-FFF2-40B4-BE49-F238E27FC236}">
                <a16:creationId xmlns:a16="http://schemas.microsoft.com/office/drawing/2014/main" id="{16F3D1B1-5098-5F3D-8918-003A3F07D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382C6F9-6DFF-909E-4B8C-FCDCADCD00FC}"/>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4232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4337C-059F-F67C-B1FF-9CF356D3D86A}"/>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DECF2615-5847-411E-7887-085A61AB4EB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746E007A-FFFE-77A5-8AC1-3CB8D698C49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6C470E7-7CB4-9E89-960E-E1263231B8A7}"/>
              </a:ext>
            </a:extLst>
          </p:cNvPr>
          <p:cNvSpPr>
            <a:spLocks noGrp="1"/>
          </p:cNvSpPr>
          <p:nvPr>
            <p:ph type="dt" sz="half" idx="10"/>
          </p:nvPr>
        </p:nvSpPr>
        <p:spPr/>
        <p:txBody>
          <a:bodyPr/>
          <a:lstStyle/>
          <a:p>
            <a:fld id="{0A9B67B3-53C9-AA4F-997E-5F50883CCD98}" type="datetimeFigureOut">
              <a:rPr lang="es-ES" smtClean="0"/>
              <a:t>02/02/2025</a:t>
            </a:fld>
            <a:endParaRPr lang="es-ES"/>
          </a:p>
        </p:txBody>
      </p:sp>
      <p:sp>
        <p:nvSpPr>
          <p:cNvPr id="6" name="Marcador de pie de página 5">
            <a:extLst>
              <a:ext uri="{FF2B5EF4-FFF2-40B4-BE49-F238E27FC236}">
                <a16:creationId xmlns:a16="http://schemas.microsoft.com/office/drawing/2014/main" id="{B507347C-91BC-F317-9C82-29759ED088E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F46C0FD-B843-7664-73E8-B6E503AFB3D6}"/>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55339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419096-27C1-6EC7-B212-95E5318BF2F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15E660E-5A19-DE35-3E06-7F0DA664EC2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0668690-1B11-54F5-11D4-794B9488075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0A9B67B3-53C9-AA4F-997E-5F50883CCD98}" type="datetimeFigureOut">
              <a:rPr lang="es-ES" smtClean="0"/>
              <a:t>02/02/2025</a:t>
            </a:fld>
            <a:endParaRPr lang="es-ES"/>
          </a:p>
        </p:txBody>
      </p:sp>
      <p:sp>
        <p:nvSpPr>
          <p:cNvPr id="5" name="Marcador de pie de página 4">
            <a:extLst>
              <a:ext uri="{FF2B5EF4-FFF2-40B4-BE49-F238E27FC236}">
                <a16:creationId xmlns:a16="http://schemas.microsoft.com/office/drawing/2014/main" id="{85CD2701-4300-A383-1940-07D431C8C1A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9DF477B-E474-A718-F5F6-3E6399CE8A1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412870769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yan.torres@uniagustiniana.edu.co"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454454A-9DA8-4239-D91B-530BD49D9671}"/>
              </a:ext>
            </a:extLst>
          </p:cNvPr>
          <p:cNvPicPr>
            <a:picLocks noChangeAspect="1"/>
          </p:cNvPicPr>
          <p:nvPr/>
        </p:nvPicPr>
        <p:blipFill>
          <a:blip r:embed="rId2"/>
          <a:stretch>
            <a:fillRect/>
          </a:stretch>
        </p:blipFill>
        <p:spPr>
          <a:xfrm>
            <a:off x="-346710" y="-83128"/>
            <a:ext cx="3093726" cy="2078740"/>
          </a:xfrm>
          <a:prstGeom prst="rect">
            <a:avLst/>
          </a:prstGeom>
        </p:spPr>
      </p:pic>
      <p:sp>
        <p:nvSpPr>
          <p:cNvPr id="2" name="CuadroTexto 1"/>
          <p:cNvSpPr txBox="1"/>
          <p:nvPr/>
        </p:nvSpPr>
        <p:spPr>
          <a:xfrm>
            <a:off x="606926" y="1861794"/>
            <a:ext cx="7930147" cy="1200329"/>
          </a:xfrm>
          <a:prstGeom prst="rect">
            <a:avLst/>
          </a:prstGeom>
          <a:noFill/>
        </p:spPr>
        <p:txBody>
          <a:bodyPr wrap="square" rtlCol="0">
            <a:spAutoFit/>
          </a:bodyPr>
          <a:lstStyle/>
          <a:p>
            <a:pPr algn="r"/>
            <a:r>
              <a:rPr lang="es-ES" sz="3600" dirty="0">
                <a:solidFill>
                  <a:srgbClr val="002060"/>
                </a:solidFill>
              </a:rPr>
              <a:t>¡¡Bienvenidos!!</a:t>
            </a:r>
          </a:p>
          <a:p>
            <a:pPr algn="r"/>
            <a:r>
              <a:rPr lang="es-ES" sz="3600" dirty="0">
                <a:solidFill>
                  <a:schemeClr val="bg1"/>
                </a:solidFill>
              </a:rPr>
              <a:t>Inteligencia artificial y computación </a:t>
            </a:r>
          </a:p>
        </p:txBody>
      </p:sp>
      <p:sp>
        <p:nvSpPr>
          <p:cNvPr id="3" name="CuadroTexto 2">
            <a:extLst>
              <a:ext uri="{FF2B5EF4-FFF2-40B4-BE49-F238E27FC236}">
                <a16:creationId xmlns:a16="http://schemas.microsoft.com/office/drawing/2014/main" id="{18D3F89D-294A-4FAC-99EF-005DCFF027D6}"/>
              </a:ext>
            </a:extLst>
          </p:cNvPr>
          <p:cNvSpPr txBox="1"/>
          <p:nvPr/>
        </p:nvSpPr>
        <p:spPr>
          <a:xfrm>
            <a:off x="2747016" y="4069018"/>
            <a:ext cx="6396984" cy="830997"/>
          </a:xfrm>
          <a:prstGeom prst="rect">
            <a:avLst/>
          </a:prstGeom>
          <a:noFill/>
        </p:spPr>
        <p:txBody>
          <a:bodyPr wrap="square" rtlCol="0">
            <a:spAutoFit/>
          </a:bodyPr>
          <a:lstStyle/>
          <a:p>
            <a:r>
              <a:rPr lang="es-CO" sz="2400" dirty="0">
                <a:solidFill>
                  <a:srgbClr val="002060"/>
                </a:solidFill>
                <a:hlinkClick r:id="rId3">
                  <a:extLst>
                    <a:ext uri="{A12FA001-AC4F-418D-AE19-62706E023703}">
                      <ahyp:hlinkClr xmlns:ahyp="http://schemas.microsoft.com/office/drawing/2018/hyperlinkcolor" val="tx"/>
                    </a:ext>
                  </a:extLst>
                </a:hlinkClick>
              </a:rPr>
              <a:t>brayan.torres@uniagustiniana.edu.co</a:t>
            </a:r>
            <a:endParaRPr lang="es-CO" sz="2400" dirty="0">
              <a:solidFill>
                <a:srgbClr val="002060"/>
              </a:solidFill>
            </a:endParaRPr>
          </a:p>
          <a:p>
            <a:r>
              <a:rPr lang="es-ES" sz="2400" dirty="0">
                <a:solidFill>
                  <a:schemeClr val="bg1"/>
                </a:solidFill>
              </a:rPr>
              <a:t>Brayan Torres-Ingeniero de sistemas</a:t>
            </a:r>
            <a:endParaRPr lang="es-CO" sz="2400" dirty="0">
              <a:solidFill>
                <a:schemeClr val="bg1"/>
              </a:solidFill>
            </a:endParaRPr>
          </a:p>
        </p:txBody>
      </p:sp>
    </p:spTree>
    <p:extLst>
      <p:ext uri="{BB962C8B-B14F-4D97-AF65-F5344CB8AC3E}">
        <p14:creationId xmlns:p14="http://schemas.microsoft.com/office/powerpoint/2010/main" val="32110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769BC01-739D-7502-E976-26611E7A7ACC}"/>
              </a:ext>
            </a:extLst>
          </p:cNvPr>
          <p:cNvGraphicFramePr/>
          <p:nvPr>
            <p:extLst>
              <p:ext uri="{D42A27DB-BD31-4B8C-83A1-F6EECF244321}">
                <p14:modId xmlns:p14="http://schemas.microsoft.com/office/powerpoint/2010/main" val="162548095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48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49E37311-B0B1-9F39-570E-9D9C3289AEFF}"/>
              </a:ext>
            </a:extLst>
          </p:cNvPr>
          <p:cNvGraphicFramePr/>
          <p:nvPr>
            <p:extLst>
              <p:ext uri="{D42A27DB-BD31-4B8C-83A1-F6EECF244321}">
                <p14:modId xmlns:p14="http://schemas.microsoft.com/office/powerpoint/2010/main" val="236775988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Yo, robot | Doblaje Wiki | Fandom">
            <a:extLst>
              <a:ext uri="{FF2B5EF4-FFF2-40B4-BE49-F238E27FC236}">
                <a16:creationId xmlns:a16="http://schemas.microsoft.com/office/drawing/2014/main" id="{591154D0-EC23-9D7E-1E44-E3F6F7956D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681" y="0"/>
            <a:ext cx="1218880" cy="121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1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86745F06-23E7-812A-B97C-2EE6BB933F5B}"/>
              </a:ext>
            </a:extLst>
          </p:cNvPr>
          <p:cNvGraphicFramePr/>
          <p:nvPr>
            <p:extLst>
              <p:ext uri="{D42A27DB-BD31-4B8C-83A1-F6EECF244321}">
                <p14:modId xmlns:p14="http://schemas.microsoft.com/office/powerpoint/2010/main" val="27072906"/>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66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9580517-44EF-745A-1D26-74A146AA4C94}"/>
              </a:ext>
            </a:extLst>
          </p:cNvPr>
          <p:cNvGraphicFramePr/>
          <p:nvPr>
            <p:extLst>
              <p:ext uri="{D42A27DB-BD31-4B8C-83A1-F6EECF244321}">
                <p14:modId xmlns:p14="http://schemas.microsoft.com/office/powerpoint/2010/main" val="44750861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84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EE6D1DB6-4ED5-CA85-F3CB-7DAA3363B004}"/>
              </a:ext>
            </a:extLst>
          </p:cNvPr>
          <p:cNvPicPr>
            <a:picLocks noChangeAspect="1"/>
          </p:cNvPicPr>
          <p:nvPr/>
        </p:nvPicPr>
        <p:blipFill>
          <a:blip r:embed="rId2"/>
          <a:stretch>
            <a:fillRect/>
          </a:stretch>
        </p:blipFill>
        <p:spPr>
          <a:xfrm>
            <a:off x="1660294" y="482600"/>
            <a:ext cx="5823411" cy="4178299"/>
          </a:xfrm>
          <a:prstGeom prst="rect">
            <a:avLst/>
          </a:prstGeom>
          <a:ln>
            <a:noFill/>
          </a:ln>
        </p:spPr>
      </p:pic>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8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16279D-DD84-5FA7-5554-CC722AA6F94C}"/>
              </a:ext>
            </a:extLst>
          </p:cNvPr>
          <p:cNvSpPr>
            <a:spLocks noGrp="1"/>
          </p:cNvSpPr>
          <p:nvPr>
            <p:ph type="title"/>
          </p:nvPr>
        </p:nvSpPr>
        <p:spPr>
          <a:xfrm>
            <a:off x="1647825" y="551462"/>
            <a:ext cx="3733800" cy="2373784"/>
          </a:xfrm>
        </p:spPr>
        <p:txBody>
          <a:bodyPr vert="horz" lIns="91440" tIns="45720" rIns="91440" bIns="45720" rtlCol="0" anchor="b">
            <a:normAutofit/>
          </a:bodyPr>
          <a:lstStyle/>
          <a:p>
            <a:pPr defTabSz="914400"/>
            <a:r>
              <a:rPr lang="en-US" b="1" kern="1200">
                <a:solidFill>
                  <a:schemeClr val="tx1"/>
                </a:solidFill>
                <a:latin typeface="+mj-lt"/>
                <a:ea typeface="+mj-ea"/>
                <a:cs typeface="+mj-cs"/>
              </a:rPr>
              <a:t>IA de Aprendizaje Automático (Machine Learning, ML)</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pic>
        <p:nvPicPr>
          <p:cNvPr id="6" name="Graphic 5" descr="Robot">
            <a:extLst>
              <a:ext uri="{FF2B5EF4-FFF2-40B4-BE49-F238E27FC236}">
                <a16:creationId xmlns:a16="http://schemas.microsoft.com/office/drawing/2014/main" id="{B6B8E752-B529-E20F-B824-D8AE71D28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082464"/>
            <a:ext cx="966788" cy="966788"/>
          </a:xfrm>
          <a:prstGeom prst="rect">
            <a:avLst/>
          </a:prstGeom>
        </p:spPr>
      </p:pic>
      <p:pic>
        <p:nvPicPr>
          <p:cNvPr id="8" name="Graphic 7" descr="Robot">
            <a:extLst>
              <a:ext uri="{FF2B5EF4-FFF2-40B4-BE49-F238E27FC236}">
                <a16:creationId xmlns:a16="http://schemas.microsoft.com/office/drawing/2014/main" id="{7A080248-D1E6-4CA8-8F05-F98829BB80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537305"/>
            <a:ext cx="4058507" cy="4058507"/>
          </a:xfrm>
          <a:prstGeom prst="rect">
            <a:avLst/>
          </a:prstGeom>
        </p:spPr>
      </p:pic>
    </p:spTree>
    <p:extLst>
      <p:ext uri="{BB962C8B-B14F-4D97-AF65-F5344CB8AC3E}">
        <p14:creationId xmlns:p14="http://schemas.microsoft.com/office/powerpoint/2010/main" val="55303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5" name="Group 3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36" name="Freeform: Shape 3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uadroTexto 4">
            <a:extLst>
              <a:ext uri="{FF2B5EF4-FFF2-40B4-BE49-F238E27FC236}">
                <a16:creationId xmlns:a16="http://schemas.microsoft.com/office/drawing/2014/main" id="{97DD37F6-292D-78AF-2294-D3B8FE8745CE}"/>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solidFill>
                  <a:schemeClr val="tx2"/>
                </a:solidFill>
              </a:rPr>
              <a:t>Aprendizaje Supervisado (Supervised Learning)</a:t>
            </a:r>
          </a:p>
          <a:p>
            <a:pPr indent="-228600">
              <a:lnSpc>
                <a:spcPct val="90000"/>
              </a:lnSpc>
              <a:spcAft>
                <a:spcPts val="600"/>
              </a:spcAft>
              <a:buFont typeface="Arial" panose="020B0604020202020204" pitchFamily="34" charset="0"/>
              <a:buChar char="•"/>
            </a:pPr>
            <a:r>
              <a:rPr lang="en-US" sz="1400" b="1">
                <a:solidFill>
                  <a:schemeClr val="tx2"/>
                </a:solidFill>
              </a:rPr>
              <a:t>Definición</a:t>
            </a:r>
            <a:r>
              <a:rPr lang="en-US" sz="1400">
                <a:solidFill>
                  <a:schemeClr val="tx2"/>
                </a:solidFill>
              </a:rPr>
              <a:t>: El modelo aprende a partir de un conjunto de datos etiquetado, es decir, los datos de entrada están acompañados de las respuestas correctas.</a:t>
            </a:r>
          </a:p>
          <a:p>
            <a:pPr indent="-228600">
              <a:lnSpc>
                <a:spcPct val="90000"/>
              </a:lnSpc>
              <a:spcAft>
                <a:spcPts val="600"/>
              </a:spcAft>
              <a:buFont typeface="Arial" panose="020B0604020202020204" pitchFamily="34" charset="0"/>
              <a:buChar char="•"/>
            </a:pPr>
            <a:r>
              <a:rPr lang="en-US" sz="1400" b="1">
                <a:solidFill>
                  <a:schemeClr val="tx2"/>
                </a:solidFill>
              </a:rPr>
              <a:t>Capacidades</a:t>
            </a:r>
            <a:r>
              <a:rPr lang="en-US" sz="1400">
                <a:solidFill>
                  <a:schemeClr val="tx2"/>
                </a:solidFill>
              </a:rPr>
              <a:t>: El modelo predice o clasifica nuevos datos basándose en lo aprendido durante el entrenamiento.</a:t>
            </a:r>
          </a:p>
          <a:p>
            <a:pPr indent="-228600">
              <a:lnSpc>
                <a:spcPct val="90000"/>
              </a:lnSpc>
              <a:spcAft>
                <a:spcPts val="600"/>
              </a:spcAft>
              <a:buFont typeface="Arial" panose="020B0604020202020204" pitchFamily="34" charset="0"/>
              <a:buChar char="•"/>
            </a:pPr>
            <a:r>
              <a:rPr lang="en-US" sz="1400" b="1">
                <a:solidFill>
                  <a:schemeClr val="tx2"/>
                </a:solidFill>
              </a:rPr>
              <a:t>Ejemplo</a:t>
            </a:r>
            <a:r>
              <a:rPr lang="en-US" sz="1400">
                <a:solidFill>
                  <a:schemeClr val="tx2"/>
                </a:solidFill>
              </a:rPr>
              <a:t>: Predicción de precios de casas, clasificación de correos electrónicos como spam o no spam.</a:t>
            </a:r>
          </a:p>
          <a:p>
            <a:pPr indent="-228600">
              <a:lnSpc>
                <a:spcPct val="90000"/>
              </a:lnSpc>
              <a:spcAft>
                <a:spcPts val="600"/>
              </a:spcAft>
              <a:buFont typeface="Arial" panose="020B0604020202020204" pitchFamily="34" charset="0"/>
              <a:buChar char="•"/>
            </a:pPr>
            <a:r>
              <a:rPr lang="en-US" sz="1400" b="1">
                <a:solidFill>
                  <a:schemeClr val="tx2"/>
                </a:solidFill>
              </a:rPr>
              <a:t>Ventajas</a:t>
            </a:r>
            <a:r>
              <a:rPr lang="en-US" sz="1400">
                <a:solidFill>
                  <a:schemeClr val="tx2"/>
                </a:solidFill>
              </a:rPr>
              <a:t>: Resultados precisos cuando se tienen datos bien etiquetados.</a:t>
            </a:r>
          </a:p>
          <a:p>
            <a:pPr indent="-228600">
              <a:lnSpc>
                <a:spcPct val="90000"/>
              </a:lnSpc>
              <a:spcAft>
                <a:spcPts val="600"/>
              </a:spcAft>
              <a:buFont typeface="Arial" panose="020B0604020202020204" pitchFamily="34" charset="0"/>
              <a:buChar char="•"/>
            </a:pPr>
            <a:r>
              <a:rPr lang="en-US" sz="1400" b="1">
                <a:solidFill>
                  <a:schemeClr val="tx2"/>
                </a:solidFill>
              </a:rPr>
              <a:t>Desventajas</a:t>
            </a:r>
            <a:r>
              <a:rPr lang="en-US" sz="1400">
                <a:solidFill>
                  <a:schemeClr val="tx2"/>
                </a:solidFill>
              </a:rPr>
              <a:t>: Requiere grandes cantidades de datos etiquetados, lo cual puede ser costoso y laborioso.</a:t>
            </a:r>
          </a:p>
        </p:txBody>
      </p:sp>
    </p:spTree>
    <p:extLst>
      <p:ext uri="{BB962C8B-B14F-4D97-AF65-F5344CB8AC3E}">
        <p14:creationId xmlns:p14="http://schemas.microsoft.com/office/powerpoint/2010/main" val="91662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uadroTexto 4">
            <a:extLst>
              <a:ext uri="{FF2B5EF4-FFF2-40B4-BE49-F238E27FC236}">
                <a16:creationId xmlns:a16="http://schemas.microsoft.com/office/drawing/2014/main" id="{E7473E3A-79E0-980D-4348-196870016AFD}"/>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a:solidFill>
                  <a:schemeClr val="tx2"/>
                </a:solidFill>
              </a:rPr>
              <a:t>Aprendizaje No Supervisado (Unsupervised Learning)</a:t>
            </a:r>
          </a:p>
          <a:p>
            <a:pPr indent="-228600">
              <a:lnSpc>
                <a:spcPct val="90000"/>
              </a:lnSpc>
              <a:spcAft>
                <a:spcPts val="600"/>
              </a:spcAft>
              <a:buFont typeface="Arial" panose="020B0604020202020204" pitchFamily="34" charset="0"/>
              <a:buChar char="•"/>
            </a:pPr>
            <a:r>
              <a:rPr lang="en-US" sz="1300" b="1">
                <a:solidFill>
                  <a:schemeClr val="tx2"/>
                </a:solidFill>
              </a:rPr>
              <a:t>Definición</a:t>
            </a:r>
            <a:r>
              <a:rPr lang="en-US" sz="1300">
                <a:solidFill>
                  <a:schemeClr val="tx2"/>
                </a:solidFill>
              </a:rPr>
              <a:t>: El modelo trabaja con datos que no están etiquetados, buscando patrones o estructuras dentro de los datos por sí mismo.</a:t>
            </a:r>
          </a:p>
          <a:p>
            <a:pPr indent="-228600">
              <a:lnSpc>
                <a:spcPct val="90000"/>
              </a:lnSpc>
              <a:spcAft>
                <a:spcPts val="600"/>
              </a:spcAft>
              <a:buFont typeface="Arial" panose="020B0604020202020204" pitchFamily="34" charset="0"/>
              <a:buChar char="•"/>
            </a:pPr>
            <a:r>
              <a:rPr lang="en-US" sz="1300" b="1">
                <a:solidFill>
                  <a:schemeClr val="tx2"/>
                </a:solidFill>
              </a:rPr>
              <a:t>Capacidades</a:t>
            </a:r>
            <a:r>
              <a:rPr lang="en-US" sz="1300">
                <a:solidFill>
                  <a:schemeClr val="tx2"/>
                </a:solidFill>
              </a:rPr>
              <a:t>: El modelo intenta identificar relaciones y agrupaciones en los datos sin saber de antemano cuáles son las respuestas correctas.</a:t>
            </a:r>
          </a:p>
          <a:p>
            <a:pPr indent="-228600">
              <a:lnSpc>
                <a:spcPct val="90000"/>
              </a:lnSpc>
              <a:spcAft>
                <a:spcPts val="600"/>
              </a:spcAft>
              <a:buFont typeface="Arial" panose="020B0604020202020204" pitchFamily="34" charset="0"/>
              <a:buChar char="•"/>
            </a:pPr>
            <a:r>
              <a:rPr lang="en-US" sz="1300" b="1">
                <a:solidFill>
                  <a:schemeClr val="tx2"/>
                </a:solidFill>
              </a:rPr>
              <a:t>Ejemplo</a:t>
            </a:r>
            <a:r>
              <a:rPr lang="en-US" sz="1300">
                <a:solidFill>
                  <a:schemeClr val="tx2"/>
                </a:solidFill>
              </a:rPr>
              <a:t>: Agrupamiento de clientes en segmentos de mercado, reducción de dimensionalidad.</a:t>
            </a:r>
          </a:p>
          <a:p>
            <a:pPr indent="-228600">
              <a:lnSpc>
                <a:spcPct val="90000"/>
              </a:lnSpc>
              <a:spcAft>
                <a:spcPts val="600"/>
              </a:spcAft>
              <a:buFont typeface="Arial" panose="020B0604020202020204" pitchFamily="34" charset="0"/>
              <a:buChar char="•"/>
            </a:pPr>
            <a:r>
              <a:rPr lang="en-US" sz="1300" b="1">
                <a:solidFill>
                  <a:schemeClr val="tx2"/>
                </a:solidFill>
              </a:rPr>
              <a:t>Ventajas</a:t>
            </a:r>
            <a:r>
              <a:rPr lang="en-US" sz="1300">
                <a:solidFill>
                  <a:schemeClr val="tx2"/>
                </a:solidFill>
              </a:rPr>
              <a:t>: No requiere datos etiquetados, útil cuando no se tiene conocimiento previo de los patrones.</a:t>
            </a:r>
          </a:p>
          <a:p>
            <a:pPr indent="-228600">
              <a:lnSpc>
                <a:spcPct val="90000"/>
              </a:lnSpc>
              <a:spcAft>
                <a:spcPts val="600"/>
              </a:spcAft>
              <a:buFont typeface="Arial" panose="020B0604020202020204" pitchFamily="34" charset="0"/>
              <a:buChar char="•"/>
            </a:pPr>
            <a:r>
              <a:rPr lang="en-US" sz="1300" b="1">
                <a:solidFill>
                  <a:schemeClr val="tx2"/>
                </a:solidFill>
              </a:rPr>
              <a:t>Desventajas</a:t>
            </a:r>
            <a:r>
              <a:rPr lang="en-US" sz="1300">
                <a:solidFill>
                  <a:schemeClr val="tx2"/>
                </a:solidFill>
              </a:rPr>
              <a:t>: Más difícil de evaluar la calidad de los resultados, ya que no hay respuestas "correctas" conocidas.</a:t>
            </a:r>
          </a:p>
        </p:txBody>
      </p:sp>
    </p:spTree>
    <p:extLst>
      <p:ext uri="{BB962C8B-B14F-4D97-AF65-F5344CB8AC3E}">
        <p14:creationId xmlns:p14="http://schemas.microsoft.com/office/powerpoint/2010/main" val="355562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uadroTexto 3">
            <a:extLst>
              <a:ext uri="{FF2B5EF4-FFF2-40B4-BE49-F238E27FC236}">
                <a16:creationId xmlns:a16="http://schemas.microsoft.com/office/drawing/2014/main" id="{4C64A045-4EB8-1437-B790-8359E8DF7AF4}"/>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a:solidFill>
                  <a:schemeClr val="tx2"/>
                </a:solidFill>
              </a:rPr>
              <a:t>Aprendizaje por Refuerzo (Reinforcement Learning)</a:t>
            </a:r>
          </a:p>
          <a:p>
            <a:pPr indent="-228600">
              <a:lnSpc>
                <a:spcPct val="90000"/>
              </a:lnSpc>
              <a:spcAft>
                <a:spcPts val="600"/>
              </a:spcAft>
              <a:buFont typeface="Arial" panose="020B0604020202020204" pitchFamily="34" charset="0"/>
              <a:buChar char="•"/>
            </a:pPr>
            <a:r>
              <a:rPr lang="en-US" sz="1200" b="1">
                <a:solidFill>
                  <a:schemeClr val="tx2"/>
                </a:solidFill>
              </a:rPr>
              <a:t>Definición</a:t>
            </a:r>
            <a:r>
              <a:rPr lang="en-US" sz="1200">
                <a:solidFill>
                  <a:schemeClr val="tx2"/>
                </a:solidFill>
              </a:rPr>
              <a:t>: El modelo aprende tomando decisiones secuenciales y recibiendo recompensas o penalizaciones basadas en sus acciones, con el objetivo de maximizar una función de recompensa.</a:t>
            </a:r>
          </a:p>
          <a:p>
            <a:pPr indent="-228600">
              <a:lnSpc>
                <a:spcPct val="90000"/>
              </a:lnSpc>
              <a:spcAft>
                <a:spcPts val="600"/>
              </a:spcAft>
              <a:buFont typeface="Arial" panose="020B0604020202020204" pitchFamily="34" charset="0"/>
              <a:buChar char="•"/>
            </a:pPr>
            <a:r>
              <a:rPr lang="en-US" sz="1200" b="1">
                <a:solidFill>
                  <a:schemeClr val="tx2"/>
                </a:solidFill>
              </a:rPr>
              <a:t>Capacidades</a:t>
            </a:r>
            <a:r>
              <a:rPr lang="en-US" sz="1200">
                <a:solidFill>
                  <a:schemeClr val="tx2"/>
                </a:solidFill>
              </a:rPr>
              <a:t>: El modelo no tiene ejemplos predefinidos, sino que explora su entorno, prueba diferentes acciones y aprende de las consecuencias de sus decisiones.</a:t>
            </a:r>
          </a:p>
          <a:p>
            <a:pPr indent="-228600">
              <a:lnSpc>
                <a:spcPct val="90000"/>
              </a:lnSpc>
              <a:spcAft>
                <a:spcPts val="600"/>
              </a:spcAft>
              <a:buFont typeface="Arial" panose="020B0604020202020204" pitchFamily="34" charset="0"/>
              <a:buChar char="•"/>
            </a:pPr>
            <a:r>
              <a:rPr lang="en-US" sz="1200" b="1">
                <a:solidFill>
                  <a:schemeClr val="tx2"/>
                </a:solidFill>
              </a:rPr>
              <a:t>Ejemplo</a:t>
            </a:r>
            <a:r>
              <a:rPr lang="en-US" sz="1200">
                <a:solidFill>
                  <a:schemeClr val="tx2"/>
                </a:solidFill>
              </a:rPr>
              <a:t>: Juegos de computadora, robots autónomos, sistemas de recomendación adaptativos.</a:t>
            </a:r>
          </a:p>
          <a:p>
            <a:pPr indent="-228600">
              <a:lnSpc>
                <a:spcPct val="90000"/>
              </a:lnSpc>
              <a:spcAft>
                <a:spcPts val="600"/>
              </a:spcAft>
              <a:buFont typeface="Arial" panose="020B0604020202020204" pitchFamily="34" charset="0"/>
              <a:buChar char="•"/>
            </a:pPr>
            <a:r>
              <a:rPr lang="en-US" sz="1200" b="1">
                <a:solidFill>
                  <a:schemeClr val="tx2"/>
                </a:solidFill>
              </a:rPr>
              <a:t>Ventajas</a:t>
            </a:r>
            <a:r>
              <a:rPr lang="en-US" sz="1200">
                <a:solidFill>
                  <a:schemeClr val="tx2"/>
                </a:solidFill>
              </a:rPr>
              <a:t>: Ideal para problemas en los que las decisiones deben tomarse de manera secuencial y donde las interacciones con el entorno son clave.</a:t>
            </a:r>
          </a:p>
          <a:p>
            <a:pPr indent="-228600">
              <a:lnSpc>
                <a:spcPct val="90000"/>
              </a:lnSpc>
              <a:spcAft>
                <a:spcPts val="600"/>
              </a:spcAft>
              <a:buFont typeface="Arial" panose="020B0604020202020204" pitchFamily="34" charset="0"/>
              <a:buChar char="•"/>
            </a:pPr>
            <a:r>
              <a:rPr lang="en-US" sz="1200" b="1">
                <a:solidFill>
                  <a:schemeClr val="tx2"/>
                </a:solidFill>
              </a:rPr>
              <a:t>Desventajas</a:t>
            </a:r>
            <a:r>
              <a:rPr lang="en-US" sz="1200">
                <a:solidFill>
                  <a:schemeClr val="tx2"/>
                </a:solidFill>
              </a:rPr>
              <a:t>: Requiere tiempo y computación para explorar todas las posibles acciones, además de que puede ser difícil establecer un sistema de recompensas adecuado.</a:t>
            </a:r>
          </a:p>
          <a:p>
            <a:pPr indent="-228600">
              <a:lnSpc>
                <a:spcPct val="90000"/>
              </a:lnSpc>
              <a:spcAft>
                <a:spcPts val="600"/>
              </a:spcAft>
              <a:buFont typeface="Arial" panose="020B0604020202020204" pitchFamily="34" charset="0"/>
              <a:buChar char="•"/>
            </a:pPr>
            <a:endParaRPr lang="en-US" sz="1200">
              <a:solidFill>
                <a:schemeClr val="tx2"/>
              </a:solidFill>
            </a:endParaRPr>
          </a:p>
        </p:txBody>
      </p:sp>
    </p:spTree>
    <p:extLst>
      <p:ext uri="{BB962C8B-B14F-4D97-AF65-F5344CB8AC3E}">
        <p14:creationId xmlns:p14="http://schemas.microsoft.com/office/powerpoint/2010/main" val="7404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940300A-2152-2B5C-E9DD-35FAB0231888}"/>
              </a:ext>
            </a:extLst>
          </p:cNvPr>
          <p:cNvPicPr>
            <a:picLocks noChangeAspect="1"/>
          </p:cNvPicPr>
          <p:nvPr/>
        </p:nvPicPr>
        <p:blipFill>
          <a:blip r:embed="rId2"/>
          <a:stretch>
            <a:fillRect/>
          </a:stretch>
        </p:blipFill>
        <p:spPr>
          <a:xfrm>
            <a:off x="482600" y="721246"/>
            <a:ext cx="3971037" cy="3701006"/>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857250"/>
            <a:ext cx="0" cy="3429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7A7C3D05-9FEB-57BB-FBAE-0F55773A2EF0}"/>
              </a:ext>
            </a:extLst>
          </p:cNvPr>
          <p:cNvPicPr>
            <a:picLocks noChangeAspect="1"/>
          </p:cNvPicPr>
          <p:nvPr/>
        </p:nvPicPr>
        <p:blipFill>
          <a:blip r:embed="rId3"/>
          <a:stretch>
            <a:fillRect/>
          </a:stretch>
        </p:blipFill>
        <p:spPr>
          <a:xfrm>
            <a:off x="5282136" y="482600"/>
            <a:ext cx="2787489" cy="4178299"/>
          </a:xfrm>
          <a:prstGeom prst="rect">
            <a:avLst/>
          </a:prstGeom>
        </p:spPr>
      </p:pic>
    </p:spTree>
    <p:extLst>
      <p:ext uri="{BB962C8B-B14F-4D97-AF65-F5344CB8AC3E}">
        <p14:creationId xmlns:p14="http://schemas.microsoft.com/office/powerpoint/2010/main" val="192726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CuadroTexto 1"/>
          <p:cNvSpPr txBox="1"/>
          <p:nvPr/>
        </p:nvSpPr>
        <p:spPr>
          <a:xfrm>
            <a:off x="509153" y="943892"/>
            <a:ext cx="4616694" cy="461665"/>
          </a:xfrm>
          <a:prstGeom prst="rect">
            <a:avLst/>
          </a:prstGeom>
          <a:noFill/>
        </p:spPr>
        <p:txBody>
          <a:bodyPr wrap="square" rtlCol="0">
            <a:spAutoFit/>
          </a:bodyPr>
          <a:lstStyle/>
          <a:p>
            <a:r>
              <a:rPr lang="es-ES" sz="2400" dirty="0">
                <a:solidFill>
                  <a:schemeClr val="bg1"/>
                </a:solidFill>
              </a:rPr>
              <a:t>Contenido </a:t>
            </a:r>
            <a:r>
              <a:rPr lang="es-ES" sz="2400">
                <a:solidFill>
                  <a:schemeClr val="bg1"/>
                </a:solidFill>
              </a:rPr>
              <a:t>/ Índice</a:t>
            </a:r>
            <a:endParaRPr lang="es-ES" sz="2400" dirty="0">
              <a:solidFill>
                <a:schemeClr val="bg1"/>
              </a:solidFill>
            </a:endParaRPr>
          </a:p>
        </p:txBody>
      </p:sp>
      <p:sp>
        <p:nvSpPr>
          <p:cNvPr id="3" name="CuadroTexto 2">
            <a:extLst>
              <a:ext uri="{FF2B5EF4-FFF2-40B4-BE49-F238E27FC236}">
                <a16:creationId xmlns:a16="http://schemas.microsoft.com/office/drawing/2014/main" id="{A09AA49B-4F74-4825-815B-BE1F62D654D3}"/>
              </a:ext>
            </a:extLst>
          </p:cNvPr>
          <p:cNvSpPr txBox="1"/>
          <p:nvPr/>
        </p:nvSpPr>
        <p:spPr>
          <a:xfrm>
            <a:off x="509153" y="1645434"/>
            <a:ext cx="6774149" cy="1754326"/>
          </a:xfrm>
          <a:prstGeom prst="rect">
            <a:avLst/>
          </a:prstGeom>
          <a:noFill/>
        </p:spPr>
        <p:txBody>
          <a:bodyPr wrap="square" rtlCol="0">
            <a:spAutoFit/>
          </a:bodyPr>
          <a:lstStyle/>
          <a:p>
            <a:pPr marL="342900" indent="-342900">
              <a:buFont typeface="+mj-lt"/>
              <a:buAutoNum type="arabicPeriod"/>
            </a:pPr>
            <a:r>
              <a:rPr lang="es-ES" dirty="0"/>
              <a:t>Presentación del curso</a:t>
            </a:r>
          </a:p>
          <a:p>
            <a:pPr marL="342900" indent="-342900">
              <a:buFont typeface="+mj-lt"/>
              <a:buAutoNum type="arabicPeriod"/>
            </a:pPr>
            <a:r>
              <a:rPr lang="es-ES" dirty="0"/>
              <a:t>Syllabus </a:t>
            </a:r>
          </a:p>
          <a:p>
            <a:pPr marL="342900" indent="-342900">
              <a:buFont typeface="+mj-lt"/>
              <a:buAutoNum type="arabicPeriod"/>
            </a:pPr>
            <a:r>
              <a:rPr lang="es-ES" dirty="0"/>
              <a:t>Reglas del curso</a:t>
            </a:r>
          </a:p>
          <a:p>
            <a:pPr marL="342900" indent="-342900">
              <a:buFont typeface="+mj-lt"/>
              <a:buAutoNum type="arabicPeriod"/>
            </a:pPr>
            <a:r>
              <a:rPr lang="es-ES" dirty="0"/>
              <a:t>Material de apoyo</a:t>
            </a:r>
          </a:p>
          <a:p>
            <a:pPr marL="342900" indent="-342900">
              <a:buFont typeface="+mj-lt"/>
              <a:buAutoNum type="arabicPeriod"/>
            </a:pPr>
            <a:r>
              <a:rPr lang="es-ES" dirty="0"/>
              <a:t>Iniciamos</a:t>
            </a:r>
          </a:p>
          <a:p>
            <a:pPr marL="342900" indent="-342900">
              <a:buFont typeface="+mj-lt"/>
              <a:buAutoNum type="arabicPeriod"/>
            </a:pPr>
            <a:endParaRPr lang="es-CO" dirty="0"/>
          </a:p>
        </p:txBody>
      </p:sp>
    </p:spTree>
    <p:extLst>
      <p:ext uri="{BB962C8B-B14F-4D97-AF65-F5344CB8AC3E}">
        <p14:creationId xmlns:p14="http://schemas.microsoft.com/office/powerpoint/2010/main" val="347437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02CF8B9-462A-E030-3A6E-B096F897DBF9}"/>
              </a:ext>
            </a:extLst>
          </p:cNvPr>
          <p:cNvPicPr>
            <a:picLocks noChangeAspect="1"/>
          </p:cNvPicPr>
          <p:nvPr/>
        </p:nvPicPr>
        <p:blipFill>
          <a:blip r:embed="rId2"/>
          <a:stretch>
            <a:fillRect/>
          </a:stretch>
        </p:blipFill>
        <p:spPr>
          <a:xfrm>
            <a:off x="637434" y="482600"/>
            <a:ext cx="7869130" cy="417829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15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F257D0-CB01-4D37-8DE6-E2CAA40383C8}"/>
              </a:ext>
            </a:extLst>
          </p:cNvPr>
          <p:cNvSpPr txBox="1"/>
          <p:nvPr/>
        </p:nvSpPr>
        <p:spPr>
          <a:xfrm>
            <a:off x="1212111" y="377769"/>
            <a:ext cx="6400800" cy="707886"/>
          </a:xfrm>
          <a:prstGeom prst="rect">
            <a:avLst/>
          </a:prstGeom>
          <a:noFill/>
        </p:spPr>
        <p:txBody>
          <a:bodyPr wrap="square" rtlCol="0">
            <a:spAutoFit/>
          </a:bodyPr>
          <a:lstStyle/>
          <a:p>
            <a:r>
              <a:rPr lang="es-ES" sz="4000" dirty="0">
                <a:solidFill>
                  <a:srgbClr val="002060"/>
                </a:solidFill>
              </a:rPr>
              <a:t>Tarea</a:t>
            </a:r>
            <a:endParaRPr lang="es-CO" sz="4000" dirty="0">
              <a:solidFill>
                <a:srgbClr val="002060"/>
              </a:solidFill>
            </a:endParaRPr>
          </a:p>
        </p:txBody>
      </p:sp>
      <p:sp>
        <p:nvSpPr>
          <p:cNvPr id="5" name="CuadroTexto 4">
            <a:extLst>
              <a:ext uri="{FF2B5EF4-FFF2-40B4-BE49-F238E27FC236}">
                <a16:creationId xmlns:a16="http://schemas.microsoft.com/office/drawing/2014/main" id="{02FCECC4-41D2-4C73-BC66-AA7B246E597F}"/>
              </a:ext>
            </a:extLst>
          </p:cNvPr>
          <p:cNvSpPr txBox="1"/>
          <p:nvPr/>
        </p:nvSpPr>
        <p:spPr>
          <a:xfrm>
            <a:off x="978675" y="1587701"/>
            <a:ext cx="6867672" cy="2554545"/>
          </a:xfrm>
          <a:prstGeom prst="rect">
            <a:avLst/>
          </a:prstGeom>
          <a:noFill/>
        </p:spPr>
        <p:txBody>
          <a:bodyPr wrap="square" rtlCol="0">
            <a:spAutoFit/>
          </a:bodyPr>
          <a:lstStyle/>
          <a:p>
            <a:pPr marL="342900" indent="-342900">
              <a:buFont typeface="+mj-lt"/>
              <a:buAutoNum type="arabicPeriod"/>
            </a:pPr>
            <a:r>
              <a:rPr lang="es-CO" sz="3200" dirty="0"/>
              <a:t> buscar los algoritmos que se usan en aprendizaje supervisado y no supervisado</a:t>
            </a:r>
          </a:p>
          <a:p>
            <a:pPr marL="342900" indent="-342900">
              <a:buFont typeface="+mj-lt"/>
              <a:buAutoNum type="arabicPeriod"/>
            </a:pPr>
            <a:r>
              <a:rPr lang="es-CO" sz="3200" dirty="0"/>
              <a:t> instalar visual </a:t>
            </a:r>
            <a:r>
              <a:rPr lang="es-CO" sz="3200" dirty="0" err="1"/>
              <a:t>studio</a:t>
            </a:r>
            <a:r>
              <a:rPr lang="es-CO" sz="3200" dirty="0"/>
              <a:t> </a:t>
            </a:r>
            <a:r>
              <a:rPr lang="es-CO" sz="3200" dirty="0" err="1"/>
              <a:t>code</a:t>
            </a:r>
            <a:endParaRPr lang="es-CO" sz="3200" dirty="0"/>
          </a:p>
          <a:p>
            <a:pPr marL="342900" indent="-342900">
              <a:buFont typeface="+mj-lt"/>
              <a:buAutoNum type="arabicPeriod"/>
            </a:pPr>
            <a:r>
              <a:rPr lang="es-CO" sz="3200" dirty="0"/>
              <a:t>Instalar </a:t>
            </a:r>
            <a:r>
              <a:rPr lang="es-CO" sz="3200" dirty="0" err="1"/>
              <a:t>python</a:t>
            </a:r>
            <a:endParaRPr lang="es-CO" sz="3200" dirty="0"/>
          </a:p>
        </p:txBody>
      </p:sp>
    </p:spTree>
    <p:extLst>
      <p:ext uri="{BB962C8B-B14F-4D97-AF65-F5344CB8AC3E}">
        <p14:creationId xmlns:p14="http://schemas.microsoft.com/office/powerpoint/2010/main" val="10629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4B1A2D-C032-4649-9F31-5CC3A9F0BC58}"/>
              </a:ext>
            </a:extLst>
          </p:cNvPr>
          <p:cNvSpPr txBox="1"/>
          <p:nvPr/>
        </p:nvSpPr>
        <p:spPr>
          <a:xfrm>
            <a:off x="2914167" y="1777050"/>
            <a:ext cx="4453666" cy="584775"/>
          </a:xfrm>
          <a:prstGeom prst="rect">
            <a:avLst/>
          </a:prstGeom>
          <a:noFill/>
        </p:spPr>
        <p:txBody>
          <a:bodyPr wrap="square" rtlCol="0">
            <a:spAutoFit/>
          </a:bodyPr>
          <a:lstStyle/>
          <a:p>
            <a:r>
              <a:rPr lang="es-ES" sz="3200" dirty="0">
                <a:solidFill>
                  <a:schemeClr val="bg1"/>
                </a:solidFill>
              </a:rPr>
              <a:t>¡¡Muchas Gracias!!</a:t>
            </a:r>
            <a:endParaRPr lang="es-CO" sz="3200" dirty="0">
              <a:solidFill>
                <a:schemeClr val="bg1"/>
              </a:solidFill>
            </a:endParaRPr>
          </a:p>
        </p:txBody>
      </p:sp>
    </p:spTree>
    <p:extLst>
      <p:ext uri="{BB962C8B-B14F-4D97-AF65-F5344CB8AC3E}">
        <p14:creationId xmlns:p14="http://schemas.microsoft.com/office/powerpoint/2010/main" val="328844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B6D284-8A5B-4976-94B6-702372BC7005}"/>
              </a:ext>
            </a:extLst>
          </p:cNvPr>
          <p:cNvPicPr>
            <a:picLocks noChangeAspect="1"/>
          </p:cNvPicPr>
          <p:nvPr/>
        </p:nvPicPr>
        <p:blipFill>
          <a:blip r:embed="rId2">
            <a:duotone>
              <a:prstClr val="black"/>
              <a:srgbClr val="D9C3A5">
                <a:tint val="50000"/>
                <a:satMod val="180000"/>
              </a:srgbClr>
            </a:duotone>
          </a:blip>
          <a:stretch>
            <a:fillRect/>
          </a:stretch>
        </p:blipFill>
        <p:spPr>
          <a:xfrm>
            <a:off x="0" y="-43859"/>
            <a:ext cx="8080744" cy="5143500"/>
          </a:xfrm>
          <a:prstGeom prst="rect">
            <a:avLst/>
          </a:prstGeom>
        </p:spPr>
      </p:pic>
      <p:sp>
        <p:nvSpPr>
          <p:cNvPr id="2" name="CuadroTexto 1">
            <a:extLst>
              <a:ext uri="{FF2B5EF4-FFF2-40B4-BE49-F238E27FC236}">
                <a16:creationId xmlns:a16="http://schemas.microsoft.com/office/drawing/2014/main" id="{E2F75B1E-29FB-4327-80F9-E6E5C7B7EB38}"/>
              </a:ext>
            </a:extLst>
          </p:cNvPr>
          <p:cNvSpPr txBox="1"/>
          <p:nvPr/>
        </p:nvSpPr>
        <p:spPr>
          <a:xfrm>
            <a:off x="505046" y="477796"/>
            <a:ext cx="7070652" cy="1384995"/>
          </a:xfrm>
          <a:prstGeom prst="rect">
            <a:avLst/>
          </a:prstGeom>
          <a:noFill/>
        </p:spPr>
        <p:txBody>
          <a:bodyPr wrap="square" rtlCol="0">
            <a:spAutoFit/>
          </a:bodyPr>
          <a:lstStyle/>
          <a:p>
            <a:pPr marL="457200" indent="-457200">
              <a:buFont typeface="Arial" panose="020B0604020202020204" pitchFamily="34" charset="0"/>
              <a:buChar char="•"/>
            </a:pPr>
            <a:r>
              <a:rPr lang="es-ES" sz="2800" dirty="0">
                <a:solidFill>
                  <a:srgbClr val="00B050"/>
                </a:solidFill>
              </a:rPr>
              <a:t>¿Que piensan que haremos en está unidad?</a:t>
            </a:r>
          </a:p>
          <a:p>
            <a:pPr marL="457200" indent="-457200">
              <a:buFont typeface="Arial" panose="020B0604020202020204" pitchFamily="34" charset="0"/>
              <a:buChar char="•"/>
            </a:pPr>
            <a:r>
              <a:rPr lang="es-ES" sz="2800" dirty="0">
                <a:solidFill>
                  <a:srgbClr val="00B050"/>
                </a:solidFill>
              </a:rPr>
              <a:t>¿De que carrera son y en que semestre se encuentran?</a:t>
            </a:r>
            <a:endParaRPr lang="es-CO" sz="2800" dirty="0">
              <a:solidFill>
                <a:srgbClr val="00B050"/>
              </a:solidFill>
            </a:endParaRPr>
          </a:p>
        </p:txBody>
      </p:sp>
      <p:pic>
        <p:nvPicPr>
          <p:cNvPr id="3" name="Imagen 2">
            <a:extLst>
              <a:ext uri="{FF2B5EF4-FFF2-40B4-BE49-F238E27FC236}">
                <a16:creationId xmlns:a16="http://schemas.microsoft.com/office/drawing/2014/main" id="{37A70F38-C7A1-46D0-9715-F0F22E797EAF}"/>
              </a:ext>
            </a:extLst>
          </p:cNvPr>
          <p:cNvPicPr>
            <a:picLocks noChangeAspect="1"/>
          </p:cNvPicPr>
          <p:nvPr/>
        </p:nvPicPr>
        <p:blipFill>
          <a:blip r:embed="rId3"/>
          <a:stretch>
            <a:fillRect/>
          </a:stretch>
        </p:blipFill>
        <p:spPr>
          <a:xfrm>
            <a:off x="5538703" y="1972235"/>
            <a:ext cx="2400065" cy="1852051"/>
          </a:xfrm>
          <a:prstGeom prst="rect">
            <a:avLst/>
          </a:prstGeom>
        </p:spPr>
      </p:pic>
      <p:pic>
        <p:nvPicPr>
          <p:cNvPr id="4" name="Imagen 3">
            <a:extLst>
              <a:ext uri="{FF2B5EF4-FFF2-40B4-BE49-F238E27FC236}">
                <a16:creationId xmlns:a16="http://schemas.microsoft.com/office/drawing/2014/main" id="{D13F9DC3-E97F-4603-9F4D-8A0363AD4383}"/>
              </a:ext>
            </a:extLst>
          </p:cNvPr>
          <p:cNvPicPr>
            <a:picLocks noChangeAspect="1"/>
          </p:cNvPicPr>
          <p:nvPr/>
        </p:nvPicPr>
        <p:blipFill>
          <a:blip r:embed="rId4"/>
          <a:stretch>
            <a:fillRect/>
          </a:stretch>
        </p:blipFill>
        <p:spPr>
          <a:xfrm>
            <a:off x="337524" y="2111440"/>
            <a:ext cx="1735416" cy="1573640"/>
          </a:xfrm>
          <a:prstGeom prst="rect">
            <a:avLst/>
          </a:prstGeom>
        </p:spPr>
      </p:pic>
    </p:spTree>
    <p:extLst>
      <p:ext uri="{BB962C8B-B14F-4D97-AF65-F5344CB8AC3E}">
        <p14:creationId xmlns:p14="http://schemas.microsoft.com/office/powerpoint/2010/main" val="124230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AEEE320-E71A-4566-A64A-1306A9E991A7}"/>
              </a:ext>
            </a:extLst>
          </p:cNvPr>
          <p:cNvSpPr txBox="1"/>
          <p:nvPr/>
        </p:nvSpPr>
        <p:spPr>
          <a:xfrm>
            <a:off x="399994" y="269968"/>
            <a:ext cx="6698512" cy="461665"/>
          </a:xfrm>
          <a:prstGeom prst="rect">
            <a:avLst/>
          </a:prstGeom>
          <a:noFill/>
        </p:spPr>
        <p:txBody>
          <a:bodyPr wrap="square" rtlCol="0">
            <a:spAutoFit/>
          </a:bodyPr>
          <a:lstStyle/>
          <a:p>
            <a:r>
              <a:rPr lang="es-ES" sz="2400" b="1" dirty="0">
                <a:solidFill>
                  <a:srgbClr val="002060"/>
                </a:solidFill>
              </a:rPr>
              <a:t>Reglas del curso </a:t>
            </a:r>
            <a:endParaRPr lang="es-CO" sz="2400" b="1" dirty="0">
              <a:solidFill>
                <a:srgbClr val="002060"/>
              </a:solidFill>
            </a:endParaRPr>
          </a:p>
        </p:txBody>
      </p:sp>
      <p:sp>
        <p:nvSpPr>
          <p:cNvPr id="4" name="CuadroTexto 3">
            <a:extLst>
              <a:ext uri="{FF2B5EF4-FFF2-40B4-BE49-F238E27FC236}">
                <a16:creationId xmlns:a16="http://schemas.microsoft.com/office/drawing/2014/main" id="{6637EE72-33D5-4F22-884F-78C495859EAA}"/>
              </a:ext>
            </a:extLst>
          </p:cNvPr>
          <p:cNvSpPr txBox="1"/>
          <p:nvPr/>
        </p:nvSpPr>
        <p:spPr>
          <a:xfrm>
            <a:off x="240505" y="1018469"/>
            <a:ext cx="4412512" cy="1938992"/>
          </a:xfrm>
          <a:prstGeom prst="rect">
            <a:avLst/>
          </a:prstGeom>
          <a:noFill/>
        </p:spPr>
        <p:txBody>
          <a:bodyPr wrap="square" rtlCol="0">
            <a:spAutoFit/>
          </a:bodyPr>
          <a:lstStyle/>
          <a:p>
            <a:r>
              <a:rPr lang="es-ES" sz="2000" b="1" dirty="0"/>
              <a:t>Momento Uno</a:t>
            </a:r>
          </a:p>
          <a:p>
            <a:pPr marL="457200" indent="-457200">
              <a:buFont typeface="+mj-lt"/>
              <a:buAutoNum type="arabicPeriod"/>
            </a:pPr>
            <a:r>
              <a:rPr lang="es-ES" sz="2000" dirty="0"/>
              <a:t>Talleres 25%</a:t>
            </a:r>
          </a:p>
          <a:p>
            <a:pPr marL="457200" indent="-457200">
              <a:buFont typeface="+mj-lt"/>
              <a:buAutoNum type="arabicPeriod"/>
            </a:pPr>
            <a:r>
              <a:rPr lang="es-ES" sz="2000" dirty="0" err="1"/>
              <a:t>Quices</a:t>
            </a:r>
            <a:r>
              <a:rPr lang="es-ES" sz="2000" dirty="0"/>
              <a:t> 20%</a:t>
            </a:r>
          </a:p>
          <a:p>
            <a:pPr marL="457200" indent="-457200">
              <a:buFont typeface="+mj-lt"/>
              <a:buAutoNum type="arabicPeriod"/>
            </a:pPr>
            <a:r>
              <a:rPr lang="es-ES" sz="2000" dirty="0"/>
              <a:t>Examen 50%</a:t>
            </a:r>
          </a:p>
          <a:p>
            <a:pPr marL="457200" indent="-457200">
              <a:buFont typeface="+mj-lt"/>
              <a:buAutoNum type="arabicPeriod"/>
            </a:pPr>
            <a:r>
              <a:rPr lang="es-ES" sz="2000" dirty="0"/>
              <a:t>Exposiciones 5%</a:t>
            </a:r>
          </a:p>
          <a:p>
            <a:endParaRPr lang="es-ES" sz="2000" dirty="0"/>
          </a:p>
        </p:txBody>
      </p:sp>
      <p:sp>
        <p:nvSpPr>
          <p:cNvPr id="6" name="CuadroTexto 5">
            <a:extLst>
              <a:ext uri="{FF2B5EF4-FFF2-40B4-BE49-F238E27FC236}">
                <a16:creationId xmlns:a16="http://schemas.microsoft.com/office/drawing/2014/main" id="{B5B454D7-58C5-4C2E-AA2F-850105D8C5E8}"/>
              </a:ext>
            </a:extLst>
          </p:cNvPr>
          <p:cNvSpPr txBox="1"/>
          <p:nvPr/>
        </p:nvSpPr>
        <p:spPr>
          <a:xfrm>
            <a:off x="399994" y="3069468"/>
            <a:ext cx="4093535" cy="2031325"/>
          </a:xfrm>
          <a:prstGeom prst="rect">
            <a:avLst/>
          </a:prstGeom>
          <a:noFill/>
        </p:spPr>
        <p:txBody>
          <a:bodyPr wrap="square" rtlCol="0">
            <a:spAutoFit/>
          </a:bodyPr>
          <a:lstStyle/>
          <a:p>
            <a:r>
              <a:rPr lang="es-ES" b="1" dirty="0"/>
              <a:t>Momento tres</a:t>
            </a:r>
          </a:p>
          <a:p>
            <a:pPr marL="457200" indent="-457200">
              <a:buFont typeface="+mj-lt"/>
              <a:buAutoNum type="arabicPeriod"/>
            </a:pPr>
            <a:r>
              <a:rPr lang="es-ES" dirty="0"/>
              <a:t>Talleres 15%</a:t>
            </a:r>
          </a:p>
          <a:p>
            <a:pPr marL="457200" indent="-457200">
              <a:buFont typeface="+mj-lt"/>
              <a:buAutoNum type="arabicPeriod"/>
            </a:pPr>
            <a:r>
              <a:rPr lang="es-ES" dirty="0" err="1"/>
              <a:t>Quices</a:t>
            </a:r>
            <a:r>
              <a:rPr lang="es-ES" dirty="0"/>
              <a:t> 10%</a:t>
            </a:r>
          </a:p>
          <a:p>
            <a:pPr marL="457200" indent="-457200">
              <a:buFont typeface="+mj-lt"/>
              <a:buAutoNum type="arabicPeriod"/>
            </a:pPr>
            <a:r>
              <a:rPr lang="es-ES" dirty="0"/>
              <a:t>Examen 50%</a:t>
            </a:r>
          </a:p>
          <a:p>
            <a:pPr marL="457200" indent="-457200">
              <a:buFont typeface="+mj-lt"/>
              <a:buAutoNum type="arabicPeriod"/>
            </a:pPr>
            <a:r>
              <a:rPr lang="es-ES" dirty="0"/>
              <a:t>Proyecto 25%</a:t>
            </a:r>
          </a:p>
          <a:p>
            <a:endParaRPr lang="es-ES" dirty="0"/>
          </a:p>
          <a:p>
            <a:endParaRPr lang="es-CO" dirty="0"/>
          </a:p>
        </p:txBody>
      </p:sp>
      <p:sp>
        <p:nvSpPr>
          <p:cNvPr id="3" name="CuadroTexto 2">
            <a:extLst>
              <a:ext uri="{FF2B5EF4-FFF2-40B4-BE49-F238E27FC236}">
                <a16:creationId xmlns:a16="http://schemas.microsoft.com/office/drawing/2014/main" id="{47D78AB8-7E15-4AEF-D2C4-5376EB90573E}"/>
              </a:ext>
            </a:extLst>
          </p:cNvPr>
          <p:cNvSpPr txBox="1"/>
          <p:nvPr/>
        </p:nvSpPr>
        <p:spPr>
          <a:xfrm>
            <a:off x="4249506" y="937391"/>
            <a:ext cx="4412512" cy="1938992"/>
          </a:xfrm>
          <a:prstGeom prst="rect">
            <a:avLst/>
          </a:prstGeom>
          <a:noFill/>
        </p:spPr>
        <p:txBody>
          <a:bodyPr wrap="square" rtlCol="0">
            <a:spAutoFit/>
          </a:bodyPr>
          <a:lstStyle/>
          <a:p>
            <a:r>
              <a:rPr lang="es-ES" sz="2000" b="1" dirty="0"/>
              <a:t>Momento Dos</a:t>
            </a:r>
          </a:p>
          <a:p>
            <a:pPr marL="457200" indent="-457200">
              <a:buFont typeface="+mj-lt"/>
              <a:buAutoNum type="arabicPeriod"/>
            </a:pPr>
            <a:r>
              <a:rPr lang="es-ES" sz="2000" dirty="0"/>
              <a:t>Talleres 25%</a:t>
            </a:r>
          </a:p>
          <a:p>
            <a:pPr marL="457200" indent="-457200">
              <a:buFont typeface="+mj-lt"/>
              <a:buAutoNum type="arabicPeriod"/>
            </a:pPr>
            <a:r>
              <a:rPr lang="es-ES" sz="2000" dirty="0" err="1"/>
              <a:t>Quices</a:t>
            </a:r>
            <a:r>
              <a:rPr lang="es-ES" sz="2000" dirty="0"/>
              <a:t> 20%</a:t>
            </a:r>
          </a:p>
          <a:p>
            <a:pPr marL="457200" indent="-457200">
              <a:buFont typeface="+mj-lt"/>
              <a:buAutoNum type="arabicPeriod"/>
            </a:pPr>
            <a:r>
              <a:rPr lang="es-ES" sz="2000" dirty="0"/>
              <a:t>Examen 50%</a:t>
            </a:r>
          </a:p>
          <a:p>
            <a:pPr marL="457200" indent="-457200">
              <a:buFont typeface="+mj-lt"/>
              <a:buAutoNum type="arabicPeriod"/>
            </a:pPr>
            <a:r>
              <a:rPr lang="es-ES" sz="2000" dirty="0"/>
              <a:t>Exposiciones 5%</a:t>
            </a:r>
          </a:p>
          <a:p>
            <a:endParaRPr lang="es-ES" sz="2000" dirty="0"/>
          </a:p>
        </p:txBody>
      </p:sp>
      <p:sp>
        <p:nvSpPr>
          <p:cNvPr id="7" name="Cerrar llave 6">
            <a:extLst>
              <a:ext uri="{FF2B5EF4-FFF2-40B4-BE49-F238E27FC236}">
                <a16:creationId xmlns:a16="http://schemas.microsoft.com/office/drawing/2014/main" id="{47F619DD-A7D0-DD28-635D-036821BF9DC1}"/>
              </a:ext>
            </a:extLst>
          </p:cNvPr>
          <p:cNvSpPr/>
          <p:nvPr/>
        </p:nvSpPr>
        <p:spPr>
          <a:xfrm>
            <a:off x="2743200" y="1088212"/>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a:p>
        </p:txBody>
      </p:sp>
      <p:sp>
        <p:nvSpPr>
          <p:cNvPr id="8" name="CuadroTexto 7">
            <a:extLst>
              <a:ext uri="{FF2B5EF4-FFF2-40B4-BE49-F238E27FC236}">
                <a16:creationId xmlns:a16="http://schemas.microsoft.com/office/drawing/2014/main" id="{5D426CEA-57AB-4ACC-0428-E6AA1A4C5AA8}"/>
              </a:ext>
            </a:extLst>
          </p:cNvPr>
          <p:cNvSpPr txBox="1"/>
          <p:nvPr/>
        </p:nvSpPr>
        <p:spPr>
          <a:xfrm>
            <a:off x="3264214" y="1618633"/>
            <a:ext cx="813171" cy="369332"/>
          </a:xfrm>
          <a:prstGeom prst="rect">
            <a:avLst/>
          </a:prstGeom>
          <a:noFill/>
        </p:spPr>
        <p:txBody>
          <a:bodyPr wrap="square" rtlCol="0">
            <a:spAutoFit/>
          </a:bodyPr>
          <a:lstStyle/>
          <a:p>
            <a:r>
              <a:rPr lang="es-CO" dirty="0"/>
              <a:t>30%</a:t>
            </a:r>
          </a:p>
        </p:txBody>
      </p:sp>
      <p:sp>
        <p:nvSpPr>
          <p:cNvPr id="9" name="Cerrar llave 8">
            <a:extLst>
              <a:ext uri="{FF2B5EF4-FFF2-40B4-BE49-F238E27FC236}">
                <a16:creationId xmlns:a16="http://schemas.microsoft.com/office/drawing/2014/main" id="{EA6D02E2-4008-9101-F647-8249038297D5}"/>
              </a:ext>
            </a:extLst>
          </p:cNvPr>
          <p:cNvSpPr/>
          <p:nvPr/>
        </p:nvSpPr>
        <p:spPr>
          <a:xfrm>
            <a:off x="6577995" y="1152589"/>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D9AA0726-7EE4-30F5-D428-32F6EDC8F604}"/>
              </a:ext>
            </a:extLst>
          </p:cNvPr>
          <p:cNvSpPr txBox="1"/>
          <p:nvPr/>
        </p:nvSpPr>
        <p:spPr>
          <a:xfrm>
            <a:off x="7131545" y="1639874"/>
            <a:ext cx="813171" cy="369332"/>
          </a:xfrm>
          <a:prstGeom prst="rect">
            <a:avLst/>
          </a:prstGeom>
          <a:noFill/>
        </p:spPr>
        <p:txBody>
          <a:bodyPr wrap="square" rtlCol="0">
            <a:spAutoFit/>
          </a:bodyPr>
          <a:lstStyle/>
          <a:p>
            <a:r>
              <a:rPr lang="es-CO" dirty="0"/>
              <a:t>30%</a:t>
            </a:r>
          </a:p>
        </p:txBody>
      </p:sp>
      <p:sp>
        <p:nvSpPr>
          <p:cNvPr id="11" name="Cerrar llave 10">
            <a:extLst>
              <a:ext uri="{FF2B5EF4-FFF2-40B4-BE49-F238E27FC236}">
                <a16:creationId xmlns:a16="http://schemas.microsoft.com/office/drawing/2014/main" id="{85FAF606-9776-DAB0-7285-96D7AB3C3BB8}"/>
              </a:ext>
            </a:extLst>
          </p:cNvPr>
          <p:cNvSpPr/>
          <p:nvPr/>
        </p:nvSpPr>
        <p:spPr>
          <a:xfrm>
            <a:off x="2342678" y="3156460"/>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7D94A394-E227-6032-831F-6839225E73D7}"/>
              </a:ext>
            </a:extLst>
          </p:cNvPr>
          <p:cNvSpPr txBox="1"/>
          <p:nvPr/>
        </p:nvSpPr>
        <p:spPr>
          <a:xfrm>
            <a:off x="2890978" y="3727825"/>
            <a:ext cx="813171" cy="369332"/>
          </a:xfrm>
          <a:prstGeom prst="rect">
            <a:avLst/>
          </a:prstGeom>
          <a:noFill/>
        </p:spPr>
        <p:txBody>
          <a:bodyPr wrap="square" rtlCol="0">
            <a:spAutoFit/>
          </a:bodyPr>
          <a:lstStyle/>
          <a:p>
            <a:r>
              <a:rPr lang="es-CO" dirty="0"/>
              <a:t>40%</a:t>
            </a:r>
          </a:p>
        </p:txBody>
      </p:sp>
      <p:sp>
        <p:nvSpPr>
          <p:cNvPr id="13" name="CuadroTexto 12">
            <a:extLst>
              <a:ext uri="{FF2B5EF4-FFF2-40B4-BE49-F238E27FC236}">
                <a16:creationId xmlns:a16="http://schemas.microsoft.com/office/drawing/2014/main" id="{92BF3D10-CA3B-F889-FE4C-670BC95E9515}"/>
              </a:ext>
            </a:extLst>
          </p:cNvPr>
          <p:cNvSpPr txBox="1"/>
          <p:nvPr/>
        </p:nvSpPr>
        <p:spPr>
          <a:xfrm>
            <a:off x="4377976" y="2928733"/>
            <a:ext cx="3899424" cy="1938992"/>
          </a:xfrm>
          <a:prstGeom prst="rect">
            <a:avLst/>
          </a:prstGeom>
          <a:noFill/>
        </p:spPr>
        <p:txBody>
          <a:bodyPr wrap="square" rtlCol="0">
            <a:spAutoFit/>
          </a:bodyPr>
          <a:lstStyle/>
          <a:p>
            <a:r>
              <a:rPr lang="es-CO" sz="4000" b="1" i="1" dirty="0">
                <a:solidFill>
                  <a:srgbClr val="92D050"/>
                </a:solidFill>
              </a:rPr>
              <a:t>Puntos extras </a:t>
            </a:r>
          </a:p>
          <a:p>
            <a:pPr marL="342900" indent="-342900">
              <a:buFont typeface="Arial" panose="020B0604020202020204" pitchFamily="34" charset="0"/>
              <a:buChar char="•"/>
            </a:pPr>
            <a:r>
              <a:rPr lang="es-CO" sz="2000" b="1" i="1" dirty="0" err="1"/>
              <a:t>Strava</a:t>
            </a:r>
            <a:endParaRPr lang="es-CO" sz="2000" b="1" i="1" dirty="0"/>
          </a:p>
          <a:p>
            <a:pPr marL="342900" indent="-342900">
              <a:buFont typeface="Arial" panose="020B0604020202020204" pitchFamily="34" charset="0"/>
              <a:buChar char="•"/>
            </a:pPr>
            <a:r>
              <a:rPr lang="es-CO" sz="2000" b="1" i="1" dirty="0"/>
              <a:t>GYM </a:t>
            </a:r>
          </a:p>
          <a:p>
            <a:pPr marL="342900" indent="-342900">
              <a:buFont typeface="Arial" panose="020B0604020202020204" pitchFamily="34" charset="0"/>
              <a:buChar char="•"/>
            </a:pPr>
            <a:r>
              <a:rPr lang="es-CO" sz="2000" b="1" i="1" dirty="0"/>
              <a:t>Bienestar Universitario</a:t>
            </a:r>
          </a:p>
          <a:p>
            <a:pPr marL="342900" indent="-342900">
              <a:buFont typeface="Arial" panose="020B0604020202020204" pitchFamily="34" charset="0"/>
              <a:buChar char="•"/>
            </a:pPr>
            <a:r>
              <a:rPr lang="es-CO" sz="2000" b="1" i="1" dirty="0"/>
              <a:t>Competencias</a:t>
            </a:r>
          </a:p>
        </p:txBody>
      </p:sp>
      <p:pic>
        <p:nvPicPr>
          <p:cNvPr id="3074" name="Picture 2" descr="Logros - Iconos gratis de profesiones y trabajos">
            <a:extLst>
              <a:ext uri="{FF2B5EF4-FFF2-40B4-BE49-F238E27FC236}">
                <a16:creationId xmlns:a16="http://schemas.microsoft.com/office/drawing/2014/main" id="{17A96900-447C-810A-8D31-509513197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131" y="3511513"/>
            <a:ext cx="1435636" cy="143563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C5D490F9-BBA8-5AF3-4CDE-86E54CE48505}"/>
              </a:ext>
            </a:extLst>
          </p:cNvPr>
          <p:cNvSpPr txBox="1"/>
          <p:nvPr/>
        </p:nvSpPr>
        <p:spPr>
          <a:xfrm>
            <a:off x="4685884" y="3433439"/>
            <a:ext cx="2342677" cy="215444"/>
          </a:xfrm>
          <a:prstGeom prst="rect">
            <a:avLst/>
          </a:prstGeom>
          <a:noFill/>
        </p:spPr>
        <p:txBody>
          <a:bodyPr wrap="square" rtlCol="0">
            <a:spAutoFit/>
          </a:bodyPr>
          <a:lstStyle/>
          <a:p>
            <a:r>
              <a:rPr lang="es-CO" sz="800" dirty="0">
                <a:solidFill>
                  <a:srgbClr val="FF0000"/>
                </a:solidFill>
              </a:rPr>
              <a:t>Términos y condiciones </a:t>
            </a:r>
          </a:p>
        </p:txBody>
      </p:sp>
    </p:spTree>
    <p:extLst>
      <p:ext uri="{BB962C8B-B14F-4D97-AF65-F5344CB8AC3E}">
        <p14:creationId xmlns:p14="http://schemas.microsoft.com/office/powerpoint/2010/main" val="3675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D97BC9-22C6-BE94-A5C3-1D30CDAC39BB}"/>
              </a:ext>
            </a:extLst>
          </p:cNvPr>
          <p:cNvSpPr txBox="1"/>
          <p:nvPr/>
        </p:nvSpPr>
        <p:spPr>
          <a:xfrm>
            <a:off x="399994" y="269968"/>
            <a:ext cx="6698512" cy="461665"/>
          </a:xfrm>
          <a:prstGeom prst="rect">
            <a:avLst/>
          </a:prstGeom>
          <a:noFill/>
        </p:spPr>
        <p:txBody>
          <a:bodyPr wrap="square" rtlCol="0">
            <a:spAutoFit/>
          </a:bodyPr>
          <a:lstStyle/>
          <a:p>
            <a:r>
              <a:rPr lang="es-ES" sz="2400" b="1" dirty="0">
                <a:solidFill>
                  <a:srgbClr val="002060"/>
                </a:solidFill>
              </a:rPr>
              <a:t>Más reglas</a:t>
            </a:r>
            <a:endParaRPr lang="es-CO" sz="2400" b="1" dirty="0">
              <a:solidFill>
                <a:srgbClr val="002060"/>
              </a:solidFill>
            </a:endParaRPr>
          </a:p>
        </p:txBody>
      </p:sp>
      <p:sp>
        <p:nvSpPr>
          <p:cNvPr id="4" name="CuadroTexto 3">
            <a:extLst>
              <a:ext uri="{FF2B5EF4-FFF2-40B4-BE49-F238E27FC236}">
                <a16:creationId xmlns:a16="http://schemas.microsoft.com/office/drawing/2014/main" id="{A20BE634-62F3-93DD-DEC6-4E8ACA15A107}"/>
              </a:ext>
            </a:extLst>
          </p:cNvPr>
          <p:cNvSpPr txBox="1"/>
          <p:nvPr/>
        </p:nvSpPr>
        <p:spPr>
          <a:xfrm>
            <a:off x="885930" y="1397827"/>
            <a:ext cx="5032978" cy="646331"/>
          </a:xfrm>
          <a:prstGeom prst="rect">
            <a:avLst/>
          </a:prstGeom>
          <a:noFill/>
        </p:spPr>
        <p:txBody>
          <a:bodyPr wrap="square" rtlCol="0">
            <a:spAutoFit/>
          </a:bodyPr>
          <a:lstStyle/>
          <a:p>
            <a:r>
              <a:rPr lang="es-CO" dirty="0"/>
              <a:t>Se pierde por mas  20% de inasistencia 12.6 fallas</a:t>
            </a:r>
          </a:p>
        </p:txBody>
      </p:sp>
      <p:pic>
        <p:nvPicPr>
          <p:cNvPr id="2050" name="Picture 2" descr="No usarás el celular en clase”. Las nuevas reglas del aula ~ #DocentesTech  ~ Infobae.com">
            <a:extLst>
              <a:ext uri="{FF2B5EF4-FFF2-40B4-BE49-F238E27FC236}">
                <a16:creationId xmlns:a16="http://schemas.microsoft.com/office/drawing/2014/main" id="{E2DAF92B-A6E8-31BE-5560-1C7AAD6A6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972" y="1348104"/>
            <a:ext cx="1927024" cy="192881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F7BE401-65C2-8788-EC2A-A191F9E92926}"/>
              </a:ext>
            </a:extLst>
          </p:cNvPr>
          <p:cNvSpPr txBox="1"/>
          <p:nvPr/>
        </p:nvSpPr>
        <p:spPr>
          <a:xfrm>
            <a:off x="977767" y="3330877"/>
            <a:ext cx="2257792" cy="369332"/>
          </a:xfrm>
          <a:prstGeom prst="rect">
            <a:avLst/>
          </a:prstGeom>
          <a:noFill/>
        </p:spPr>
        <p:txBody>
          <a:bodyPr wrap="square" rtlCol="0">
            <a:spAutoFit/>
          </a:bodyPr>
          <a:lstStyle/>
          <a:p>
            <a:r>
              <a:rPr lang="es-CO" dirty="0"/>
              <a:t>Virtual</a:t>
            </a:r>
          </a:p>
        </p:txBody>
      </p:sp>
      <p:sp>
        <p:nvSpPr>
          <p:cNvPr id="5" name="CuadroTexto 4">
            <a:extLst>
              <a:ext uri="{FF2B5EF4-FFF2-40B4-BE49-F238E27FC236}">
                <a16:creationId xmlns:a16="http://schemas.microsoft.com/office/drawing/2014/main" id="{8F463A48-28E3-5167-137D-004D190A469E}"/>
              </a:ext>
            </a:extLst>
          </p:cNvPr>
          <p:cNvSpPr txBox="1"/>
          <p:nvPr/>
        </p:nvSpPr>
        <p:spPr>
          <a:xfrm>
            <a:off x="885930" y="1065594"/>
            <a:ext cx="1979940" cy="369332"/>
          </a:xfrm>
          <a:prstGeom prst="rect">
            <a:avLst/>
          </a:prstGeom>
          <a:noFill/>
        </p:spPr>
        <p:txBody>
          <a:bodyPr wrap="square" rtlCol="0">
            <a:spAutoFit/>
          </a:bodyPr>
          <a:lstStyle/>
          <a:p>
            <a:r>
              <a:rPr lang="es-CO" dirty="0"/>
              <a:t>Presencial</a:t>
            </a:r>
          </a:p>
        </p:txBody>
      </p:sp>
      <p:sp>
        <p:nvSpPr>
          <p:cNvPr id="6" name="CuadroTexto 5">
            <a:extLst>
              <a:ext uri="{FF2B5EF4-FFF2-40B4-BE49-F238E27FC236}">
                <a16:creationId xmlns:a16="http://schemas.microsoft.com/office/drawing/2014/main" id="{E4CD137F-5599-FB4C-54A2-D436B244783D}"/>
              </a:ext>
            </a:extLst>
          </p:cNvPr>
          <p:cNvSpPr txBox="1"/>
          <p:nvPr/>
        </p:nvSpPr>
        <p:spPr>
          <a:xfrm>
            <a:off x="977767" y="3661961"/>
            <a:ext cx="5032978" cy="646331"/>
          </a:xfrm>
          <a:prstGeom prst="rect">
            <a:avLst/>
          </a:prstGeom>
          <a:noFill/>
        </p:spPr>
        <p:txBody>
          <a:bodyPr wrap="square" rtlCol="0">
            <a:spAutoFit/>
          </a:bodyPr>
          <a:lstStyle/>
          <a:p>
            <a:r>
              <a:rPr lang="es-CO" dirty="0"/>
              <a:t>No se pierde por fallas</a:t>
            </a:r>
          </a:p>
          <a:p>
            <a:r>
              <a:rPr lang="es-CO" dirty="0"/>
              <a:t>Se grabaran las sesiones en </a:t>
            </a:r>
            <a:r>
              <a:rPr lang="es-CO" dirty="0" err="1"/>
              <a:t>meet</a:t>
            </a:r>
            <a:endParaRPr lang="es-CO" dirty="0"/>
          </a:p>
        </p:txBody>
      </p:sp>
    </p:spTree>
    <p:extLst>
      <p:ext uri="{BB962C8B-B14F-4D97-AF65-F5344CB8AC3E}">
        <p14:creationId xmlns:p14="http://schemas.microsoft.com/office/powerpoint/2010/main" val="65573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61615" y="124812"/>
            <a:ext cx="6024901" cy="830997"/>
          </a:xfrm>
          <a:prstGeom prst="rect">
            <a:avLst/>
          </a:prstGeom>
          <a:noFill/>
        </p:spPr>
        <p:txBody>
          <a:bodyPr wrap="square" rtlCol="0">
            <a:spAutoFit/>
          </a:bodyPr>
          <a:lstStyle/>
          <a:p>
            <a:r>
              <a:rPr lang="es-ES" sz="2400" dirty="0"/>
              <a:t>Material de apoyo</a:t>
            </a:r>
          </a:p>
          <a:p>
            <a:endParaRPr lang="es-ES" sz="2400" dirty="0"/>
          </a:p>
        </p:txBody>
      </p:sp>
      <p:sp>
        <p:nvSpPr>
          <p:cNvPr id="3" name="CuadroTexto 2">
            <a:extLst>
              <a:ext uri="{FF2B5EF4-FFF2-40B4-BE49-F238E27FC236}">
                <a16:creationId xmlns:a16="http://schemas.microsoft.com/office/drawing/2014/main" id="{E535E634-6885-4CBD-AC58-CD3E2F9F7179}"/>
              </a:ext>
            </a:extLst>
          </p:cNvPr>
          <p:cNvSpPr txBox="1"/>
          <p:nvPr/>
        </p:nvSpPr>
        <p:spPr>
          <a:xfrm>
            <a:off x="612007" y="1088359"/>
            <a:ext cx="4499216" cy="923330"/>
          </a:xfrm>
          <a:prstGeom prst="rect">
            <a:avLst/>
          </a:prstGeom>
          <a:noFill/>
        </p:spPr>
        <p:txBody>
          <a:bodyPr wrap="square" rtlCol="0">
            <a:spAutoFit/>
          </a:bodyPr>
          <a:lstStyle/>
          <a:p>
            <a:r>
              <a:rPr lang="es-ES" dirty="0" err="1"/>
              <a:t>Gooogle</a:t>
            </a:r>
            <a:r>
              <a:rPr lang="es-ES" dirty="0"/>
              <a:t> </a:t>
            </a:r>
            <a:r>
              <a:rPr lang="es-ES" dirty="0" err="1"/>
              <a:t>Meet</a:t>
            </a:r>
            <a:endParaRPr lang="es-ES" dirty="0"/>
          </a:p>
          <a:p>
            <a:r>
              <a:rPr lang="es-CO" dirty="0"/>
              <a:t>Aula Virtual</a:t>
            </a:r>
          </a:p>
          <a:p>
            <a:r>
              <a:rPr lang="es-ES" dirty="0" err="1"/>
              <a:t>Github</a:t>
            </a:r>
            <a:endParaRPr lang="es-ES" dirty="0"/>
          </a:p>
        </p:txBody>
      </p:sp>
      <p:pic>
        <p:nvPicPr>
          <p:cNvPr id="7" name="Imagen 6">
            <a:extLst>
              <a:ext uri="{FF2B5EF4-FFF2-40B4-BE49-F238E27FC236}">
                <a16:creationId xmlns:a16="http://schemas.microsoft.com/office/drawing/2014/main" id="{A4363D58-CE04-4440-BEE1-20C48478C482}"/>
              </a:ext>
            </a:extLst>
          </p:cNvPr>
          <p:cNvPicPr>
            <a:picLocks noChangeAspect="1"/>
          </p:cNvPicPr>
          <p:nvPr/>
        </p:nvPicPr>
        <p:blipFill>
          <a:blip r:embed="rId2"/>
          <a:stretch>
            <a:fillRect/>
          </a:stretch>
        </p:blipFill>
        <p:spPr>
          <a:xfrm>
            <a:off x="4664899" y="2994865"/>
            <a:ext cx="2940222" cy="1653875"/>
          </a:xfrm>
          <a:prstGeom prst="rect">
            <a:avLst/>
          </a:prstGeom>
        </p:spPr>
      </p:pic>
      <p:pic>
        <p:nvPicPr>
          <p:cNvPr id="9" name="Imagen 8">
            <a:extLst>
              <a:ext uri="{FF2B5EF4-FFF2-40B4-BE49-F238E27FC236}">
                <a16:creationId xmlns:a16="http://schemas.microsoft.com/office/drawing/2014/main" id="{6F2406B8-D515-4EB4-9F2C-A76DFF126EB7}"/>
              </a:ext>
            </a:extLst>
          </p:cNvPr>
          <p:cNvPicPr>
            <a:picLocks noChangeAspect="1"/>
          </p:cNvPicPr>
          <p:nvPr/>
        </p:nvPicPr>
        <p:blipFill>
          <a:blip r:embed="rId3"/>
          <a:stretch>
            <a:fillRect/>
          </a:stretch>
        </p:blipFill>
        <p:spPr>
          <a:xfrm>
            <a:off x="612007" y="2903089"/>
            <a:ext cx="2940221" cy="1538716"/>
          </a:xfrm>
          <a:prstGeom prst="rect">
            <a:avLst/>
          </a:prstGeom>
        </p:spPr>
      </p:pic>
      <p:pic>
        <p:nvPicPr>
          <p:cNvPr id="1026" name="Picture 2" descr="Google Meet Logo - PNG y Vector">
            <a:extLst>
              <a:ext uri="{FF2B5EF4-FFF2-40B4-BE49-F238E27FC236}">
                <a16:creationId xmlns:a16="http://schemas.microsoft.com/office/drawing/2014/main" id="{6DE235DC-56B3-D7CD-EF15-9EC100591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010" y="836641"/>
            <a:ext cx="2158224" cy="215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6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D532E-D3BC-4C47-86E5-D830770D9824}"/>
              </a:ext>
            </a:extLst>
          </p:cNvPr>
          <p:cNvSpPr>
            <a:spLocks noGrp="1"/>
          </p:cNvSpPr>
          <p:nvPr>
            <p:ph type="title"/>
          </p:nvPr>
        </p:nvSpPr>
        <p:spPr/>
        <p:txBody>
          <a:bodyPr/>
          <a:lstStyle/>
          <a:p>
            <a:r>
              <a:rPr lang="es-ES" dirty="0"/>
              <a:t>Herramientas</a:t>
            </a:r>
            <a:endParaRPr lang="es-CO" dirty="0"/>
          </a:p>
        </p:txBody>
      </p:sp>
      <p:pic>
        <p:nvPicPr>
          <p:cNvPr id="5" name="Imagen 4">
            <a:extLst>
              <a:ext uri="{FF2B5EF4-FFF2-40B4-BE49-F238E27FC236}">
                <a16:creationId xmlns:a16="http://schemas.microsoft.com/office/drawing/2014/main" id="{889C7188-22B7-418D-9993-C68A3D533603}"/>
              </a:ext>
            </a:extLst>
          </p:cNvPr>
          <p:cNvPicPr>
            <a:picLocks noChangeAspect="1"/>
          </p:cNvPicPr>
          <p:nvPr/>
        </p:nvPicPr>
        <p:blipFill>
          <a:blip r:embed="rId2"/>
          <a:stretch>
            <a:fillRect/>
          </a:stretch>
        </p:blipFill>
        <p:spPr>
          <a:xfrm>
            <a:off x="5768986" y="1542839"/>
            <a:ext cx="1335209" cy="1335209"/>
          </a:xfrm>
          <a:prstGeom prst="rect">
            <a:avLst/>
          </a:prstGeom>
        </p:spPr>
      </p:pic>
      <p:pic>
        <p:nvPicPr>
          <p:cNvPr id="9" name="Imagen 8">
            <a:extLst>
              <a:ext uri="{FF2B5EF4-FFF2-40B4-BE49-F238E27FC236}">
                <a16:creationId xmlns:a16="http://schemas.microsoft.com/office/drawing/2014/main" id="{178ACCF8-5764-4F6D-B52E-E2B87AA43E29}"/>
              </a:ext>
            </a:extLst>
          </p:cNvPr>
          <p:cNvPicPr>
            <a:picLocks noChangeAspect="1"/>
          </p:cNvPicPr>
          <p:nvPr/>
        </p:nvPicPr>
        <p:blipFill>
          <a:blip r:embed="rId3"/>
          <a:stretch>
            <a:fillRect/>
          </a:stretch>
        </p:blipFill>
        <p:spPr>
          <a:xfrm>
            <a:off x="339682" y="1451611"/>
            <a:ext cx="3035334" cy="1517667"/>
          </a:xfrm>
          <a:prstGeom prst="rect">
            <a:avLst/>
          </a:prstGeom>
        </p:spPr>
      </p:pic>
      <p:sp>
        <p:nvSpPr>
          <p:cNvPr id="10" name="CuadroTexto 9">
            <a:extLst>
              <a:ext uri="{FF2B5EF4-FFF2-40B4-BE49-F238E27FC236}">
                <a16:creationId xmlns:a16="http://schemas.microsoft.com/office/drawing/2014/main" id="{BDD6C957-074C-40B7-9B8B-DAEC79F0DAB6}"/>
              </a:ext>
            </a:extLst>
          </p:cNvPr>
          <p:cNvSpPr txBox="1"/>
          <p:nvPr/>
        </p:nvSpPr>
        <p:spPr>
          <a:xfrm>
            <a:off x="5768986" y="1068476"/>
            <a:ext cx="1690577" cy="369332"/>
          </a:xfrm>
          <a:prstGeom prst="rect">
            <a:avLst/>
          </a:prstGeom>
          <a:noFill/>
        </p:spPr>
        <p:txBody>
          <a:bodyPr wrap="square" rtlCol="0">
            <a:spAutoFit/>
          </a:bodyPr>
          <a:lstStyle/>
          <a:p>
            <a:r>
              <a:rPr lang="es-ES" dirty="0"/>
              <a:t>Python</a:t>
            </a:r>
            <a:endParaRPr lang="es-CO" dirty="0"/>
          </a:p>
        </p:txBody>
      </p:sp>
      <p:sp>
        <p:nvSpPr>
          <p:cNvPr id="11" name="CuadroTexto 10">
            <a:extLst>
              <a:ext uri="{FF2B5EF4-FFF2-40B4-BE49-F238E27FC236}">
                <a16:creationId xmlns:a16="http://schemas.microsoft.com/office/drawing/2014/main" id="{040971F8-A737-40C9-A891-1D0F09605EFF}"/>
              </a:ext>
            </a:extLst>
          </p:cNvPr>
          <p:cNvSpPr txBox="1"/>
          <p:nvPr/>
        </p:nvSpPr>
        <p:spPr>
          <a:xfrm>
            <a:off x="714912" y="1266945"/>
            <a:ext cx="2105763" cy="369332"/>
          </a:xfrm>
          <a:prstGeom prst="rect">
            <a:avLst/>
          </a:prstGeom>
          <a:noFill/>
        </p:spPr>
        <p:txBody>
          <a:bodyPr wrap="square" rtlCol="0">
            <a:spAutoFit/>
          </a:bodyPr>
          <a:lstStyle/>
          <a:p>
            <a:r>
              <a:rPr lang="es-ES" dirty="0"/>
              <a:t>Editor de código</a:t>
            </a:r>
            <a:endParaRPr lang="es-CO" dirty="0"/>
          </a:p>
        </p:txBody>
      </p:sp>
    </p:spTree>
    <p:extLst>
      <p:ext uri="{BB962C8B-B14F-4D97-AF65-F5344CB8AC3E}">
        <p14:creationId xmlns:p14="http://schemas.microsoft.com/office/powerpoint/2010/main" val="122661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CuadroTexto 2"/>
          <p:cNvSpPr txBox="1"/>
          <p:nvPr/>
        </p:nvSpPr>
        <p:spPr>
          <a:xfrm>
            <a:off x="429062" y="228139"/>
            <a:ext cx="6961708" cy="584775"/>
          </a:xfrm>
          <a:prstGeom prst="rect">
            <a:avLst/>
          </a:prstGeom>
          <a:noFill/>
        </p:spPr>
        <p:txBody>
          <a:bodyPr wrap="square" rtlCol="0">
            <a:spAutoFit/>
          </a:bodyPr>
          <a:lstStyle/>
          <a:p>
            <a:r>
              <a:rPr lang="es-ES" sz="3200" dirty="0">
                <a:solidFill>
                  <a:srgbClr val="002060"/>
                </a:solidFill>
              </a:rPr>
              <a:t>¿Que es inteligencia artificial ?</a:t>
            </a:r>
          </a:p>
        </p:txBody>
      </p:sp>
      <p:sp>
        <p:nvSpPr>
          <p:cNvPr id="4" name="CuadroTexto 3">
            <a:extLst>
              <a:ext uri="{FF2B5EF4-FFF2-40B4-BE49-F238E27FC236}">
                <a16:creationId xmlns:a16="http://schemas.microsoft.com/office/drawing/2014/main" id="{5CEDB26B-4DFF-E3A8-E193-F115AB38A48D}"/>
              </a:ext>
            </a:extLst>
          </p:cNvPr>
          <p:cNvSpPr txBox="1"/>
          <p:nvPr/>
        </p:nvSpPr>
        <p:spPr>
          <a:xfrm>
            <a:off x="483649" y="797801"/>
            <a:ext cx="8456311" cy="1277273"/>
          </a:xfrm>
          <a:prstGeom prst="rect">
            <a:avLst/>
          </a:prstGeom>
          <a:noFill/>
        </p:spPr>
        <p:txBody>
          <a:bodyPr wrap="square" rtlCol="0">
            <a:spAutoFit/>
          </a:bodyPr>
          <a:lstStyle/>
          <a:p>
            <a:endParaRPr lang="es-MX" sz="1100" dirty="0"/>
          </a:p>
          <a:p>
            <a:r>
              <a:rPr lang="es-MX" sz="1100" dirty="0"/>
              <a:t>La inteligencia artificial (IA) es un campo de la informática que busca crear sistemas capaces de realizar tareas que normalmente requieren inteligencia humana, como el aprendizaje, la resolución de problemas, el reconocimiento de patrones y la toma de decisiones. Utiliza algoritmos, modelos matemáticos y redes neuronales para procesar datos, adaptarse y mejorar con el tiempo. Su aplicación abarca desde asistentes virtuales y vehículos autónomos hasta el diagnóstico médico y la automatización industrial, transformando múltiples sectores y mejorando la eficiencia en diversas áreas de la vida cotidiana.</a:t>
            </a:r>
          </a:p>
          <a:p>
            <a:endParaRPr lang="es-CO" sz="1100" dirty="0"/>
          </a:p>
        </p:txBody>
      </p:sp>
      <p:pic>
        <p:nvPicPr>
          <p:cNvPr id="1026" name="Picture 2" descr="abierto, chatgpt logo icono 24558807 PNG">
            <a:extLst>
              <a:ext uri="{FF2B5EF4-FFF2-40B4-BE49-F238E27FC236}">
                <a16:creationId xmlns:a16="http://schemas.microsoft.com/office/drawing/2014/main" id="{453B5003-8BCE-F530-4AFB-2CCBB50C6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17" y="2324099"/>
            <a:ext cx="1485901" cy="1485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epSeek-V3: El modelo de IA chino que promete desafiar a los gigantes">
            <a:extLst>
              <a:ext uri="{FF2B5EF4-FFF2-40B4-BE49-F238E27FC236}">
                <a16:creationId xmlns:a16="http://schemas.microsoft.com/office/drawing/2014/main" id="{847A7C64-1760-DB4F-E343-F95DEF8C3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610" y="2178682"/>
            <a:ext cx="1602418" cy="9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lama 3, la nueva IA de Meta ya está aquí - Súmate">
            <a:extLst>
              <a:ext uri="{FF2B5EF4-FFF2-40B4-BE49-F238E27FC236}">
                <a16:creationId xmlns:a16="http://schemas.microsoft.com/office/drawing/2014/main" id="{BD5CC601-A5A9-5FCD-5662-A362A191A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307" y="2174871"/>
            <a:ext cx="1857378" cy="14859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Gemini | UC3M">
            <a:extLst>
              <a:ext uri="{FF2B5EF4-FFF2-40B4-BE49-F238E27FC236}">
                <a16:creationId xmlns:a16="http://schemas.microsoft.com/office/drawing/2014/main" id="{E4EEE89E-37BE-B1E2-8A0A-B9CCD735A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870" y="25717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0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6B0DC91-9F0B-77BE-3B82-FDAE92099DC5}"/>
              </a:ext>
            </a:extLst>
          </p:cNvPr>
          <p:cNvGraphicFramePr/>
          <p:nvPr>
            <p:extLst>
              <p:ext uri="{D42A27DB-BD31-4B8C-83A1-F6EECF244321}">
                <p14:modId xmlns:p14="http://schemas.microsoft.com/office/powerpoint/2010/main" val="3912874365"/>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0102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1446</TotalTime>
  <Words>1147</Words>
  <Application>Microsoft Office PowerPoint</Application>
  <PresentationFormat>Presentación en pantalla (16:9)</PresentationFormat>
  <Paragraphs>108</Paragraphs>
  <Slides>22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Aptos</vt:lpstr>
      <vt:lpstr>Aptos Display</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Herramientas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IA de Aprendizaje Automático (Machine Learning, ML)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Brayan Stieven Torres Ovalle</cp:lastModifiedBy>
  <cp:revision>35</cp:revision>
  <dcterms:created xsi:type="dcterms:W3CDTF">2018-10-16T22:27:03Z</dcterms:created>
  <dcterms:modified xsi:type="dcterms:W3CDTF">2025-02-02T05:54:01Z</dcterms:modified>
</cp:coreProperties>
</file>