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5"/>
  </p:notesMasterIdLst>
  <p:sldIdLst>
    <p:sldId id="260" r:id="rId2"/>
    <p:sldId id="267" r:id="rId3"/>
    <p:sldId id="268" r:id="rId4"/>
    <p:sldId id="261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272" r:id="rId13"/>
    <p:sldId id="259" r:id="rId14"/>
  </p:sldIdLst>
  <p:sldSz cx="9144000" cy="5143500" type="screen16x9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8789B-9E8F-4C5F-A2F9-0541D1AEAE65}" v="97" dt="2025-08-19T22:45:22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34" autoAdjust="0"/>
  </p:normalViewPr>
  <p:slideViewPr>
    <p:cSldViewPr snapToGrid="0" snapToObjects="1">
      <p:cViewPr>
        <p:scale>
          <a:sx n="75" d="100"/>
          <a:sy n="75" d="100"/>
        </p:scale>
        <p:origin x="1746" y="10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yan Stieven Torres Ovalle" userId="3ae98a47-0287-4a82-93ea-b0c285f61899" providerId="ADAL" clId="{A6340AAF-16DE-464C-B620-7D767BF8BE9F}"/>
    <pc:docChg chg="addSld delSld">
      <pc:chgData name="Brayan Stieven Torres Ovalle" userId="3ae98a47-0287-4a82-93ea-b0c285f61899" providerId="ADAL" clId="{A6340AAF-16DE-464C-B620-7D767BF8BE9F}" dt="2025-08-06T01:03:45.546" v="20" actId="680"/>
      <pc:docMkLst>
        <pc:docMk/>
      </pc:docMkLst>
      <pc:sldChg chg="new">
        <pc:chgData name="Brayan Stieven Torres Ovalle" userId="3ae98a47-0287-4a82-93ea-b0c285f61899" providerId="ADAL" clId="{A6340AAF-16DE-464C-B620-7D767BF8BE9F}" dt="2025-08-06T01:03:45.546" v="20" actId="680"/>
        <pc:sldMkLst>
          <pc:docMk/>
          <pc:sldMk cId="1818977866" sldId="261"/>
        </pc:sldMkLst>
      </pc:sldChg>
      <pc:sldChg chg="del">
        <pc:chgData name="Brayan Stieven Torres Ovalle" userId="3ae98a47-0287-4a82-93ea-b0c285f61899" providerId="ADAL" clId="{A6340AAF-16DE-464C-B620-7D767BF8BE9F}" dt="2025-08-06T01:03:31.519" v="9" actId="47"/>
        <pc:sldMkLst>
          <pc:docMk/>
          <pc:sldMk cId="2248479647" sldId="276"/>
        </pc:sldMkLst>
      </pc:sldChg>
      <pc:sldChg chg="del">
        <pc:chgData name="Brayan Stieven Torres Ovalle" userId="3ae98a47-0287-4a82-93ea-b0c285f61899" providerId="ADAL" clId="{A6340AAF-16DE-464C-B620-7D767BF8BE9F}" dt="2025-08-06T01:03:40.135" v="16" actId="47"/>
        <pc:sldMkLst>
          <pc:docMk/>
          <pc:sldMk cId="473997723" sldId="277"/>
        </pc:sldMkLst>
      </pc:sldChg>
      <pc:sldChg chg="del">
        <pc:chgData name="Brayan Stieven Torres Ovalle" userId="3ae98a47-0287-4a82-93ea-b0c285f61899" providerId="ADAL" clId="{A6340AAF-16DE-464C-B620-7D767BF8BE9F}" dt="2025-08-06T01:03:43.107" v="19" actId="47"/>
        <pc:sldMkLst>
          <pc:docMk/>
          <pc:sldMk cId="2171152669" sldId="278"/>
        </pc:sldMkLst>
      </pc:sldChg>
      <pc:sldChg chg="del">
        <pc:chgData name="Brayan Stieven Torres Ovalle" userId="3ae98a47-0287-4a82-93ea-b0c285f61899" providerId="ADAL" clId="{A6340AAF-16DE-464C-B620-7D767BF8BE9F}" dt="2025-08-06T01:03:41.376" v="17" actId="47"/>
        <pc:sldMkLst>
          <pc:docMk/>
          <pc:sldMk cId="96532251" sldId="279"/>
        </pc:sldMkLst>
      </pc:sldChg>
      <pc:sldChg chg="del">
        <pc:chgData name="Brayan Stieven Torres Ovalle" userId="3ae98a47-0287-4a82-93ea-b0c285f61899" providerId="ADAL" clId="{A6340AAF-16DE-464C-B620-7D767BF8BE9F}" dt="2025-08-06T01:03:38.733" v="15" actId="47"/>
        <pc:sldMkLst>
          <pc:docMk/>
          <pc:sldMk cId="3276304975" sldId="280"/>
        </pc:sldMkLst>
      </pc:sldChg>
      <pc:sldChg chg="del">
        <pc:chgData name="Brayan Stieven Torres Ovalle" userId="3ae98a47-0287-4a82-93ea-b0c285f61899" providerId="ADAL" clId="{A6340AAF-16DE-464C-B620-7D767BF8BE9F}" dt="2025-08-06T01:03:37.600" v="14" actId="47"/>
        <pc:sldMkLst>
          <pc:docMk/>
          <pc:sldMk cId="969971280" sldId="281"/>
        </pc:sldMkLst>
      </pc:sldChg>
      <pc:sldChg chg="del">
        <pc:chgData name="Brayan Stieven Torres Ovalle" userId="3ae98a47-0287-4a82-93ea-b0c285f61899" providerId="ADAL" clId="{A6340AAF-16DE-464C-B620-7D767BF8BE9F}" dt="2025-08-06T01:03:36.418" v="13" actId="47"/>
        <pc:sldMkLst>
          <pc:docMk/>
          <pc:sldMk cId="26752931" sldId="282"/>
        </pc:sldMkLst>
      </pc:sldChg>
      <pc:sldChg chg="del">
        <pc:chgData name="Brayan Stieven Torres Ovalle" userId="3ae98a47-0287-4a82-93ea-b0c285f61899" providerId="ADAL" clId="{A6340AAF-16DE-464C-B620-7D767BF8BE9F}" dt="2025-08-06T01:03:35.024" v="12" actId="47"/>
        <pc:sldMkLst>
          <pc:docMk/>
          <pc:sldMk cId="2034093222" sldId="283"/>
        </pc:sldMkLst>
      </pc:sldChg>
      <pc:sldChg chg="del">
        <pc:chgData name="Brayan Stieven Torres Ovalle" userId="3ae98a47-0287-4a82-93ea-b0c285f61899" providerId="ADAL" clId="{A6340AAF-16DE-464C-B620-7D767BF8BE9F}" dt="2025-08-06T01:03:33.684" v="11" actId="47"/>
        <pc:sldMkLst>
          <pc:docMk/>
          <pc:sldMk cId="3475984253" sldId="284"/>
        </pc:sldMkLst>
      </pc:sldChg>
      <pc:sldChg chg="del">
        <pc:chgData name="Brayan Stieven Torres Ovalle" userId="3ae98a47-0287-4a82-93ea-b0c285f61899" providerId="ADAL" clId="{A6340AAF-16DE-464C-B620-7D767BF8BE9F}" dt="2025-08-06T01:03:32.266" v="10" actId="47"/>
        <pc:sldMkLst>
          <pc:docMk/>
          <pc:sldMk cId="2171906076" sldId="285"/>
        </pc:sldMkLst>
      </pc:sldChg>
      <pc:sldChg chg="del">
        <pc:chgData name="Brayan Stieven Torres Ovalle" userId="3ae98a47-0287-4a82-93ea-b0c285f61899" providerId="ADAL" clId="{A6340AAF-16DE-464C-B620-7D767BF8BE9F}" dt="2025-08-06T01:03:30.684" v="8" actId="47"/>
        <pc:sldMkLst>
          <pc:docMk/>
          <pc:sldMk cId="3394983194" sldId="286"/>
        </pc:sldMkLst>
      </pc:sldChg>
      <pc:sldChg chg="del">
        <pc:chgData name="Brayan Stieven Torres Ovalle" userId="3ae98a47-0287-4a82-93ea-b0c285f61899" providerId="ADAL" clId="{A6340AAF-16DE-464C-B620-7D767BF8BE9F}" dt="2025-08-06T01:03:42.063" v="18" actId="47"/>
        <pc:sldMkLst>
          <pc:docMk/>
          <pc:sldMk cId="1635286545" sldId="287"/>
        </pc:sldMkLst>
      </pc:sldChg>
      <pc:sldChg chg="del">
        <pc:chgData name="Brayan Stieven Torres Ovalle" userId="3ae98a47-0287-4a82-93ea-b0c285f61899" providerId="ADAL" clId="{A6340AAF-16DE-464C-B620-7D767BF8BE9F}" dt="2025-08-06T01:03:29.952" v="7" actId="47"/>
        <pc:sldMkLst>
          <pc:docMk/>
          <pc:sldMk cId="3855764483" sldId="288"/>
        </pc:sldMkLst>
      </pc:sldChg>
      <pc:sldChg chg="del">
        <pc:chgData name="Brayan Stieven Torres Ovalle" userId="3ae98a47-0287-4a82-93ea-b0c285f61899" providerId="ADAL" clId="{A6340AAF-16DE-464C-B620-7D767BF8BE9F}" dt="2025-08-06T01:03:29.124" v="6" actId="47"/>
        <pc:sldMkLst>
          <pc:docMk/>
          <pc:sldMk cId="1041604535" sldId="289"/>
        </pc:sldMkLst>
      </pc:sldChg>
      <pc:sldChg chg="del">
        <pc:chgData name="Brayan Stieven Torres Ovalle" userId="3ae98a47-0287-4a82-93ea-b0c285f61899" providerId="ADAL" clId="{A6340AAF-16DE-464C-B620-7D767BF8BE9F}" dt="2025-08-06T01:03:28.391" v="5" actId="47"/>
        <pc:sldMkLst>
          <pc:docMk/>
          <pc:sldMk cId="1842511635" sldId="290"/>
        </pc:sldMkLst>
      </pc:sldChg>
      <pc:sldChg chg="del">
        <pc:chgData name="Brayan Stieven Torres Ovalle" userId="3ae98a47-0287-4a82-93ea-b0c285f61899" providerId="ADAL" clId="{A6340AAF-16DE-464C-B620-7D767BF8BE9F}" dt="2025-08-06T01:03:27.623" v="4" actId="47"/>
        <pc:sldMkLst>
          <pc:docMk/>
          <pc:sldMk cId="3161611499" sldId="291"/>
        </pc:sldMkLst>
      </pc:sldChg>
      <pc:sldChg chg="del">
        <pc:chgData name="Brayan Stieven Torres Ovalle" userId="3ae98a47-0287-4a82-93ea-b0c285f61899" providerId="ADAL" clId="{A6340AAF-16DE-464C-B620-7D767BF8BE9F}" dt="2025-08-06T01:03:26.946" v="3" actId="47"/>
        <pc:sldMkLst>
          <pc:docMk/>
          <pc:sldMk cId="1601381678" sldId="292"/>
        </pc:sldMkLst>
      </pc:sldChg>
      <pc:sldChg chg="del">
        <pc:chgData name="Brayan Stieven Torres Ovalle" userId="3ae98a47-0287-4a82-93ea-b0c285f61899" providerId="ADAL" clId="{A6340AAF-16DE-464C-B620-7D767BF8BE9F}" dt="2025-08-06T01:03:26.022" v="2" actId="47"/>
        <pc:sldMkLst>
          <pc:docMk/>
          <pc:sldMk cId="318422457" sldId="293"/>
        </pc:sldMkLst>
      </pc:sldChg>
      <pc:sldChg chg="del">
        <pc:chgData name="Brayan Stieven Torres Ovalle" userId="3ae98a47-0287-4a82-93ea-b0c285f61899" providerId="ADAL" clId="{A6340AAF-16DE-464C-B620-7D767BF8BE9F}" dt="2025-08-06T01:03:25.337" v="1" actId="47"/>
        <pc:sldMkLst>
          <pc:docMk/>
          <pc:sldMk cId="1309835438" sldId="294"/>
        </pc:sldMkLst>
      </pc:sldChg>
      <pc:sldChg chg="del">
        <pc:chgData name="Brayan Stieven Torres Ovalle" userId="3ae98a47-0287-4a82-93ea-b0c285f61899" providerId="ADAL" clId="{A6340AAF-16DE-464C-B620-7D767BF8BE9F}" dt="2025-08-06T01:03:24.155" v="0" actId="47"/>
        <pc:sldMkLst>
          <pc:docMk/>
          <pc:sldMk cId="359551162" sldId="295"/>
        </pc:sldMkLst>
      </pc:sldChg>
    </pc:docChg>
  </pc:docChgLst>
  <pc:docChgLst>
    <pc:chgData name="BRAYAN STIVEN TORRES OVALLE" userId="3da18e5f-8362-40e2-9ca7-dc25a05e39e9" providerId="ADAL" clId="{6469B045-2371-47DF-9C7F-F0D064A05094}"/>
    <pc:docChg chg="custSel modSld">
      <pc:chgData name="BRAYAN STIVEN TORRES OVALLE" userId="3da18e5f-8362-40e2-9ca7-dc25a05e39e9" providerId="ADAL" clId="{6469B045-2371-47DF-9C7F-F0D064A05094}" dt="2021-09-27T16:48:07.459" v="19" actId="20577"/>
      <pc:docMkLst>
        <pc:docMk/>
      </pc:docMkLst>
      <pc:sldChg chg="delSp modSp mod">
        <pc:chgData name="BRAYAN STIVEN TORRES OVALLE" userId="3da18e5f-8362-40e2-9ca7-dc25a05e39e9" providerId="ADAL" clId="{6469B045-2371-47DF-9C7F-F0D064A05094}" dt="2021-09-27T16:48:07.459" v="19" actId="20577"/>
        <pc:sldMkLst>
          <pc:docMk/>
          <pc:sldMk cId="367564489" sldId="263"/>
        </pc:sldMkLst>
      </pc:sldChg>
    </pc:docChg>
  </pc:docChgLst>
  <pc:docChgLst>
    <pc:chgData name="Brayan Stieven Torres Ovalle" userId="3ae98a47-0287-4a82-93ea-b0c285f61899" providerId="ADAL" clId="{874A655E-B207-4448-B752-D1892D0ADDB4}"/>
    <pc:docChg chg="custSel addSld modSld">
      <pc:chgData name="Brayan Stieven Torres Ovalle" userId="3ae98a47-0287-4a82-93ea-b0c285f61899" providerId="ADAL" clId="{874A655E-B207-4448-B752-D1892D0ADDB4}" dt="2025-02-02T05:19:43.200" v="521" actId="20577"/>
      <pc:docMkLst>
        <pc:docMk/>
      </pc:docMkLst>
      <pc:sldChg chg="addSp delSp modSp mod">
        <pc:chgData name="Brayan Stieven Torres Ovalle" userId="3ae98a47-0287-4a82-93ea-b0c285f61899" providerId="ADAL" clId="{874A655E-B207-4448-B752-D1892D0ADDB4}" dt="2025-02-02T05:19:43.200" v="521" actId="20577"/>
        <pc:sldMkLst>
          <pc:docMk/>
          <pc:sldMk cId="1329600922" sldId="258"/>
        </pc:sldMkLst>
      </pc:sldChg>
      <pc:sldChg chg="delSp modSp mod setBg">
        <pc:chgData name="Brayan Stieven Torres Ovalle" userId="3ae98a47-0287-4a82-93ea-b0c285f61899" providerId="ADAL" clId="{874A655E-B207-4448-B752-D1892D0ADDB4}" dt="2025-02-02T04:56:20.716" v="498" actId="1076"/>
        <pc:sldMkLst>
          <pc:docMk/>
          <pc:sldMk cId="3288442320" sldId="259"/>
        </pc:sldMkLst>
      </pc:sldChg>
      <pc:sldChg chg="addSp delSp modSp mod setBg">
        <pc:chgData name="Brayan Stieven Torres Ovalle" userId="3ae98a47-0287-4a82-93ea-b0c285f61899" providerId="ADAL" clId="{874A655E-B207-4448-B752-D1892D0ADDB4}" dt="2025-02-02T04:39:22.573" v="63" actId="1076"/>
        <pc:sldMkLst>
          <pc:docMk/>
          <pc:sldMk cId="3211097071" sldId="260"/>
        </pc:sldMkLst>
      </pc:sldChg>
      <pc:sldChg chg="setBg">
        <pc:chgData name="Brayan Stieven Torres Ovalle" userId="3ae98a47-0287-4a82-93ea-b0c285f61899" providerId="ADAL" clId="{874A655E-B207-4448-B752-D1892D0ADDB4}" dt="2025-02-02T04:37:26.506" v="48"/>
        <pc:sldMkLst>
          <pc:docMk/>
          <pc:sldMk cId="3474374108" sldId="261"/>
        </pc:sldMkLst>
      </pc:sldChg>
      <pc:sldChg chg="modSp mod setBg">
        <pc:chgData name="Brayan Stieven Torres Ovalle" userId="3ae98a47-0287-4a82-93ea-b0c285f61899" providerId="ADAL" clId="{874A655E-B207-4448-B752-D1892D0ADDB4}" dt="2025-02-02T04:55:48.278" v="493" actId="207"/>
        <pc:sldMkLst>
          <pc:docMk/>
          <pc:sldMk cId="2495405225" sldId="262"/>
        </pc:sldMkLst>
      </pc:sldChg>
      <pc:sldChg chg="addSp delSp modSp mod">
        <pc:chgData name="Brayan Stieven Torres Ovalle" userId="3ae98a47-0287-4a82-93ea-b0c285f61899" providerId="ADAL" clId="{874A655E-B207-4448-B752-D1892D0ADDB4}" dt="2025-02-02T04:52:57.358" v="486" actId="1076"/>
        <pc:sldMkLst>
          <pc:docMk/>
          <pc:sldMk cId="367564489" sldId="263"/>
        </pc:sldMkLst>
      </pc:sldChg>
      <pc:sldChg chg="modSp mod">
        <pc:chgData name="Brayan Stieven Torres Ovalle" userId="3ae98a47-0287-4a82-93ea-b0c285f61899" providerId="ADAL" clId="{874A655E-B207-4448-B752-D1892D0ADDB4}" dt="2025-02-02T04:55:54.852" v="494" actId="20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874A655E-B207-4448-B752-D1892D0ADDB4}" dt="2025-02-02T04:56:16.776" v="497" actId="207"/>
        <pc:sldMkLst>
          <pc:docMk/>
          <pc:sldMk cId="106297666" sldId="266"/>
        </pc:sldMkLst>
      </pc:sldChg>
      <pc:sldChg chg="modSp mod">
        <pc:chgData name="Brayan Stieven Torres Ovalle" userId="3ae98a47-0287-4a82-93ea-b0c285f61899" providerId="ADAL" clId="{874A655E-B207-4448-B752-D1892D0ADDB4}" dt="2025-02-02T04:55:59.826" v="495" actId="207"/>
        <pc:sldMkLst>
          <pc:docMk/>
          <pc:sldMk cId="3464227182" sldId="267"/>
        </pc:sldMkLst>
      </pc:sldChg>
      <pc:sldChg chg="modSp">
        <pc:chgData name="Brayan Stieven Torres Ovalle" userId="3ae98a47-0287-4a82-93ea-b0c285f61899" providerId="ADAL" clId="{874A655E-B207-4448-B752-D1892D0ADDB4}" dt="2025-02-02T04:37:05.171" v="44"/>
        <pc:sldMkLst>
          <pc:docMk/>
          <pc:sldMk cId="1226610983" sldId="268"/>
        </pc:sldMkLst>
      </pc:sldChg>
      <pc:sldChg chg="addSp modSp new mod">
        <pc:chgData name="Brayan Stieven Torres Ovalle" userId="3ae98a47-0287-4a82-93ea-b0c285f61899" providerId="ADAL" clId="{874A655E-B207-4448-B752-D1892D0ADDB4}" dt="2025-02-02T05:13:04.245" v="509" actId="20577"/>
        <pc:sldMkLst>
          <pc:docMk/>
          <pc:sldMk cId="655735922" sldId="269"/>
        </pc:sldMkLst>
      </pc:sldChg>
    </pc:docChg>
  </pc:docChgLst>
  <pc:docChgLst>
    <pc:chgData name="Brayan Stieven Torres Ovalle" userId="3ae98a47-0287-4a82-93ea-b0c285f61899" providerId="ADAL" clId="{A858789B-9E8F-4C5F-A2F9-0541D1AEAE65}"/>
    <pc:docChg chg="undo custSel addSld delSld modSld">
      <pc:chgData name="Brayan Stieven Torres Ovalle" userId="3ae98a47-0287-4a82-93ea-b0c285f61899" providerId="ADAL" clId="{A858789B-9E8F-4C5F-A2F9-0541D1AEAE65}" dt="2025-08-19T22:45:38.348" v="321" actId="26606"/>
      <pc:docMkLst>
        <pc:docMk/>
      </pc:docMkLst>
      <pc:sldChg chg="addSp modSp mod setBg">
        <pc:chgData name="Brayan Stieven Torres Ovalle" userId="3ae98a47-0287-4a82-93ea-b0c285f61899" providerId="ADAL" clId="{A858789B-9E8F-4C5F-A2F9-0541D1AEAE65}" dt="2025-08-19T21:20:38.522" v="36" actId="1076"/>
        <pc:sldMkLst>
          <pc:docMk/>
          <pc:sldMk cId="1818977866" sldId="261"/>
        </pc:sldMkLst>
        <pc:spChg chg="add mod">
          <ac:chgData name="Brayan Stieven Torres Ovalle" userId="3ae98a47-0287-4a82-93ea-b0c285f61899" providerId="ADAL" clId="{A858789B-9E8F-4C5F-A2F9-0541D1AEAE65}" dt="2025-08-19T21:20:07.631" v="32" actId="27636"/>
          <ac:spMkLst>
            <pc:docMk/>
            <pc:sldMk cId="1818977866" sldId="261"/>
            <ac:spMk id="2" creationId="{7906A216-16D6-F358-06C1-772B6BE986EB}"/>
          </ac:spMkLst>
        </pc:spChg>
        <pc:spChg chg="add mod">
          <ac:chgData name="Brayan Stieven Torres Ovalle" userId="3ae98a47-0287-4a82-93ea-b0c285f61899" providerId="ADAL" clId="{A858789B-9E8F-4C5F-A2F9-0541D1AEAE65}" dt="2025-08-19T21:20:38.522" v="36" actId="1076"/>
          <ac:spMkLst>
            <pc:docMk/>
            <pc:sldMk cId="1818977866" sldId="261"/>
            <ac:spMk id="3" creationId="{C0E29BFA-9A9A-2DF1-4827-0FB1AC517AB9}"/>
          </ac:spMkLst>
        </pc:spChg>
        <pc:spChg chg="add mod">
          <ac:chgData name="Brayan Stieven Torres Ovalle" userId="3ae98a47-0287-4a82-93ea-b0c285f61899" providerId="ADAL" clId="{A858789B-9E8F-4C5F-A2F9-0541D1AEAE65}" dt="2025-08-19T21:20:23.127" v="33" actId="1076"/>
          <ac:spMkLst>
            <pc:docMk/>
            <pc:sldMk cId="1818977866" sldId="261"/>
            <ac:spMk id="4" creationId="{36F8E693-7D6C-36A8-0D33-B9262099F793}"/>
          </ac:spMkLst>
        </pc:spChg>
        <pc:spChg chg="add mod">
          <ac:chgData name="Brayan Stieven Torres Ovalle" userId="3ae98a47-0287-4a82-93ea-b0c285f61899" providerId="ADAL" clId="{A858789B-9E8F-4C5F-A2F9-0541D1AEAE65}" dt="2025-08-19T21:20:31.628" v="35" actId="1076"/>
          <ac:spMkLst>
            <pc:docMk/>
            <pc:sldMk cId="1818977866" sldId="261"/>
            <ac:spMk id="5" creationId="{2D67EC94-8748-D207-66D2-D0C89CABF96B}"/>
          </ac:spMkLst>
        </pc:spChg>
        <pc:spChg chg="add">
          <ac:chgData name="Brayan Stieven Torres Ovalle" userId="3ae98a47-0287-4a82-93ea-b0c285f61899" providerId="ADAL" clId="{A858789B-9E8F-4C5F-A2F9-0541D1AEAE65}" dt="2025-08-19T21:19:23.188" v="23" actId="26606"/>
          <ac:spMkLst>
            <pc:docMk/>
            <pc:sldMk cId="1818977866" sldId="261"/>
            <ac:spMk id="14" creationId="{5D7F64A8-D625-4F61-A290-B499BB62ACFF}"/>
          </ac:spMkLst>
        </pc:spChg>
        <pc:picChg chg="add">
          <ac:chgData name="Brayan Stieven Torres Ovalle" userId="3ae98a47-0287-4a82-93ea-b0c285f61899" providerId="ADAL" clId="{A858789B-9E8F-4C5F-A2F9-0541D1AEAE65}" dt="2025-08-19T21:19:23.188" v="23" actId="26606"/>
          <ac:picMkLst>
            <pc:docMk/>
            <pc:sldMk cId="1818977866" sldId="261"/>
            <ac:picMk id="9" creationId="{9306F0EB-11FD-5025-1DB4-B23898246082}"/>
          </ac:picMkLst>
        </pc:picChg>
        <pc:picChg chg="add">
          <ac:chgData name="Brayan Stieven Torres Ovalle" userId="3ae98a47-0287-4a82-93ea-b0c285f61899" providerId="ADAL" clId="{A858789B-9E8F-4C5F-A2F9-0541D1AEAE65}" dt="2025-08-19T21:19:23.188" v="23" actId="26606"/>
          <ac:picMkLst>
            <pc:docMk/>
            <pc:sldMk cId="1818977866" sldId="261"/>
            <ac:picMk id="11" creationId="{9B34663F-3288-497A-88C2-661A3B5E5E8E}"/>
          </ac:picMkLst>
        </pc:picChg>
      </pc:sldChg>
      <pc:sldChg chg="new del">
        <pc:chgData name="Brayan Stieven Torres Ovalle" userId="3ae98a47-0287-4a82-93ea-b0c285f61899" providerId="ADAL" clId="{A858789B-9E8F-4C5F-A2F9-0541D1AEAE65}" dt="2025-08-19T21:29:48.548" v="111" actId="2696"/>
        <pc:sldMkLst>
          <pc:docMk/>
          <pc:sldMk cId="1993688340" sldId="262"/>
        </pc:sldMkLst>
      </pc:sldChg>
      <pc:sldChg chg="addSp delSp modSp add mod">
        <pc:chgData name="Brayan Stieven Torres Ovalle" userId="3ae98a47-0287-4a82-93ea-b0c285f61899" providerId="ADAL" clId="{A858789B-9E8F-4C5F-A2F9-0541D1AEAE65}" dt="2025-08-19T21:24:44.696" v="69" actId="1076"/>
        <pc:sldMkLst>
          <pc:docMk/>
          <pc:sldMk cId="2861643111" sldId="263"/>
        </pc:sldMkLst>
        <pc:spChg chg="mod">
          <ac:chgData name="Brayan Stieven Torres Ovalle" userId="3ae98a47-0287-4a82-93ea-b0c285f61899" providerId="ADAL" clId="{A858789B-9E8F-4C5F-A2F9-0541D1AEAE65}" dt="2025-08-19T21:24:05.135" v="58" actId="1076"/>
          <ac:spMkLst>
            <pc:docMk/>
            <pc:sldMk cId="2861643111" sldId="263"/>
            <ac:spMk id="2" creationId="{346C87AA-4DFF-5617-5C8C-2AA489A3103F}"/>
          </ac:spMkLst>
        </pc:spChg>
        <pc:spChg chg="mod">
          <ac:chgData name="Brayan Stieven Torres Ovalle" userId="3ae98a47-0287-4a82-93ea-b0c285f61899" providerId="ADAL" clId="{A858789B-9E8F-4C5F-A2F9-0541D1AEAE65}" dt="2025-08-19T21:24:17.337" v="61" actId="1076"/>
          <ac:spMkLst>
            <pc:docMk/>
            <pc:sldMk cId="2861643111" sldId="263"/>
            <ac:spMk id="3" creationId="{BF5D859C-1523-0554-2233-E9440CB3B619}"/>
          </ac:spMkLst>
        </pc:spChg>
        <pc:spChg chg="mod">
          <ac:chgData name="Brayan Stieven Torres Ovalle" userId="3ae98a47-0287-4a82-93ea-b0c285f61899" providerId="ADAL" clId="{A858789B-9E8F-4C5F-A2F9-0541D1AEAE65}" dt="2025-08-19T21:22:56.063" v="50" actId="14100"/>
          <ac:spMkLst>
            <pc:docMk/>
            <pc:sldMk cId="2861643111" sldId="263"/>
            <ac:spMk id="4" creationId="{C3536ECD-51C3-6F32-4AB8-620607754163}"/>
          </ac:spMkLst>
        </pc:spChg>
        <pc:spChg chg="del mod">
          <ac:chgData name="Brayan Stieven Torres Ovalle" userId="3ae98a47-0287-4a82-93ea-b0c285f61899" providerId="ADAL" clId="{A858789B-9E8F-4C5F-A2F9-0541D1AEAE65}" dt="2025-08-19T21:24:08.146" v="60" actId="478"/>
          <ac:spMkLst>
            <pc:docMk/>
            <pc:sldMk cId="2861643111" sldId="263"/>
            <ac:spMk id="5" creationId="{21F620B7-72C5-3A04-847D-A7268F86139E}"/>
          </ac:spMkLst>
        </pc:spChg>
        <pc:spChg chg="add del mod">
          <ac:chgData name="Brayan Stieven Torres Ovalle" userId="3ae98a47-0287-4a82-93ea-b0c285f61899" providerId="ADAL" clId="{A858789B-9E8F-4C5F-A2F9-0541D1AEAE65}" dt="2025-08-19T21:23:54.683" v="54" actId="478"/>
          <ac:spMkLst>
            <pc:docMk/>
            <pc:sldMk cId="2861643111" sldId="263"/>
            <ac:spMk id="6" creationId="{B9E9AA8B-72DC-1A1C-E7C5-C427959741A3}"/>
          </ac:spMkLst>
        </pc:spChg>
        <pc:spChg chg="add">
          <ac:chgData name="Brayan Stieven Torres Ovalle" userId="3ae98a47-0287-4a82-93ea-b0c285f61899" providerId="ADAL" clId="{A858789B-9E8F-4C5F-A2F9-0541D1AEAE65}" dt="2025-08-19T21:23:59.322" v="57"/>
          <ac:spMkLst>
            <pc:docMk/>
            <pc:sldMk cId="2861643111" sldId="263"/>
            <ac:spMk id="7" creationId="{FE990BB4-2736-E900-83C9-561934C64165}"/>
          </ac:spMkLst>
        </pc:spChg>
        <pc:spChg chg="add mod">
          <ac:chgData name="Brayan Stieven Torres Ovalle" userId="3ae98a47-0287-4a82-93ea-b0c285f61899" providerId="ADAL" clId="{A858789B-9E8F-4C5F-A2F9-0541D1AEAE65}" dt="2025-08-19T21:24:44.696" v="69" actId="1076"/>
          <ac:spMkLst>
            <pc:docMk/>
            <pc:sldMk cId="2861643111" sldId="263"/>
            <ac:spMk id="8" creationId="{5EFF407B-BD26-F110-A6B0-FA9B9EE31E59}"/>
          </ac:spMkLst>
        </pc:spChg>
      </pc:sldChg>
      <pc:sldChg chg="modSp add mod">
        <pc:chgData name="Brayan Stieven Torres Ovalle" userId="3ae98a47-0287-4a82-93ea-b0c285f61899" providerId="ADAL" clId="{A858789B-9E8F-4C5F-A2F9-0541D1AEAE65}" dt="2025-08-19T21:26:26.281" v="82" actId="1076"/>
        <pc:sldMkLst>
          <pc:docMk/>
          <pc:sldMk cId="6356273" sldId="264"/>
        </pc:sldMkLst>
        <pc:spChg chg="mod">
          <ac:chgData name="Brayan Stieven Torres Ovalle" userId="3ae98a47-0287-4a82-93ea-b0c285f61899" providerId="ADAL" clId="{A858789B-9E8F-4C5F-A2F9-0541D1AEAE65}" dt="2025-08-19T21:25:31.243" v="73" actId="1076"/>
          <ac:spMkLst>
            <pc:docMk/>
            <pc:sldMk cId="6356273" sldId="264"/>
            <ac:spMk id="2" creationId="{50C0DF85-7C32-5121-B58B-2DAC90E3E855}"/>
          </ac:spMkLst>
        </pc:spChg>
        <pc:spChg chg="mod">
          <ac:chgData name="Brayan Stieven Torres Ovalle" userId="3ae98a47-0287-4a82-93ea-b0c285f61899" providerId="ADAL" clId="{A858789B-9E8F-4C5F-A2F9-0541D1AEAE65}" dt="2025-08-19T21:25:49.769" v="76" actId="113"/>
          <ac:spMkLst>
            <pc:docMk/>
            <pc:sldMk cId="6356273" sldId="264"/>
            <ac:spMk id="3" creationId="{38206030-7CA8-CDEA-38DE-A92052AF64FC}"/>
          </ac:spMkLst>
        </pc:spChg>
        <pc:spChg chg="mod">
          <ac:chgData name="Brayan Stieven Torres Ovalle" userId="3ae98a47-0287-4a82-93ea-b0c285f61899" providerId="ADAL" clId="{A858789B-9E8F-4C5F-A2F9-0541D1AEAE65}" dt="2025-08-19T21:26:06.493" v="79" actId="12"/>
          <ac:spMkLst>
            <pc:docMk/>
            <pc:sldMk cId="6356273" sldId="264"/>
            <ac:spMk id="4" creationId="{AE9A8829-C3E8-4006-3C34-61A93425C0BB}"/>
          </ac:spMkLst>
        </pc:spChg>
        <pc:spChg chg="mod">
          <ac:chgData name="Brayan Stieven Torres Ovalle" userId="3ae98a47-0287-4a82-93ea-b0c285f61899" providerId="ADAL" clId="{A858789B-9E8F-4C5F-A2F9-0541D1AEAE65}" dt="2025-08-19T21:26:26.281" v="82" actId="1076"/>
          <ac:spMkLst>
            <pc:docMk/>
            <pc:sldMk cId="6356273" sldId="264"/>
            <ac:spMk id="8" creationId="{2435E2D2-BA05-7050-2C47-1262F7B9C435}"/>
          </ac:spMkLst>
        </pc:spChg>
      </pc:sldChg>
      <pc:sldChg chg="modSp add mod">
        <pc:chgData name="Brayan Stieven Torres Ovalle" userId="3ae98a47-0287-4a82-93ea-b0c285f61899" providerId="ADAL" clId="{A858789B-9E8F-4C5F-A2F9-0541D1AEAE65}" dt="2025-08-19T21:29:27.016" v="110" actId="1076"/>
        <pc:sldMkLst>
          <pc:docMk/>
          <pc:sldMk cId="554330096" sldId="265"/>
        </pc:sldMkLst>
        <pc:spChg chg="mod">
          <ac:chgData name="Brayan Stieven Torres Ovalle" userId="3ae98a47-0287-4a82-93ea-b0c285f61899" providerId="ADAL" clId="{A858789B-9E8F-4C5F-A2F9-0541D1AEAE65}" dt="2025-08-19T21:29:27.016" v="110" actId="1076"/>
          <ac:spMkLst>
            <pc:docMk/>
            <pc:sldMk cId="554330096" sldId="265"/>
            <ac:spMk id="2" creationId="{E762919D-3371-ACF0-9A01-FBD4D9F37274}"/>
          </ac:spMkLst>
        </pc:spChg>
        <pc:spChg chg="mod">
          <ac:chgData name="Brayan Stieven Torres Ovalle" userId="3ae98a47-0287-4a82-93ea-b0c285f61899" providerId="ADAL" clId="{A858789B-9E8F-4C5F-A2F9-0541D1AEAE65}" dt="2025-08-19T21:29:23.529" v="109" actId="1076"/>
          <ac:spMkLst>
            <pc:docMk/>
            <pc:sldMk cId="554330096" sldId="265"/>
            <ac:spMk id="3" creationId="{CC60D576-EB4C-B0BD-9BB8-E0C695F2DD80}"/>
          </ac:spMkLst>
        </pc:spChg>
        <pc:spChg chg="mod">
          <ac:chgData name="Brayan Stieven Torres Ovalle" userId="3ae98a47-0287-4a82-93ea-b0c285f61899" providerId="ADAL" clId="{A858789B-9E8F-4C5F-A2F9-0541D1AEAE65}" dt="2025-08-19T21:28:28.830" v="98" actId="12"/>
          <ac:spMkLst>
            <pc:docMk/>
            <pc:sldMk cId="554330096" sldId="265"/>
            <ac:spMk id="4" creationId="{4A2C5E1C-3770-5A2A-2B29-1FA3A293066B}"/>
          </ac:spMkLst>
        </pc:spChg>
        <pc:spChg chg="mod">
          <ac:chgData name="Brayan Stieven Torres Ovalle" userId="3ae98a47-0287-4a82-93ea-b0c285f61899" providerId="ADAL" clId="{A858789B-9E8F-4C5F-A2F9-0541D1AEAE65}" dt="2025-08-19T21:28:54.921" v="102" actId="1076"/>
          <ac:spMkLst>
            <pc:docMk/>
            <pc:sldMk cId="554330096" sldId="265"/>
            <ac:spMk id="8" creationId="{ED4DA4C3-7C78-3FFF-0E3E-32DD97FFB442}"/>
          </ac:spMkLst>
        </pc:spChg>
      </pc:sldChg>
      <pc:sldChg chg="new del">
        <pc:chgData name="Brayan Stieven Torres Ovalle" userId="3ae98a47-0287-4a82-93ea-b0c285f61899" providerId="ADAL" clId="{A858789B-9E8F-4C5F-A2F9-0541D1AEAE65}" dt="2025-08-19T21:27:23.053" v="84" actId="2696"/>
        <pc:sldMkLst>
          <pc:docMk/>
          <pc:sldMk cId="1021756964" sldId="265"/>
        </pc:sldMkLst>
      </pc:sldChg>
      <pc:sldChg chg="addSp delSp modSp new mod setBg">
        <pc:chgData name="Brayan Stieven Torres Ovalle" userId="3ae98a47-0287-4a82-93ea-b0c285f61899" providerId="ADAL" clId="{A858789B-9E8F-4C5F-A2F9-0541D1AEAE65}" dt="2025-08-19T22:34:58.888" v="211" actId="255"/>
        <pc:sldMkLst>
          <pc:docMk/>
          <pc:sldMk cId="2609731420" sldId="266"/>
        </pc:sldMkLst>
        <pc:spChg chg="add del mod">
          <ac:chgData name="Brayan Stieven Torres Ovalle" userId="3ae98a47-0287-4a82-93ea-b0c285f61899" providerId="ADAL" clId="{A858789B-9E8F-4C5F-A2F9-0541D1AEAE65}" dt="2025-08-19T22:31:24.630" v="195"/>
          <ac:spMkLst>
            <pc:docMk/>
            <pc:sldMk cId="2609731420" sldId="266"/>
            <ac:spMk id="2" creationId="{EEE5BE0E-4802-B620-16EB-8C91DD0D5BB9}"/>
          </ac:spMkLst>
        </pc:spChg>
        <pc:spChg chg="add mo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3" creationId="{4FCB9C41-7353-0698-5BE6-494B8E19CA92}"/>
          </ac:spMkLst>
        </pc:spChg>
        <pc:spChg chg="add mod">
          <ac:chgData name="Brayan Stieven Torres Ovalle" userId="3ae98a47-0287-4a82-93ea-b0c285f61899" providerId="ADAL" clId="{A858789B-9E8F-4C5F-A2F9-0541D1AEAE65}" dt="2025-08-19T22:34:58.888" v="211" actId="255"/>
          <ac:spMkLst>
            <pc:docMk/>
            <pc:sldMk cId="2609731420" sldId="266"/>
            <ac:spMk id="4" creationId="{5F2D8C43-94EA-FF30-6C5F-54D489FF42AA}"/>
          </ac:spMkLst>
        </pc:spChg>
        <pc:spChg chg="add del mo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6" creationId="{84EB59C0-E35F-E2F5-2141-65304260EA68}"/>
          </ac:spMkLst>
        </pc:spChg>
        <pc:spChg chg="ad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12" creationId="{BACC6370-2D7E-4714-9D71-7542949D7D5D}"/>
          </ac:spMkLst>
        </pc:spChg>
        <pc:spChg chg="ad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14" creationId="{F68B3F68-107C-434F-AA38-110D5EA91B85}"/>
          </ac:spMkLst>
        </pc:spChg>
        <pc:spChg chg="ad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16" creationId="{AAD0DBB9-1A4B-4391-81D4-CB19F9AB918A}"/>
          </ac:spMkLst>
        </pc:spChg>
        <pc:spChg chg="add">
          <ac:chgData name="Brayan Stieven Torres Ovalle" userId="3ae98a47-0287-4a82-93ea-b0c285f61899" providerId="ADAL" clId="{A858789B-9E8F-4C5F-A2F9-0541D1AEAE65}" dt="2025-08-19T22:34:46.483" v="210" actId="26606"/>
          <ac:spMkLst>
            <pc:docMk/>
            <pc:sldMk cId="2609731420" sldId="266"/>
            <ac:spMk id="18" creationId="{063BBA22-50EA-4C4D-BE05-F1CE4E63AA56}"/>
          </ac:spMkLst>
        </pc:spChg>
        <pc:graphicFrameChg chg="add">
          <ac:chgData name="Brayan Stieven Torres Ovalle" userId="3ae98a47-0287-4a82-93ea-b0c285f61899" providerId="ADAL" clId="{A858789B-9E8F-4C5F-A2F9-0541D1AEAE65}" dt="2025-08-19T22:34:46.483" v="210" actId="26606"/>
          <ac:graphicFrameMkLst>
            <pc:docMk/>
            <pc:sldMk cId="2609731420" sldId="266"/>
            <ac:graphicFrameMk id="8" creationId="{B0F5AD02-E5D4-E3CA-4C33-C1C65A6C8D84}"/>
          </ac:graphicFrameMkLst>
        </pc:graphicFrameChg>
      </pc:sldChg>
      <pc:sldChg chg="addSp delSp modSp new mod setBg">
        <pc:chgData name="Brayan Stieven Torres Ovalle" userId="3ae98a47-0287-4a82-93ea-b0c285f61899" providerId="ADAL" clId="{A858789B-9E8F-4C5F-A2F9-0541D1AEAE65}" dt="2025-08-19T22:23:44.233" v="189" actId="20577"/>
        <pc:sldMkLst>
          <pc:docMk/>
          <pc:sldMk cId="3735021705" sldId="267"/>
        </pc:sldMkLst>
        <pc:spChg chg="add del mod">
          <ac:chgData name="Brayan Stieven Torres Ovalle" userId="3ae98a47-0287-4a82-93ea-b0c285f61899" providerId="ADAL" clId="{A858789B-9E8F-4C5F-A2F9-0541D1AEAE65}" dt="2025-08-19T22:14:04.448" v="123" actId="478"/>
          <ac:spMkLst>
            <pc:docMk/>
            <pc:sldMk cId="3735021705" sldId="267"/>
            <ac:spMk id="2" creationId="{C8F8EADC-0457-4BDE-F13E-1C72C4498F26}"/>
          </ac:spMkLst>
        </pc:spChg>
        <pc:spChg chg="add mod">
          <ac:chgData name="Brayan Stieven Torres Ovalle" userId="3ae98a47-0287-4a82-93ea-b0c285f61899" providerId="ADAL" clId="{A858789B-9E8F-4C5F-A2F9-0541D1AEAE65}" dt="2025-08-19T22:17:46.754" v="152" actId="14100"/>
          <ac:spMkLst>
            <pc:docMk/>
            <pc:sldMk cId="3735021705" sldId="267"/>
            <ac:spMk id="3" creationId="{8A963943-D1A1-BA68-477C-6AB5B4F2C7D0}"/>
          </ac:spMkLst>
        </pc:spChg>
        <pc:spChg chg="add mod">
          <ac:chgData name="Brayan Stieven Torres Ovalle" userId="3ae98a47-0287-4a82-93ea-b0c285f61899" providerId="ADAL" clId="{A858789B-9E8F-4C5F-A2F9-0541D1AEAE65}" dt="2025-08-19T22:23:44.233" v="189" actId="20577"/>
          <ac:spMkLst>
            <pc:docMk/>
            <pc:sldMk cId="3735021705" sldId="267"/>
            <ac:spMk id="4" creationId="{130F97A3-49C9-8DAC-F39E-D0C104B818E2}"/>
          </ac:spMkLst>
        </pc:spChg>
        <pc:spChg chg="add">
          <ac:chgData name="Brayan Stieven Torres Ovalle" userId="3ae98a47-0287-4a82-93ea-b0c285f61899" providerId="ADAL" clId="{A858789B-9E8F-4C5F-A2F9-0541D1AEAE65}" dt="2025-08-19T22:17:31.014" v="149" actId="26606"/>
          <ac:spMkLst>
            <pc:docMk/>
            <pc:sldMk cId="3735021705" sldId="267"/>
            <ac:spMk id="13" creationId="{5D7F64A8-D625-4F61-A290-B499BB62ACFF}"/>
          </ac:spMkLst>
        </pc:spChg>
        <pc:picChg chg="add">
          <ac:chgData name="Brayan Stieven Torres Ovalle" userId="3ae98a47-0287-4a82-93ea-b0c285f61899" providerId="ADAL" clId="{A858789B-9E8F-4C5F-A2F9-0541D1AEAE65}" dt="2025-08-19T22:17:31.014" v="149" actId="26606"/>
          <ac:picMkLst>
            <pc:docMk/>
            <pc:sldMk cId="3735021705" sldId="267"/>
            <ac:picMk id="8" creationId="{00DBC31F-4B3D-91BB-1018-8139DA128528}"/>
          </ac:picMkLst>
        </pc:picChg>
        <pc:picChg chg="add">
          <ac:chgData name="Brayan Stieven Torres Ovalle" userId="3ae98a47-0287-4a82-93ea-b0c285f61899" providerId="ADAL" clId="{A858789B-9E8F-4C5F-A2F9-0541D1AEAE65}" dt="2025-08-19T22:17:31.014" v="149" actId="26606"/>
          <ac:picMkLst>
            <pc:docMk/>
            <pc:sldMk cId="3735021705" sldId="267"/>
            <ac:picMk id="10" creationId="{318897DE-1DA2-403F-8470-97E011B0C74E}"/>
          </ac:picMkLst>
        </pc:picChg>
      </pc:sldChg>
      <pc:sldChg chg="addSp modSp new mod">
        <pc:chgData name="Brayan Stieven Torres Ovalle" userId="3ae98a47-0287-4a82-93ea-b0c285f61899" providerId="ADAL" clId="{A858789B-9E8F-4C5F-A2F9-0541D1AEAE65}" dt="2025-08-19T22:24:07.956" v="192" actId="1076"/>
        <pc:sldMkLst>
          <pc:docMk/>
          <pc:sldMk cId="4176473550" sldId="268"/>
        </pc:sldMkLst>
        <pc:spChg chg="add mod">
          <ac:chgData name="Brayan Stieven Torres Ovalle" userId="3ae98a47-0287-4a82-93ea-b0c285f61899" providerId="ADAL" clId="{A858789B-9E8F-4C5F-A2F9-0541D1AEAE65}" dt="2025-08-19T22:22:44.485" v="180" actId="113"/>
          <ac:spMkLst>
            <pc:docMk/>
            <pc:sldMk cId="4176473550" sldId="268"/>
            <ac:spMk id="2" creationId="{D8F49436-68A0-E341-0BFD-34B1A6D29926}"/>
          </ac:spMkLst>
        </pc:spChg>
        <pc:spChg chg="add mod">
          <ac:chgData name="Brayan Stieven Torres Ovalle" userId="3ae98a47-0287-4a82-93ea-b0c285f61899" providerId="ADAL" clId="{A858789B-9E8F-4C5F-A2F9-0541D1AEAE65}" dt="2025-08-19T22:21:06.856" v="171" actId="20577"/>
          <ac:spMkLst>
            <pc:docMk/>
            <pc:sldMk cId="4176473550" sldId="268"/>
            <ac:spMk id="3" creationId="{B26CD6AF-8FB8-63BB-E6BB-E0B262146777}"/>
          </ac:spMkLst>
        </pc:spChg>
        <pc:spChg chg="add mod">
          <ac:chgData name="Brayan Stieven Torres Ovalle" userId="3ae98a47-0287-4a82-93ea-b0c285f61899" providerId="ADAL" clId="{A858789B-9E8F-4C5F-A2F9-0541D1AEAE65}" dt="2025-08-19T22:24:07.956" v="192" actId="1076"/>
          <ac:spMkLst>
            <pc:docMk/>
            <pc:sldMk cId="4176473550" sldId="268"/>
            <ac:spMk id="9" creationId="{9379512E-930D-82ED-C13F-77292EC44BF7}"/>
          </ac:spMkLst>
        </pc:spChg>
        <pc:picChg chg="add mod">
          <ac:chgData name="Brayan Stieven Torres Ovalle" userId="3ae98a47-0287-4a82-93ea-b0c285f61899" providerId="ADAL" clId="{A858789B-9E8F-4C5F-A2F9-0541D1AEAE65}" dt="2025-08-19T22:22:50.022" v="181" actId="1076"/>
          <ac:picMkLst>
            <pc:docMk/>
            <pc:sldMk cId="4176473550" sldId="268"/>
            <ac:picMk id="5" creationId="{1D0E3CE1-598B-CC8C-8D86-C8E1A8200E46}"/>
          </ac:picMkLst>
        </pc:picChg>
        <pc:picChg chg="add mod">
          <ac:chgData name="Brayan Stieven Torres Ovalle" userId="3ae98a47-0287-4a82-93ea-b0c285f61899" providerId="ADAL" clId="{A858789B-9E8F-4C5F-A2F9-0541D1AEAE65}" dt="2025-08-19T22:23:17.790" v="182" actId="1076"/>
          <ac:picMkLst>
            <pc:docMk/>
            <pc:sldMk cId="4176473550" sldId="268"/>
            <ac:picMk id="7" creationId="{42F10ACB-CADF-A617-5577-EFCB0D80D384}"/>
          </ac:picMkLst>
        </pc:picChg>
        <pc:picChg chg="add mod">
          <ac:chgData name="Brayan Stieven Torres Ovalle" userId="3ae98a47-0287-4a82-93ea-b0c285f61899" providerId="ADAL" clId="{A858789B-9E8F-4C5F-A2F9-0541D1AEAE65}" dt="2025-08-19T22:22:32.199" v="179" actId="1076"/>
          <ac:picMkLst>
            <pc:docMk/>
            <pc:sldMk cId="4176473550" sldId="268"/>
            <ac:picMk id="8" creationId="{67E48846-BAA0-2577-EFDD-8F9FAC565CCE}"/>
          </ac:picMkLst>
        </pc:picChg>
      </pc:sldChg>
      <pc:sldChg chg="addSp delSp modSp new mod setBg">
        <pc:chgData name="Brayan Stieven Torres Ovalle" userId="3ae98a47-0287-4a82-93ea-b0c285f61899" providerId="ADAL" clId="{A858789B-9E8F-4C5F-A2F9-0541D1AEAE65}" dt="2025-08-19T22:39:04.078" v="277" actId="14100"/>
        <pc:sldMkLst>
          <pc:docMk/>
          <pc:sldMk cId="2028548344" sldId="269"/>
        </pc:sldMkLst>
        <pc:spChg chg="add mod">
          <ac:chgData name="Brayan Stieven Torres Ovalle" userId="3ae98a47-0287-4a82-93ea-b0c285f61899" providerId="ADAL" clId="{A858789B-9E8F-4C5F-A2F9-0541D1AEAE65}" dt="2025-08-19T22:39:04.078" v="277" actId="14100"/>
          <ac:spMkLst>
            <pc:docMk/>
            <pc:sldMk cId="2028548344" sldId="269"/>
            <ac:spMk id="2" creationId="{0BB5BFC4-55A5-14EF-B1D7-8C97CA7C4AD1}"/>
          </ac:spMkLst>
        </pc:spChg>
        <pc:spChg chg="add del mod">
          <ac:chgData name="Brayan Stieven Torres Ovalle" userId="3ae98a47-0287-4a82-93ea-b0c285f61899" providerId="ADAL" clId="{A858789B-9E8F-4C5F-A2F9-0541D1AEAE65}" dt="2025-08-19T22:35:27.293" v="221" actId="478"/>
          <ac:spMkLst>
            <pc:docMk/>
            <pc:sldMk cId="2028548344" sldId="269"/>
            <ac:spMk id="3" creationId="{A5698A15-827F-6B22-89A5-5E860E84BB02}"/>
          </ac:spMkLst>
        </pc:spChg>
        <pc:spChg chg="add del mod">
          <ac:chgData name="Brayan Stieven Torres Ovalle" userId="3ae98a47-0287-4a82-93ea-b0c285f61899" providerId="ADAL" clId="{A858789B-9E8F-4C5F-A2F9-0541D1AEAE65}" dt="2025-08-19T22:35:27.293" v="221" actId="478"/>
          <ac:spMkLst>
            <pc:docMk/>
            <pc:sldMk cId="2028548344" sldId="269"/>
            <ac:spMk id="4" creationId="{075847E4-C720-6A54-8F59-D0560CE47A5F}"/>
          </ac:spMkLst>
        </pc:spChg>
        <pc:spChg chg="add del mod">
          <ac:chgData name="Brayan Stieven Torres Ovalle" userId="3ae98a47-0287-4a82-93ea-b0c285f61899" providerId="ADAL" clId="{A858789B-9E8F-4C5F-A2F9-0541D1AEAE65}" dt="2025-08-19T22:35:37.266" v="227"/>
          <ac:spMkLst>
            <pc:docMk/>
            <pc:sldMk cId="2028548344" sldId="269"/>
            <ac:spMk id="5" creationId="{03FC04C0-3DDB-D5F0-162D-7FA6FCA93066}"/>
          </ac:spMkLst>
        </pc:spChg>
        <pc:spChg chg="add mod">
          <ac:chgData name="Brayan Stieven Torres Ovalle" userId="3ae98a47-0287-4a82-93ea-b0c285f61899" providerId="ADAL" clId="{A858789B-9E8F-4C5F-A2F9-0541D1AEAE65}" dt="2025-08-19T22:38:24.219" v="265" actId="26606"/>
          <ac:spMkLst>
            <pc:docMk/>
            <pc:sldMk cId="2028548344" sldId="269"/>
            <ac:spMk id="6" creationId="{DC6CFE49-EB30-7F4D-AC85-64B208ECCD8B}"/>
          </ac:spMkLst>
        </pc:spChg>
        <pc:spChg chg="add mod">
          <ac:chgData name="Brayan Stieven Torres Ovalle" userId="3ae98a47-0287-4a82-93ea-b0c285f61899" providerId="ADAL" clId="{A858789B-9E8F-4C5F-A2F9-0541D1AEAE65}" dt="2025-08-19T22:38:53.954" v="273" actId="1076"/>
          <ac:spMkLst>
            <pc:docMk/>
            <pc:sldMk cId="2028548344" sldId="269"/>
            <ac:spMk id="7" creationId="{01E5E514-6D59-31D0-01D1-19C078921005}"/>
          </ac:spMkLst>
        </pc:spChg>
        <pc:spChg chg="add del mod">
          <ac:chgData name="Brayan Stieven Torres Ovalle" userId="3ae98a47-0287-4a82-93ea-b0c285f61899" providerId="ADAL" clId="{A858789B-9E8F-4C5F-A2F9-0541D1AEAE65}" dt="2025-08-19T22:37:20.569" v="256" actId="478"/>
          <ac:spMkLst>
            <pc:docMk/>
            <pc:sldMk cId="2028548344" sldId="269"/>
            <ac:spMk id="8" creationId="{66DB77D6-39F7-9753-31D1-F7282D99A7F3}"/>
          </ac:spMkLst>
        </pc:spChg>
        <pc:spChg chg="add del mod">
          <ac:chgData name="Brayan Stieven Torres Ovalle" userId="3ae98a47-0287-4a82-93ea-b0c285f61899" providerId="ADAL" clId="{A858789B-9E8F-4C5F-A2F9-0541D1AEAE65}" dt="2025-08-19T22:37:20.569" v="256" actId="478"/>
          <ac:spMkLst>
            <pc:docMk/>
            <pc:sldMk cId="2028548344" sldId="269"/>
            <ac:spMk id="9" creationId="{BEC0FC93-4080-495C-CE1A-2F742F8443E5}"/>
          </ac:spMkLst>
        </pc:spChg>
        <pc:spChg chg="add del mod">
          <ac:chgData name="Brayan Stieven Torres Ovalle" userId="3ae98a47-0287-4a82-93ea-b0c285f61899" providerId="ADAL" clId="{A858789B-9E8F-4C5F-A2F9-0541D1AEAE65}" dt="2025-08-19T22:37:32.380" v="260"/>
          <ac:spMkLst>
            <pc:docMk/>
            <pc:sldMk cId="2028548344" sldId="269"/>
            <ac:spMk id="10" creationId="{3149C092-A9D3-BBFC-B8CA-E9ACBC332615}"/>
          </ac:spMkLst>
        </pc:spChg>
        <pc:spChg chg="add mod">
          <ac:chgData name="Brayan Stieven Torres Ovalle" userId="3ae98a47-0287-4a82-93ea-b0c285f61899" providerId="ADAL" clId="{A858789B-9E8F-4C5F-A2F9-0541D1AEAE65}" dt="2025-08-19T22:38:58.897" v="276" actId="1076"/>
          <ac:spMkLst>
            <pc:docMk/>
            <pc:sldMk cId="2028548344" sldId="269"/>
            <ac:spMk id="11" creationId="{E84D2AF4-E683-FE04-7FB4-BD9168083930}"/>
          </ac:spMkLst>
        </pc:spChg>
        <pc:spChg chg="add">
          <ac:chgData name="Brayan Stieven Torres Ovalle" userId="3ae98a47-0287-4a82-93ea-b0c285f61899" providerId="ADAL" clId="{A858789B-9E8F-4C5F-A2F9-0541D1AEAE65}" dt="2025-08-19T22:38:24.219" v="265" actId="26606"/>
          <ac:spMkLst>
            <pc:docMk/>
            <pc:sldMk cId="2028548344" sldId="269"/>
            <ac:spMk id="16" creationId="{4BC99CB9-DDAD-44A2-8A1C-E3AF4E72DF5C}"/>
          </ac:spMkLst>
        </pc:spChg>
        <pc:grpChg chg="add">
          <ac:chgData name="Brayan Stieven Torres Ovalle" userId="3ae98a47-0287-4a82-93ea-b0c285f61899" providerId="ADAL" clId="{A858789B-9E8F-4C5F-A2F9-0541D1AEAE65}" dt="2025-08-19T22:38:24.219" v="265" actId="26606"/>
          <ac:grpSpMkLst>
            <pc:docMk/>
            <pc:sldMk cId="2028548344" sldId="269"/>
            <ac:grpSpMk id="18" creationId="{5C3921CD-DDE5-4B57-8FDF-B37ADE4EDAC7}"/>
          </ac:grpSpMkLst>
        </pc:grpChg>
      </pc:sldChg>
      <pc:sldChg chg="addSp delSp modSp new mod setBg">
        <pc:chgData name="Brayan Stieven Torres Ovalle" userId="3ae98a47-0287-4a82-93ea-b0c285f61899" providerId="ADAL" clId="{A858789B-9E8F-4C5F-A2F9-0541D1AEAE65}" dt="2025-08-19T22:39:39.947" v="281" actId="26606"/>
        <pc:sldMkLst>
          <pc:docMk/>
          <pc:sldMk cId="3708826031" sldId="270"/>
        </pc:sldMkLst>
        <pc:spChg chg="add del mod">
          <ac:chgData name="Brayan Stieven Torres Ovalle" userId="3ae98a47-0287-4a82-93ea-b0c285f61899" providerId="ADAL" clId="{A858789B-9E8F-4C5F-A2F9-0541D1AEAE65}" dt="2025-08-19T22:39:39.947" v="281" actId="26606"/>
          <ac:spMkLst>
            <pc:docMk/>
            <pc:sldMk cId="3708826031" sldId="270"/>
            <ac:spMk id="3" creationId="{05D1FD54-0A7A-F868-9FCB-7331843E49FB}"/>
          </ac:spMkLst>
        </pc:spChg>
        <pc:spChg chg="add">
          <ac:chgData name="Brayan Stieven Torres Ovalle" userId="3ae98a47-0287-4a82-93ea-b0c285f61899" providerId="ADAL" clId="{A858789B-9E8F-4C5F-A2F9-0541D1AEAE65}" dt="2025-08-19T22:39:39.947" v="281" actId="26606"/>
          <ac:spMkLst>
            <pc:docMk/>
            <pc:sldMk cId="3708826031" sldId="270"/>
            <ac:spMk id="9" creationId="{BACC6370-2D7E-4714-9D71-7542949D7D5D}"/>
          </ac:spMkLst>
        </pc:spChg>
        <pc:spChg chg="add">
          <ac:chgData name="Brayan Stieven Torres Ovalle" userId="3ae98a47-0287-4a82-93ea-b0c285f61899" providerId="ADAL" clId="{A858789B-9E8F-4C5F-A2F9-0541D1AEAE65}" dt="2025-08-19T22:39:39.947" v="281" actId="26606"/>
          <ac:spMkLst>
            <pc:docMk/>
            <pc:sldMk cId="3708826031" sldId="270"/>
            <ac:spMk id="11" creationId="{F68B3F68-107C-434F-AA38-110D5EA91B85}"/>
          </ac:spMkLst>
        </pc:spChg>
        <pc:spChg chg="add">
          <ac:chgData name="Brayan Stieven Torres Ovalle" userId="3ae98a47-0287-4a82-93ea-b0c285f61899" providerId="ADAL" clId="{A858789B-9E8F-4C5F-A2F9-0541D1AEAE65}" dt="2025-08-19T22:39:39.947" v="281" actId="26606"/>
          <ac:spMkLst>
            <pc:docMk/>
            <pc:sldMk cId="3708826031" sldId="270"/>
            <ac:spMk id="13" creationId="{AAD0DBB9-1A4B-4391-81D4-CB19F9AB918A}"/>
          </ac:spMkLst>
        </pc:spChg>
        <pc:spChg chg="add">
          <ac:chgData name="Brayan Stieven Torres Ovalle" userId="3ae98a47-0287-4a82-93ea-b0c285f61899" providerId="ADAL" clId="{A858789B-9E8F-4C5F-A2F9-0541D1AEAE65}" dt="2025-08-19T22:39:39.947" v="281" actId="26606"/>
          <ac:spMkLst>
            <pc:docMk/>
            <pc:sldMk cId="3708826031" sldId="270"/>
            <ac:spMk id="15" creationId="{063BBA22-50EA-4C4D-BE05-F1CE4E63AA56}"/>
          </ac:spMkLst>
        </pc:spChg>
        <pc:graphicFrameChg chg="add">
          <ac:chgData name="Brayan Stieven Torres Ovalle" userId="3ae98a47-0287-4a82-93ea-b0c285f61899" providerId="ADAL" clId="{A858789B-9E8F-4C5F-A2F9-0541D1AEAE65}" dt="2025-08-19T22:39:39.947" v="281" actId="26606"/>
          <ac:graphicFrameMkLst>
            <pc:docMk/>
            <pc:sldMk cId="3708826031" sldId="270"/>
            <ac:graphicFrameMk id="5" creationId="{176A4909-387B-E818-34A5-51AB99AC9B8A}"/>
          </ac:graphicFrameMkLst>
        </pc:graphicFrameChg>
      </pc:sldChg>
      <pc:sldChg chg="addSp modSp new mod setBg">
        <pc:chgData name="Brayan Stieven Torres Ovalle" userId="3ae98a47-0287-4a82-93ea-b0c285f61899" providerId="ADAL" clId="{A858789B-9E8F-4C5F-A2F9-0541D1AEAE65}" dt="2025-08-19T22:41:25.374" v="287" actId="26606"/>
        <pc:sldMkLst>
          <pc:docMk/>
          <pc:sldMk cId="1996045164" sldId="271"/>
        </pc:sldMkLst>
        <pc:spChg chg="add mod">
          <ac:chgData name="Brayan Stieven Torres Ovalle" userId="3ae98a47-0287-4a82-93ea-b0c285f61899" providerId="ADAL" clId="{A858789B-9E8F-4C5F-A2F9-0541D1AEAE65}" dt="2025-08-19T22:41:25.374" v="287" actId="26606"/>
          <ac:spMkLst>
            <pc:docMk/>
            <pc:sldMk cId="1996045164" sldId="271"/>
            <ac:spMk id="4" creationId="{82502EA6-7B48-8CE8-261B-BE4858610398}"/>
          </ac:spMkLst>
        </pc:spChg>
        <pc:spChg chg="add">
          <ac:chgData name="Brayan Stieven Torres Ovalle" userId="3ae98a47-0287-4a82-93ea-b0c285f61899" providerId="ADAL" clId="{A858789B-9E8F-4C5F-A2F9-0541D1AEAE65}" dt="2025-08-19T22:41:25.374" v="287" actId="26606"/>
          <ac:spMkLst>
            <pc:docMk/>
            <pc:sldMk cId="1996045164" sldId="271"/>
            <ac:spMk id="9" creationId="{A8384FB5-9ADC-4DDC-881B-597D56F5B15D}"/>
          </ac:spMkLst>
        </pc:spChg>
        <pc:spChg chg="add">
          <ac:chgData name="Brayan Stieven Torres Ovalle" userId="3ae98a47-0287-4a82-93ea-b0c285f61899" providerId="ADAL" clId="{A858789B-9E8F-4C5F-A2F9-0541D1AEAE65}" dt="2025-08-19T22:41:25.374" v="287" actId="26606"/>
          <ac:spMkLst>
            <pc:docMk/>
            <pc:sldMk cId="1996045164" sldId="271"/>
            <ac:spMk id="11" creationId="{1199E1B1-A8C0-4FE8-A5A8-1CB41D69F857}"/>
          </ac:spMkLst>
        </pc:spChg>
        <pc:spChg chg="add">
          <ac:chgData name="Brayan Stieven Torres Ovalle" userId="3ae98a47-0287-4a82-93ea-b0c285f61899" providerId="ADAL" clId="{A858789B-9E8F-4C5F-A2F9-0541D1AEAE65}" dt="2025-08-19T22:41:25.374" v="287" actId="26606"/>
          <ac:spMkLst>
            <pc:docMk/>
            <pc:sldMk cId="1996045164" sldId="271"/>
            <ac:spMk id="13" creationId="{84A8DE83-DE75-4B41-9DB4-A7EC0B0DEC0B}"/>
          </ac:spMkLst>
        </pc:spChg>
        <pc:spChg chg="add">
          <ac:chgData name="Brayan Stieven Torres Ovalle" userId="3ae98a47-0287-4a82-93ea-b0c285f61899" providerId="ADAL" clId="{A858789B-9E8F-4C5F-A2F9-0541D1AEAE65}" dt="2025-08-19T22:41:25.374" v="287" actId="26606"/>
          <ac:spMkLst>
            <pc:docMk/>
            <pc:sldMk cId="1996045164" sldId="271"/>
            <ac:spMk id="15" creationId="{A7009A0A-BEF5-4EAC-AF15-E4F9F002E239}"/>
          </ac:spMkLst>
        </pc:spChg>
        <pc:graphicFrameChg chg="add mod ord modGraphic">
          <ac:chgData name="Brayan Stieven Torres Ovalle" userId="3ae98a47-0287-4a82-93ea-b0c285f61899" providerId="ADAL" clId="{A858789B-9E8F-4C5F-A2F9-0541D1AEAE65}" dt="2025-08-19T22:41:25.374" v="287" actId="26606"/>
          <ac:graphicFrameMkLst>
            <pc:docMk/>
            <pc:sldMk cId="1996045164" sldId="271"/>
            <ac:graphicFrameMk id="2" creationId="{16B70778-97C9-BDD8-6F08-BFF1C568055C}"/>
          </ac:graphicFrameMkLst>
        </pc:graphicFrameChg>
      </pc:sldChg>
      <pc:sldChg chg="addSp delSp modSp new mod setBg">
        <pc:chgData name="Brayan Stieven Torres Ovalle" userId="3ae98a47-0287-4a82-93ea-b0c285f61899" providerId="ADAL" clId="{A858789B-9E8F-4C5F-A2F9-0541D1AEAE65}" dt="2025-08-19T22:45:38.348" v="321" actId="26606"/>
        <pc:sldMkLst>
          <pc:docMk/>
          <pc:sldMk cId="3791333182" sldId="272"/>
        </pc:sldMkLst>
        <pc:spChg chg="add mod">
          <ac:chgData name="Brayan Stieven Torres Ovalle" userId="3ae98a47-0287-4a82-93ea-b0c285f61899" providerId="ADAL" clId="{A858789B-9E8F-4C5F-A2F9-0541D1AEAE65}" dt="2025-08-19T22:45:38.348" v="321" actId="26606"/>
          <ac:spMkLst>
            <pc:docMk/>
            <pc:sldMk cId="3791333182" sldId="272"/>
            <ac:spMk id="3" creationId="{B4D63444-188D-68CC-8FFC-07D8CCCED959}"/>
          </ac:spMkLst>
        </pc:spChg>
        <pc:spChg chg="add">
          <ac:chgData name="Brayan Stieven Torres Ovalle" userId="3ae98a47-0287-4a82-93ea-b0c285f61899" providerId="ADAL" clId="{A858789B-9E8F-4C5F-A2F9-0541D1AEAE65}" dt="2025-08-19T22:45:38.348" v="321" actId="26606"/>
          <ac:spMkLst>
            <pc:docMk/>
            <pc:sldMk cId="3791333182" sldId="272"/>
            <ac:spMk id="9" creationId="{AE3A741D-C19B-960A-5803-1C5887147820}"/>
          </ac:spMkLst>
        </pc:spChg>
        <pc:spChg chg="add">
          <ac:chgData name="Brayan Stieven Torres Ovalle" userId="3ae98a47-0287-4a82-93ea-b0c285f61899" providerId="ADAL" clId="{A858789B-9E8F-4C5F-A2F9-0541D1AEAE65}" dt="2025-08-19T22:45:38.348" v="321" actId="26606"/>
          <ac:spMkLst>
            <pc:docMk/>
            <pc:sldMk cId="3791333182" sldId="272"/>
            <ac:spMk id="11" creationId="{DC39DE25-0E4E-0AA7-0932-1D78C2372786}"/>
          </ac:spMkLst>
        </pc:spChg>
        <pc:spChg chg="add">
          <ac:chgData name="Brayan Stieven Torres Ovalle" userId="3ae98a47-0287-4a82-93ea-b0c285f61899" providerId="ADAL" clId="{A858789B-9E8F-4C5F-A2F9-0541D1AEAE65}" dt="2025-08-19T22:45:38.348" v="321" actId="26606"/>
          <ac:spMkLst>
            <pc:docMk/>
            <pc:sldMk cId="3791333182" sldId="272"/>
            <ac:spMk id="13" creationId="{8D6EA299-0840-6DEA-E670-C49AEBC87E89}"/>
          </ac:spMkLst>
        </pc:spChg>
        <pc:graphicFrameChg chg="add del mod modGraphic">
          <ac:chgData name="Brayan Stieven Torres Ovalle" userId="3ae98a47-0287-4a82-93ea-b0c285f61899" providerId="ADAL" clId="{A858789B-9E8F-4C5F-A2F9-0541D1AEAE65}" dt="2025-08-19T22:45:20.173" v="294" actId="478"/>
          <ac:graphicFrameMkLst>
            <pc:docMk/>
            <pc:sldMk cId="3791333182" sldId="272"/>
            <ac:graphicFrameMk id="2" creationId="{0BFA7659-86BB-486C-507B-45FBD36671B8}"/>
          </ac:graphicFrameMkLst>
        </pc:graphicFrameChg>
        <pc:picChg chg="add">
          <ac:chgData name="Brayan Stieven Torres Ovalle" userId="3ae98a47-0287-4a82-93ea-b0c285f61899" providerId="ADAL" clId="{A858789B-9E8F-4C5F-A2F9-0541D1AEAE65}" dt="2025-08-19T22:45:38.348" v="321" actId="26606"/>
          <ac:picMkLst>
            <pc:docMk/>
            <pc:sldMk cId="3791333182" sldId="272"/>
            <ac:picMk id="5" creationId="{DD0F50F6-4887-50C8-6DD0-0FFE6009CA70}"/>
          </ac:picMkLst>
        </pc:picChg>
      </pc:sldChg>
    </pc:docChg>
  </pc:docChgLst>
  <pc:docChgLst>
    <pc:chgData name="Brayan Stieven Torres Ovalle" userId="3ae98a47-0287-4a82-93ea-b0c285f61899" providerId="ADAL" clId="{9160333C-8EFA-4A57-9FAE-DB827137ADAF}"/>
    <pc:docChg chg="custSel addSld delSld modSld">
      <pc:chgData name="Brayan Stieven Torres Ovalle" userId="3ae98a47-0287-4a82-93ea-b0c285f61899" providerId="ADAL" clId="{9160333C-8EFA-4A57-9FAE-DB827137ADAF}" dt="2025-02-02T05:53:58.008" v="432" actId="20577"/>
      <pc:docMkLst>
        <pc:docMk/>
      </pc:docMkLst>
      <pc:sldChg chg="modSp mod">
        <pc:chgData name="Brayan Stieven Torres Ovalle" userId="3ae98a47-0287-4a82-93ea-b0c285f61899" providerId="ADAL" clId="{9160333C-8EFA-4A57-9FAE-DB827137ADAF}" dt="2025-02-02T05:21:39.398" v="38" actId="5793"/>
        <pc:sldMkLst>
          <pc:docMk/>
          <pc:sldMk cId="3211097071" sldId="260"/>
        </pc:sldMkLst>
      </pc:sldChg>
      <pc:sldChg chg="addSp delSp modSp mod">
        <pc:chgData name="Brayan Stieven Torres Ovalle" userId="3ae98a47-0287-4a82-93ea-b0c285f61899" providerId="ADAL" clId="{9160333C-8EFA-4A57-9FAE-DB827137ADAF}" dt="2025-02-02T05:29:38.118" v="108" actId="1076"/>
        <pc:sldMkLst>
          <pc:docMk/>
          <pc:sldMk cId="2495405225" sldId="262"/>
        </pc:sldMkLst>
      </pc:sldChg>
      <pc:sldChg chg="del">
        <pc:chgData name="Brayan Stieven Torres Ovalle" userId="3ae98a47-0287-4a82-93ea-b0c285f61899" providerId="ADAL" clId="{9160333C-8EFA-4A57-9FAE-DB827137ADAF}" dt="2025-02-02T05:42:03.058" v="167" actId="47"/>
        <pc:sldMkLst>
          <pc:docMk/>
          <pc:sldMk cId="861931794" sldId="265"/>
        </pc:sldMkLst>
      </pc:sldChg>
      <pc:sldChg chg="modSp mod">
        <pc:chgData name="Brayan Stieven Torres Ovalle" userId="3ae98a47-0287-4a82-93ea-b0c285f61899" providerId="ADAL" clId="{9160333C-8EFA-4A57-9FAE-DB827137ADAF}" dt="2025-02-02T05:53:58.008" v="432" actId="20577"/>
        <pc:sldMkLst>
          <pc:docMk/>
          <pc:sldMk cId="106297666" sldId="266"/>
        </pc:sldMkLst>
      </pc:sldChg>
      <pc:sldChg chg="del">
        <pc:chgData name="Brayan Stieven Torres Ovalle" userId="3ae98a47-0287-4a82-93ea-b0c285f61899" providerId="ADAL" clId="{9160333C-8EFA-4A57-9FAE-DB827137ADAF}" dt="2025-02-02T05:43:41.416" v="168" actId="47"/>
        <pc:sldMkLst>
          <pc:docMk/>
          <pc:sldMk cId="3464227182" sldId="267"/>
        </pc:sldMkLst>
      </pc:sldChg>
      <pc:sldChg chg="delSp modSp mod">
        <pc:chgData name="Brayan Stieven Torres Ovalle" userId="3ae98a47-0287-4a82-93ea-b0c285f61899" providerId="ADAL" clId="{9160333C-8EFA-4A57-9FAE-DB827137ADAF}" dt="2025-02-02T05:23:00.227" v="44" actId="1076"/>
        <pc:sldMkLst>
          <pc:docMk/>
          <pc:sldMk cId="1226610983" sldId="268"/>
        </pc:sldMkLst>
      </pc:sldChg>
      <pc:sldChg chg="addSp modSp mod">
        <pc:chgData name="Brayan Stieven Torres Ovalle" userId="3ae98a47-0287-4a82-93ea-b0c285f61899" providerId="ADAL" clId="{9160333C-8EFA-4A57-9FAE-DB827137ADAF}" dt="2025-02-02T05:45:07.217" v="259" actId="20577"/>
        <pc:sldMkLst>
          <pc:docMk/>
          <pc:sldMk cId="655735922" sldId="26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6:18.126" v="129" actId="26606"/>
        <pc:sldMkLst>
          <pc:docMk/>
          <pc:sldMk cId="342189763" sldId="27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17.939" v="136" actId="26606"/>
        <pc:sldMkLst>
          <pc:docMk/>
          <pc:sldMk cId="3184010201" sldId="271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37:53.442" v="142" actId="26606"/>
        <pc:sldMkLst>
          <pc:docMk/>
          <pc:sldMk cId="2274487576" sldId="272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0:59.849" v="166" actId="14100"/>
        <pc:sldMkLst>
          <pc:docMk/>
          <pc:sldMk cId="599417486" sldId="273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00.416" v="152" actId="26606"/>
        <pc:sldMkLst>
          <pc:docMk/>
          <pc:sldMk cId="3800666792" sldId="274"/>
        </pc:sldMkLst>
      </pc:sldChg>
      <pc:sldChg chg="addSp delSp new mod setBg">
        <pc:chgData name="Brayan Stieven Torres Ovalle" userId="3ae98a47-0287-4a82-93ea-b0c285f61899" providerId="ADAL" clId="{9160333C-8EFA-4A57-9FAE-DB827137ADAF}" dt="2025-02-02T05:39:24.540" v="157" actId="26606"/>
        <pc:sldMkLst>
          <pc:docMk/>
          <pc:sldMk cId="1118841129" sldId="275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49.087" v="275" actId="26606"/>
        <pc:sldMkLst>
          <pc:docMk/>
          <pc:sldMk cId="916624704" sldId="276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6:34.338" v="274" actId="26606"/>
        <pc:sldMkLst>
          <pc:docMk/>
          <pc:sldMk cId="553038584" sldId="277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7:26.406" v="282" actId="26606"/>
        <pc:sldMkLst>
          <pc:docMk/>
          <pc:sldMk cId="3555623973" sldId="278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48:05.598" v="288" actId="26606"/>
        <pc:sldMkLst>
          <pc:docMk/>
          <pc:sldMk cId="74047565" sldId="279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6.846" v="307" actId="26606"/>
        <pc:sldMkLst>
          <pc:docMk/>
          <pc:sldMk cId="1927267207" sldId="280"/>
        </pc:sldMkLst>
      </pc:sldChg>
      <pc:sldChg chg="addSp delSp modSp new mod setBg">
        <pc:chgData name="Brayan Stieven Torres Ovalle" userId="3ae98a47-0287-4a82-93ea-b0c285f61899" providerId="ADAL" clId="{9160333C-8EFA-4A57-9FAE-DB827137ADAF}" dt="2025-02-02T05:52:41.427" v="306" actId="26606"/>
        <pc:sldMkLst>
          <pc:docMk/>
          <pc:sldMk cId="1271150421" sldId="281"/>
        </pc:sldMkLst>
      </pc:sldChg>
      <pc:sldChg chg="add del">
        <pc:chgData name="Brayan Stieven Torres Ovalle" userId="3ae98a47-0287-4a82-93ea-b0c285f61899" providerId="ADAL" clId="{9160333C-8EFA-4A57-9FAE-DB827137ADAF}" dt="2025-02-02T05:52:18.678" v="303" actId="47"/>
        <pc:sldMkLst>
          <pc:docMk/>
          <pc:sldMk cId="1063307696" sldId="282"/>
        </pc:sldMkLst>
      </pc:sldChg>
    </pc:docChg>
  </pc:docChgLst>
  <pc:docChgLst>
    <pc:chgData name="BRAYAN STIVEN TORRES OVALLE" userId="3da18e5f-8362-40e2-9ca7-dc25a05e39e9" providerId="ADAL" clId="{64F62818-37AA-4E5F-9829-CF65A5C1A2FA}"/>
    <pc:docChg chg="modSld sldOrd">
      <pc:chgData name="BRAYAN STIVEN TORRES OVALLE" userId="3da18e5f-8362-40e2-9ca7-dc25a05e39e9" providerId="ADAL" clId="{64F62818-37AA-4E5F-9829-CF65A5C1A2FA}" dt="2022-03-28T16:52:33.079" v="1"/>
      <pc:docMkLst>
        <pc:docMk/>
      </pc:docMkLst>
      <pc:sldChg chg="ord">
        <pc:chgData name="BRAYAN STIVEN TORRES OVALLE" userId="3da18e5f-8362-40e2-9ca7-dc25a05e39e9" providerId="ADAL" clId="{64F62818-37AA-4E5F-9829-CF65A5C1A2FA}" dt="2022-03-28T16:52:33.079" v="1"/>
        <pc:sldMkLst>
          <pc:docMk/>
          <pc:sldMk cId="1242305057" sldId="264"/>
        </pc:sldMkLst>
      </pc:sldChg>
    </pc:docChg>
  </pc:docChgLst>
  <pc:docChgLst>
    <pc:chgData name="Brayan Stieven Torres Ovalle" userId="3ae98a47-0287-4a82-93ea-b0c285f61899" providerId="ADAL" clId="{1BF969DD-445D-4FED-857D-006E4713290A}"/>
    <pc:docChg chg="delSld modSld">
      <pc:chgData name="Brayan Stieven Torres Ovalle" userId="3ae98a47-0287-4a82-93ea-b0c285f61899" providerId="ADAL" clId="{1BF969DD-445D-4FED-857D-006E4713290A}" dt="2025-07-29T16:24:47.167" v="14"/>
      <pc:docMkLst>
        <pc:docMk/>
      </pc:docMkLst>
      <pc:sldChg chg="modSp">
        <pc:chgData name="Brayan Stieven Torres Ovalle" userId="3ae98a47-0287-4a82-93ea-b0c285f61899" providerId="ADAL" clId="{1BF969DD-445D-4FED-857D-006E4713290A}" dt="2025-07-29T16:24:47.167" v="14"/>
        <pc:sldMkLst>
          <pc:docMk/>
          <pc:sldMk cId="3211097071" sldId="260"/>
        </pc:sldMkLst>
        <pc:spChg chg="mod">
          <ac:chgData name="Brayan Stieven Torres Ovalle" userId="3ae98a47-0287-4a82-93ea-b0c285f61899" providerId="ADAL" clId="{1BF969DD-445D-4FED-857D-006E4713290A}" dt="2025-07-29T16:24:47.167" v="14"/>
          <ac:spMkLst>
            <pc:docMk/>
            <pc:sldMk cId="3211097071" sldId="260"/>
            <ac:spMk id="2" creationId="{00000000-0000-0000-0000-000000000000}"/>
          </ac:spMkLst>
        </pc:spChg>
      </pc:sldChg>
      <pc:sldChg chg="del">
        <pc:chgData name="Brayan Stieven Torres Ovalle" userId="3ae98a47-0287-4a82-93ea-b0c285f61899" providerId="ADAL" clId="{1BF969DD-445D-4FED-857D-006E4713290A}" dt="2025-07-29T16:24:16.386" v="7" actId="2696"/>
        <pc:sldMkLst>
          <pc:docMk/>
          <pc:sldMk cId="2495405225" sldId="262"/>
        </pc:sldMkLst>
      </pc:sldChg>
      <pc:sldChg chg="modSp mod">
        <pc:chgData name="Brayan Stieven Torres Ovalle" userId="3ae98a47-0287-4a82-93ea-b0c285f61899" providerId="ADAL" clId="{1BF969DD-445D-4FED-857D-006E4713290A}" dt="2025-07-29T16:24:34.682" v="13" actId="20577"/>
        <pc:sldMkLst>
          <pc:docMk/>
          <pc:sldMk cId="106297666" sldId="266"/>
        </pc:sldMkLst>
      </pc:sldChg>
      <pc:sldChg chg="del">
        <pc:chgData name="Brayan Stieven Torres Ovalle" userId="3ae98a47-0287-4a82-93ea-b0c285f61899" providerId="ADAL" clId="{1BF969DD-445D-4FED-857D-006E4713290A}" dt="2025-07-29T16:24:28.099" v="12" actId="2696"/>
        <pc:sldMkLst>
          <pc:docMk/>
          <pc:sldMk cId="342189763" sldId="270"/>
        </pc:sldMkLst>
      </pc:sldChg>
      <pc:sldChg chg="del">
        <pc:chgData name="Brayan Stieven Torres Ovalle" userId="3ae98a47-0287-4a82-93ea-b0c285f61899" providerId="ADAL" clId="{1BF969DD-445D-4FED-857D-006E4713290A}" dt="2025-07-29T16:24:18.366" v="8" actId="2696"/>
        <pc:sldMkLst>
          <pc:docMk/>
          <pc:sldMk cId="3184010201" sldId="271"/>
        </pc:sldMkLst>
      </pc:sldChg>
      <pc:sldChg chg="del">
        <pc:chgData name="Brayan Stieven Torres Ovalle" userId="3ae98a47-0287-4a82-93ea-b0c285f61899" providerId="ADAL" clId="{1BF969DD-445D-4FED-857D-006E4713290A}" dt="2025-07-29T16:24:21.483" v="9" actId="2696"/>
        <pc:sldMkLst>
          <pc:docMk/>
          <pc:sldMk cId="2274487576" sldId="272"/>
        </pc:sldMkLst>
      </pc:sldChg>
      <pc:sldChg chg="del">
        <pc:chgData name="Brayan Stieven Torres Ovalle" userId="3ae98a47-0287-4a82-93ea-b0c285f61899" providerId="ADAL" clId="{1BF969DD-445D-4FED-857D-006E4713290A}" dt="2025-07-29T16:24:23.313" v="10" actId="2696"/>
        <pc:sldMkLst>
          <pc:docMk/>
          <pc:sldMk cId="599417486" sldId="273"/>
        </pc:sldMkLst>
      </pc:sldChg>
      <pc:sldChg chg="del">
        <pc:chgData name="Brayan Stieven Torres Ovalle" userId="3ae98a47-0287-4a82-93ea-b0c285f61899" providerId="ADAL" clId="{1BF969DD-445D-4FED-857D-006E4713290A}" dt="2025-07-29T16:24:26.064" v="11" actId="2696"/>
        <pc:sldMkLst>
          <pc:docMk/>
          <pc:sldMk cId="3800666792" sldId="274"/>
        </pc:sldMkLst>
      </pc:sldChg>
      <pc:sldChg chg="del">
        <pc:chgData name="Brayan Stieven Torres Ovalle" userId="3ae98a47-0287-4a82-93ea-b0c285f61899" providerId="ADAL" clId="{1BF969DD-445D-4FED-857D-006E4713290A}" dt="2025-07-29T16:24:13.328" v="6" actId="2696"/>
        <pc:sldMkLst>
          <pc:docMk/>
          <pc:sldMk cId="1118841129" sldId="275"/>
        </pc:sldMkLst>
      </pc:sldChg>
      <pc:sldChg chg="del">
        <pc:chgData name="Brayan Stieven Torres Ovalle" userId="3ae98a47-0287-4a82-93ea-b0c285f61899" providerId="ADAL" clId="{1BF969DD-445D-4FED-857D-006E4713290A}" dt="2025-07-29T16:24:08.878" v="4" actId="2696"/>
        <pc:sldMkLst>
          <pc:docMk/>
          <pc:sldMk cId="916624704" sldId="276"/>
        </pc:sldMkLst>
      </pc:sldChg>
      <pc:sldChg chg="del">
        <pc:chgData name="Brayan Stieven Torres Ovalle" userId="3ae98a47-0287-4a82-93ea-b0c285f61899" providerId="ADAL" clId="{1BF969DD-445D-4FED-857D-006E4713290A}" dt="2025-07-29T16:24:10.861" v="5" actId="2696"/>
        <pc:sldMkLst>
          <pc:docMk/>
          <pc:sldMk cId="553038584" sldId="277"/>
        </pc:sldMkLst>
      </pc:sldChg>
      <pc:sldChg chg="del">
        <pc:chgData name="Brayan Stieven Torres Ovalle" userId="3ae98a47-0287-4a82-93ea-b0c285f61899" providerId="ADAL" clId="{1BF969DD-445D-4FED-857D-006E4713290A}" dt="2025-07-29T16:24:06.993" v="3" actId="2696"/>
        <pc:sldMkLst>
          <pc:docMk/>
          <pc:sldMk cId="3555623973" sldId="278"/>
        </pc:sldMkLst>
      </pc:sldChg>
      <pc:sldChg chg="del">
        <pc:chgData name="Brayan Stieven Torres Ovalle" userId="3ae98a47-0287-4a82-93ea-b0c285f61899" providerId="ADAL" clId="{1BF969DD-445D-4FED-857D-006E4713290A}" dt="2025-07-29T16:24:05.289" v="2" actId="2696"/>
        <pc:sldMkLst>
          <pc:docMk/>
          <pc:sldMk cId="74047565" sldId="279"/>
        </pc:sldMkLst>
      </pc:sldChg>
      <pc:sldChg chg="del">
        <pc:chgData name="Brayan Stieven Torres Ovalle" userId="3ae98a47-0287-4a82-93ea-b0c285f61899" providerId="ADAL" clId="{1BF969DD-445D-4FED-857D-006E4713290A}" dt="2025-07-29T16:23:59.777" v="1" actId="2696"/>
        <pc:sldMkLst>
          <pc:docMk/>
          <pc:sldMk cId="1927267207" sldId="280"/>
        </pc:sldMkLst>
      </pc:sldChg>
      <pc:sldChg chg="del">
        <pc:chgData name="Brayan Stieven Torres Ovalle" userId="3ae98a47-0287-4a82-93ea-b0c285f61899" providerId="ADAL" clId="{1BF969DD-445D-4FED-857D-006E4713290A}" dt="2025-07-29T16:23:57.658" v="0" actId="2696"/>
        <pc:sldMkLst>
          <pc:docMk/>
          <pc:sldMk cId="1271150421" sldId="281"/>
        </pc:sldMkLst>
      </pc:sldChg>
    </pc:docChg>
  </pc:docChgLst>
  <pc:docChgLst>
    <pc:chgData name="Brayan Stieven Torres Ovalle" userId="3ae98a47-0287-4a82-93ea-b0c285f61899" providerId="ADAL" clId="{2ABA3198-6B95-4839-A059-9C8697483DBE}"/>
    <pc:docChg chg="undo custSel addSld delSld modSld sldOrd">
      <pc:chgData name="Brayan Stieven Torres Ovalle" userId="3ae98a47-0287-4a82-93ea-b0c285f61899" providerId="ADAL" clId="{2ABA3198-6B95-4839-A059-9C8697483DBE}" dt="2025-07-29T18:23:35.376" v="366" actId="27636"/>
      <pc:docMkLst>
        <pc:docMk/>
      </pc:docMkLst>
      <pc:sldChg chg="del">
        <pc:chgData name="Brayan Stieven Torres Ovalle" userId="3ae98a47-0287-4a82-93ea-b0c285f61899" providerId="ADAL" clId="{2ABA3198-6B95-4839-A059-9C8697483DBE}" dt="2025-07-29T16:40:21.334" v="2" actId="47"/>
        <pc:sldMkLst>
          <pc:docMk/>
          <pc:sldMk cId="1329600922" sldId="258"/>
        </pc:sldMkLst>
      </pc:sldChg>
      <pc:sldChg chg="addSp modSp new mod ord setBg">
        <pc:chgData name="Brayan Stieven Torres Ovalle" userId="3ae98a47-0287-4a82-93ea-b0c285f61899" providerId="ADAL" clId="{2ABA3198-6B95-4839-A059-9C8697483DBE}" dt="2025-07-29T17:01:25.839" v="25"/>
        <pc:sldMkLst>
          <pc:docMk/>
          <pc:sldMk cId="3163310819" sldId="261"/>
        </pc:sldMkLst>
      </pc:sldChg>
      <pc:sldChg chg="del">
        <pc:chgData name="Brayan Stieven Torres Ovalle" userId="3ae98a47-0287-4a82-93ea-b0c285f61899" providerId="ADAL" clId="{2ABA3198-6B95-4839-A059-9C8697483DBE}" dt="2025-07-29T16:40:26.766" v="6" actId="47"/>
        <pc:sldMkLst>
          <pc:docMk/>
          <pc:sldMk cId="3474374108" sldId="261"/>
        </pc:sldMkLst>
      </pc:sldChg>
      <pc:sldChg chg="addSp modSp new mod ord setBg">
        <pc:chgData name="Brayan Stieven Torres Ovalle" userId="3ae98a47-0287-4a82-93ea-b0c285f61899" providerId="ADAL" clId="{2ABA3198-6B95-4839-A059-9C8697483DBE}" dt="2025-07-29T17:02:41.287" v="32"/>
        <pc:sldMkLst>
          <pc:docMk/>
          <pc:sldMk cId="48538363" sldId="262"/>
        </pc:sldMkLst>
      </pc:sldChg>
      <pc:sldChg chg="del">
        <pc:chgData name="Brayan Stieven Torres Ovalle" userId="3ae98a47-0287-4a82-93ea-b0c285f61899" providerId="ADAL" clId="{2ABA3198-6B95-4839-A059-9C8697483DBE}" dt="2025-07-29T16:40:23.330" v="4" actId="47"/>
        <pc:sldMkLst>
          <pc:docMk/>
          <pc:sldMk cId="367564489" sldId="263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02:13.032" v="30" actId="26606"/>
        <pc:sldMkLst>
          <pc:docMk/>
          <pc:sldMk cId="4043349785" sldId="263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2:21.741" v="66" actId="5793"/>
        <pc:sldMkLst>
          <pc:docMk/>
          <pc:sldMk cId="189925346" sldId="264"/>
        </pc:sldMkLst>
      </pc:sldChg>
      <pc:sldChg chg="del">
        <pc:chgData name="Brayan Stieven Torres Ovalle" userId="3ae98a47-0287-4a82-93ea-b0c285f61899" providerId="ADAL" clId="{2ABA3198-6B95-4839-A059-9C8697483DBE}" dt="2025-07-29T16:40:24.148" v="5" actId="47"/>
        <pc:sldMkLst>
          <pc:docMk/>
          <pc:sldMk cId="1242305057" sldId="264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2:31.682" v="68" actId="5793"/>
        <pc:sldMkLst>
          <pc:docMk/>
          <pc:sldMk cId="2806175696" sldId="265"/>
        </pc:sldMkLst>
      </pc:sldChg>
      <pc:sldChg chg="del">
        <pc:chgData name="Brayan Stieven Torres Ovalle" userId="3ae98a47-0287-4a82-93ea-b0c285f61899" providerId="ADAL" clId="{2ABA3198-6B95-4839-A059-9C8697483DBE}" dt="2025-07-29T16:40:19.765" v="0" actId="47"/>
        <pc:sldMkLst>
          <pc:docMk/>
          <pc:sldMk cId="106297666" sldId="266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2:50.055" v="72" actId="5793"/>
        <pc:sldMkLst>
          <pc:docMk/>
          <pc:sldMk cId="2307569713" sldId="266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0:33.472" v="60" actId="26606"/>
        <pc:sldMkLst>
          <pc:docMk/>
          <pc:sldMk cId="245661281" sldId="267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11:49.305" v="63" actId="26606"/>
        <pc:sldMkLst>
          <pc:docMk/>
          <pc:sldMk cId="325911061" sldId="268"/>
        </pc:sldMkLst>
      </pc:sldChg>
      <pc:sldChg chg="del">
        <pc:chgData name="Brayan Stieven Torres Ovalle" userId="3ae98a47-0287-4a82-93ea-b0c285f61899" providerId="ADAL" clId="{2ABA3198-6B95-4839-A059-9C8697483DBE}" dt="2025-07-29T16:40:20.551" v="1" actId="47"/>
        <pc:sldMkLst>
          <pc:docMk/>
          <pc:sldMk cId="1226610983" sldId="268"/>
        </pc:sldMkLst>
      </pc:sldChg>
      <pc:sldChg chg="del">
        <pc:chgData name="Brayan Stieven Torres Ovalle" userId="3ae98a47-0287-4a82-93ea-b0c285f61899" providerId="ADAL" clId="{2ABA3198-6B95-4839-A059-9C8697483DBE}" dt="2025-07-29T16:40:22.112" v="3" actId="47"/>
        <pc:sldMkLst>
          <pc:docMk/>
          <pc:sldMk cId="655735922" sldId="269"/>
        </pc:sldMkLst>
      </pc:sldChg>
      <pc:sldChg chg="addSp delSp modSp new mod setBg">
        <pc:chgData name="Brayan Stieven Torres Ovalle" userId="3ae98a47-0287-4a82-93ea-b0c285f61899" providerId="ADAL" clId="{2ABA3198-6B95-4839-A059-9C8697483DBE}" dt="2025-07-29T17:16:00.917" v="103" actId="313"/>
        <pc:sldMkLst>
          <pc:docMk/>
          <pc:sldMk cId="3705948441" sldId="269"/>
        </pc:sldMkLst>
      </pc:sldChg>
      <pc:sldChg chg="addSp delSp modSp new mod setBg">
        <pc:chgData name="Brayan Stieven Torres Ovalle" userId="3ae98a47-0287-4a82-93ea-b0c285f61899" providerId="ADAL" clId="{2ABA3198-6B95-4839-A059-9C8697483DBE}" dt="2025-07-29T17:16:07.465" v="106" actId="26606"/>
        <pc:sldMkLst>
          <pc:docMk/>
          <pc:sldMk cId="1348184264" sldId="270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43:49.617" v="120" actId="26606"/>
        <pc:sldMkLst>
          <pc:docMk/>
          <pc:sldMk cId="2898971921" sldId="271"/>
        </pc:sldMkLst>
      </pc:sldChg>
      <pc:sldChg chg="addSp modSp new mod ord setBg">
        <pc:chgData name="Brayan Stieven Torres Ovalle" userId="3ae98a47-0287-4a82-93ea-b0c285f61899" providerId="ADAL" clId="{2ABA3198-6B95-4839-A059-9C8697483DBE}" dt="2025-07-29T18:00:25.699" v="157"/>
        <pc:sldMkLst>
          <pc:docMk/>
          <pc:sldMk cId="2827824063" sldId="272"/>
        </pc:sldMkLst>
      </pc:sldChg>
      <pc:sldChg chg="addSp modSp new mod">
        <pc:chgData name="Brayan Stieven Torres Ovalle" userId="3ae98a47-0287-4a82-93ea-b0c285f61899" providerId="ADAL" clId="{2ABA3198-6B95-4839-A059-9C8697483DBE}" dt="2025-07-29T17:57:19.832" v="129" actId="1076"/>
        <pc:sldMkLst>
          <pc:docMk/>
          <pc:sldMk cId="1370673023" sldId="273"/>
        </pc:sldMkLst>
      </pc:sldChg>
      <pc:sldChg chg="addSp delSp modSp new mod setBg">
        <pc:chgData name="Brayan Stieven Torres Ovalle" userId="3ae98a47-0287-4a82-93ea-b0c285f61899" providerId="ADAL" clId="{2ABA3198-6B95-4839-A059-9C8697483DBE}" dt="2025-07-29T17:58:14.471" v="140" actId="1076"/>
        <pc:sldMkLst>
          <pc:docMk/>
          <pc:sldMk cId="1950036784" sldId="274"/>
        </pc:sldMkLst>
      </pc:sldChg>
      <pc:sldChg chg="addSp modSp new mod setBg">
        <pc:chgData name="Brayan Stieven Torres Ovalle" userId="3ae98a47-0287-4a82-93ea-b0c285f61899" providerId="ADAL" clId="{2ABA3198-6B95-4839-A059-9C8697483DBE}" dt="2025-07-29T17:59:55.186" v="155" actId="1076"/>
        <pc:sldMkLst>
          <pc:docMk/>
          <pc:sldMk cId="2782375072" sldId="275"/>
        </pc:sldMkLst>
      </pc:sldChg>
      <pc:sldChg chg="addSp modSp new mod setBg">
        <pc:chgData name="Brayan Stieven Torres Ovalle" userId="3ae98a47-0287-4a82-93ea-b0c285f61899" providerId="ADAL" clId="{2ABA3198-6B95-4839-A059-9C8697483DBE}" dt="2025-07-29T18:12:35.112" v="209" actId="14100"/>
        <pc:sldMkLst>
          <pc:docMk/>
          <pc:sldMk cId="2248479647" sldId="276"/>
        </pc:sldMkLst>
      </pc:sldChg>
      <pc:sldChg chg="addSp modSp new mod setBg">
        <pc:chgData name="Brayan Stieven Torres Ovalle" userId="3ae98a47-0287-4a82-93ea-b0c285f61899" providerId="ADAL" clId="{2ABA3198-6B95-4839-A059-9C8697483DBE}" dt="2025-07-29T18:11:42.037" v="181" actId="26606"/>
        <pc:sldMkLst>
          <pc:docMk/>
          <pc:sldMk cId="4230740562" sldId="277"/>
        </pc:sldMkLst>
      </pc:sldChg>
      <pc:sldChg chg="addSp modSp new mod setBg">
        <pc:chgData name="Brayan Stieven Torres Ovalle" userId="3ae98a47-0287-4a82-93ea-b0c285f61899" providerId="ADAL" clId="{2ABA3198-6B95-4839-A059-9C8697483DBE}" dt="2025-07-29T18:23:35.376" v="366" actId="27636"/>
        <pc:sldMkLst>
          <pc:docMk/>
          <pc:sldMk cId="3495612424" sldId="278"/>
        </pc:sldMkLst>
      </pc:sldChg>
    </pc:docChg>
  </pc:docChgLst>
  <pc:docChgLst>
    <pc:chgData name="Brayan Stieven Torres Ovalle" userId="3ae98a47-0287-4a82-93ea-b0c285f61899" providerId="ADAL" clId="{6B770828-FC25-47AD-9084-F7D87D341502}"/>
    <pc:docChg chg="undo custSel addSld delSld modSld sldOrd">
      <pc:chgData name="Brayan Stieven Torres Ovalle" userId="3ae98a47-0287-4a82-93ea-b0c285f61899" providerId="ADAL" clId="{6B770828-FC25-47AD-9084-F7D87D341502}" dt="2025-07-29T21:33:59.804" v="248" actId="47"/>
      <pc:docMkLst>
        <pc:docMk/>
      </pc:docMkLst>
      <pc:sldChg chg="del">
        <pc:chgData name="Brayan Stieven Torres Ovalle" userId="3ae98a47-0287-4a82-93ea-b0c285f61899" providerId="ADAL" clId="{6B770828-FC25-47AD-9084-F7D87D341502}" dt="2025-07-29T18:36:41.347" v="8" actId="47"/>
        <pc:sldMkLst>
          <pc:docMk/>
          <pc:sldMk cId="3163310819" sldId="261"/>
        </pc:sldMkLst>
      </pc:sldChg>
      <pc:sldChg chg="del">
        <pc:chgData name="Brayan Stieven Torres Ovalle" userId="3ae98a47-0287-4a82-93ea-b0c285f61899" providerId="ADAL" clId="{6B770828-FC25-47AD-9084-F7D87D341502}" dt="2025-07-29T18:36:39.145" v="5" actId="47"/>
        <pc:sldMkLst>
          <pc:docMk/>
          <pc:sldMk cId="48538363" sldId="262"/>
        </pc:sldMkLst>
      </pc:sldChg>
      <pc:sldChg chg="del">
        <pc:chgData name="Brayan Stieven Torres Ovalle" userId="3ae98a47-0287-4a82-93ea-b0c285f61899" providerId="ADAL" clId="{6B770828-FC25-47AD-9084-F7D87D341502}" dt="2025-07-29T18:36:40.508" v="7" actId="47"/>
        <pc:sldMkLst>
          <pc:docMk/>
          <pc:sldMk cId="4043349785" sldId="263"/>
        </pc:sldMkLst>
      </pc:sldChg>
      <pc:sldChg chg="del">
        <pc:chgData name="Brayan Stieven Torres Ovalle" userId="3ae98a47-0287-4a82-93ea-b0c285f61899" providerId="ADAL" clId="{6B770828-FC25-47AD-9084-F7D87D341502}" dt="2025-07-29T18:36:34.764" v="0" actId="47"/>
        <pc:sldMkLst>
          <pc:docMk/>
          <pc:sldMk cId="189925346" sldId="264"/>
        </pc:sldMkLst>
      </pc:sldChg>
      <pc:sldChg chg="del">
        <pc:chgData name="Brayan Stieven Torres Ovalle" userId="3ae98a47-0287-4a82-93ea-b0c285f61899" providerId="ADAL" clId="{6B770828-FC25-47AD-9084-F7D87D341502}" dt="2025-07-29T18:36:35.555" v="1" actId="47"/>
        <pc:sldMkLst>
          <pc:docMk/>
          <pc:sldMk cId="2806175696" sldId="265"/>
        </pc:sldMkLst>
      </pc:sldChg>
      <pc:sldChg chg="del">
        <pc:chgData name="Brayan Stieven Torres Ovalle" userId="3ae98a47-0287-4a82-93ea-b0c285f61899" providerId="ADAL" clId="{6B770828-FC25-47AD-9084-F7D87D341502}" dt="2025-07-29T18:36:37.068" v="2" actId="47"/>
        <pc:sldMkLst>
          <pc:docMk/>
          <pc:sldMk cId="2307569713" sldId="266"/>
        </pc:sldMkLst>
      </pc:sldChg>
      <pc:sldChg chg="del">
        <pc:chgData name="Brayan Stieven Torres Ovalle" userId="3ae98a47-0287-4a82-93ea-b0c285f61899" providerId="ADAL" clId="{6B770828-FC25-47AD-9084-F7D87D341502}" dt="2025-07-29T18:36:38.414" v="4" actId="47"/>
        <pc:sldMkLst>
          <pc:docMk/>
          <pc:sldMk cId="245661281" sldId="267"/>
        </pc:sldMkLst>
      </pc:sldChg>
      <pc:sldChg chg="del">
        <pc:chgData name="Brayan Stieven Torres Ovalle" userId="3ae98a47-0287-4a82-93ea-b0c285f61899" providerId="ADAL" clId="{6B770828-FC25-47AD-9084-F7D87D341502}" dt="2025-07-29T18:36:39.795" v="6" actId="47"/>
        <pc:sldMkLst>
          <pc:docMk/>
          <pc:sldMk cId="325911061" sldId="268"/>
        </pc:sldMkLst>
      </pc:sldChg>
      <pc:sldChg chg="del">
        <pc:chgData name="Brayan Stieven Torres Ovalle" userId="3ae98a47-0287-4a82-93ea-b0c285f61899" providerId="ADAL" clId="{6B770828-FC25-47AD-9084-F7D87D341502}" dt="2025-07-29T18:36:43.407" v="10" actId="47"/>
        <pc:sldMkLst>
          <pc:docMk/>
          <pc:sldMk cId="3705948441" sldId="269"/>
        </pc:sldMkLst>
      </pc:sldChg>
      <pc:sldChg chg="del">
        <pc:chgData name="Brayan Stieven Torres Ovalle" userId="3ae98a47-0287-4a82-93ea-b0c285f61899" providerId="ADAL" clId="{6B770828-FC25-47AD-9084-F7D87D341502}" dt="2025-07-29T18:36:42.389" v="9" actId="47"/>
        <pc:sldMkLst>
          <pc:docMk/>
          <pc:sldMk cId="1348184264" sldId="270"/>
        </pc:sldMkLst>
      </pc:sldChg>
      <pc:sldChg chg="del">
        <pc:chgData name="Brayan Stieven Torres Ovalle" userId="3ae98a47-0287-4a82-93ea-b0c285f61899" providerId="ADAL" clId="{6B770828-FC25-47AD-9084-F7D87D341502}" dt="2025-07-29T21:01:32.999" v="206" actId="2696"/>
        <pc:sldMkLst>
          <pc:docMk/>
          <pc:sldMk cId="2898971921" sldId="271"/>
        </pc:sldMkLst>
      </pc:sldChg>
      <pc:sldChg chg="del">
        <pc:chgData name="Brayan Stieven Torres Ovalle" userId="3ae98a47-0287-4a82-93ea-b0c285f61899" providerId="ADAL" clId="{6B770828-FC25-47AD-9084-F7D87D341502}" dt="2025-07-29T18:36:47.846" v="14" actId="47"/>
        <pc:sldMkLst>
          <pc:docMk/>
          <pc:sldMk cId="2827824063" sldId="272"/>
        </pc:sldMkLst>
      </pc:sldChg>
      <pc:sldChg chg="del">
        <pc:chgData name="Brayan Stieven Torres Ovalle" userId="3ae98a47-0287-4a82-93ea-b0c285f61899" providerId="ADAL" clId="{6B770828-FC25-47AD-9084-F7D87D341502}" dt="2025-07-29T18:36:44.389" v="11" actId="47"/>
        <pc:sldMkLst>
          <pc:docMk/>
          <pc:sldMk cId="1370673023" sldId="273"/>
        </pc:sldMkLst>
      </pc:sldChg>
      <pc:sldChg chg="del">
        <pc:chgData name="Brayan Stieven Torres Ovalle" userId="3ae98a47-0287-4a82-93ea-b0c285f61899" providerId="ADAL" clId="{6B770828-FC25-47AD-9084-F7D87D341502}" dt="2025-07-29T18:36:45.292" v="12" actId="47"/>
        <pc:sldMkLst>
          <pc:docMk/>
          <pc:sldMk cId="1950036784" sldId="274"/>
        </pc:sldMkLst>
      </pc:sldChg>
      <pc:sldChg chg="del">
        <pc:chgData name="Brayan Stieven Torres Ovalle" userId="3ae98a47-0287-4a82-93ea-b0c285f61899" providerId="ADAL" clId="{6B770828-FC25-47AD-9084-F7D87D341502}" dt="2025-07-29T18:36:46.892" v="13" actId="47"/>
        <pc:sldMkLst>
          <pc:docMk/>
          <pc:sldMk cId="2782375072" sldId="275"/>
        </pc:sldMkLst>
      </pc:sldChg>
      <pc:sldChg chg="ord">
        <pc:chgData name="Brayan Stieven Torres Ovalle" userId="3ae98a47-0287-4a82-93ea-b0c285f61899" providerId="ADAL" clId="{6B770828-FC25-47AD-9084-F7D87D341502}" dt="2025-07-29T18:50:12.702" v="89"/>
        <pc:sldMkLst>
          <pc:docMk/>
          <pc:sldMk cId="2248479647" sldId="276"/>
        </pc:sldMkLst>
      </pc:sldChg>
      <pc:sldChg chg="addSp modSp new mod setBg">
        <pc:chgData name="Brayan Stieven Torres Ovalle" userId="3ae98a47-0287-4a82-93ea-b0c285f61899" providerId="ADAL" clId="{6B770828-FC25-47AD-9084-F7D87D341502}" dt="2025-07-29T18:56:48.909" v="113" actId="20577"/>
        <pc:sldMkLst>
          <pc:docMk/>
          <pc:sldMk cId="473997723" sldId="277"/>
        </pc:sldMkLst>
      </pc:sldChg>
      <pc:sldChg chg="del">
        <pc:chgData name="Brayan Stieven Torres Ovalle" userId="3ae98a47-0287-4a82-93ea-b0c285f61899" providerId="ADAL" clId="{6B770828-FC25-47AD-9084-F7D87D341502}" dt="2025-07-29T18:36:37.780" v="3" actId="47"/>
        <pc:sldMkLst>
          <pc:docMk/>
          <pc:sldMk cId="4230740562" sldId="277"/>
        </pc:sldMkLst>
      </pc:sldChg>
      <pc:sldChg chg="addSp delSp modSp new mod setBg">
        <pc:chgData name="Brayan Stieven Torres Ovalle" userId="3ae98a47-0287-4a82-93ea-b0c285f61899" providerId="ADAL" clId="{6B770828-FC25-47AD-9084-F7D87D341502}" dt="2025-07-29T18:41:58.231" v="59" actId="27636"/>
        <pc:sldMkLst>
          <pc:docMk/>
          <pc:sldMk cId="2171152669" sldId="278"/>
        </pc:sldMkLst>
      </pc:sldChg>
      <pc:sldChg chg="del">
        <pc:chgData name="Brayan Stieven Torres Ovalle" userId="3ae98a47-0287-4a82-93ea-b0c285f61899" providerId="ADAL" clId="{6B770828-FC25-47AD-9084-F7D87D341502}" dt="2025-07-29T18:36:48.936" v="15" actId="47"/>
        <pc:sldMkLst>
          <pc:docMk/>
          <pc:sldMk cId="3495612424" sldId="278"/>
        </pc:sldMkLst>
      </pc:sldChg>
      <pc:sldChg chg="addSp modSp new mod setBg">
        <pc:chgData name="Brayan Stieven Torres Ovalle" userId="3ae98a47-0287-4a82-93ea-b0c285f61899" providerId="ADAL" clId="{6B770828-FC25-47AD-9084-F7D87D341502}" dt="2025-07-29T18:44:44.763" v="82" actId="26606"/>
        <pc:sldMkLst>
          <pc:docMk/>
          <pc:sldMk cId="96532251" sldId="279"/>
        </pc:sldMkLst>
      </pc:sldChg>
      <pc:sldChg chg="addSp modSp new mod setBg">
        <pc:chgData name="Brayan Stieven Torres Ovalle" userId="3ae98a47-0287-4a82-93ea-b0c285f61899" providerId="ADAL" clId="{6B770828-FC25-47AD-9084-F7D87D341502}" dt="2025-07-29T18:52:02.587" v="109" actId="14100"/>
        <pc:sldMkLst>
          <pc:docMk/>
          <pc:sldMk cId="3276304975" sldId="280"/>
        </pc:sldMkLst>
      </pc:sldChg>
      <pc:sldChg chg="addSp delSp modSp new mod setBg">
        <pc:chgData name="Brayan Stieven Torres Ovalle" userId="3ae98a47-0287-4a82-93ea-b0c285f61899" providerId="ADAL" clId="{6B770828-FC25-47AD-9084-F7D87D341502}" dt="2025-07-29T19:00:10.273" v="130" actId="26606"/>
        <pc:sldMkLst>
          <pc:docMk/>
          <pc:sldMk cId="969971280" sldId="281"/>
        </pc:sldMkLst>
      </pc:sldChg>
      <pc:sldChg chg="addSp modSp new mod setBg">
        <pc:chgData name="Brayan Stieven Torres Ovalle" userId="3ae98a47-0287-4a82-93ea-b0c285f61899" providerId="ADAL" clId="{6B770828-FC25-47AD-9084-F7D87D341502}" dt="2025-07-29T19:00:06.457" v="129" actId="26606"/>
        <pc:sldMkLst>
          <pc:docMk/>
          <pc:sldMk cId="26752931" sldId="282"/>
        </pc:sldMkLst>
      </pc:sldChg>
      <pc:sldChg chg="addSp modSp new mod setBg">
        <pc:chgData name="Brayan Stieven Torres Ovalle" userId="3ae98a47-0287-4a82-93ea-b0c285f61899" providerId="ADAL" clId="{6B770828-FC25-47AD-9084-F7D87D341502}" dt="2025-07-29T19:00:54.128" v="133" actId="26606"/>
        <pc:sldMkLst>
          <pc:docMk/>
          <pc:sldMk cId="2034093222" sldId="283"/>
        </pc:sldMkLst>
      </pc:sldChg>
      <pc:sldChg chg="addSp modSp new mod setBg">
        <pc:chgData name="Brayan Stieven Torres Ovalle" userId="3ae98a47-0287-4a82-93ea-b0c285f61899" providerId="ADAL" clId="{6B770828-FC25-47AD-9084-F7D87D341502}" dt="2025-07-29T19:01:16.072" v="136" actId="26606"/>
        <pc:sldMkLst>
          <pc:docMk/>
          <pc:sldMk cId="3475984253" sldId="284"/>
        </pc:sldMkLst>
      </pc:sldChg>
      <pc:sldChg chg="addSp modSp new mod setBg">
        <pc:chgData name="Brayan Stieven Torres Ovalle" userId="3ae98a47-0287-4a82-93ea-b0c285f61899" providerId="ADAL" clId="{6B770828-FC25-47AD-9084-F7D87D341502}" dt="2025-07-29T19:02:14.376" v="139" actId="26606"/>
        <pc:sldMkLst>
          <pc:docMk/>
          <pc:sldMk cId="2171906076" sldId="285"/>
        </pc:sldMkLst>
      </pc:sldChg>
      <pc:sldChg chg="addSp delSp modSp new mod setBg">
        <pc:chgData name="Brayan Stieven Torres Ovalle" userId="3ae98a47-0287-4a82-93ea-b0c285f61899" providerId="ADAL" clId="{6B770828-FC25-47AD-9084-F7D87D341502}" dt="2025-07-29T20:28:32.497" v="168"/>
        <pc:sldMkLst>
          <pc:docMk/>
          <pc:sldMk cId="3394983194" sldId="286"/>
        </pc:sldMkLst>
      </pc:sldChg>
      <pc:sldChg chg="addSp delSp new mod">
        <pc:chgData name="Brayan Stieven Torres Ovalle" userId="3ae98a47-0287-4a82-93ea-b0c285f61899" providerId="ADAL" clId="{6B770828-FC25-47AD-9084-F7D87D341502}" dt="2025-07-29T20:21:37.078" v="147"/>
        <pc:sldMkLst>
          <pc:docMk/>
          <pc:sldMk cId="1635286545" sldId="287"/>
        </pc:sldMkLst>
      </pc:sldChg>
      <pc:sldChg chg="addSp modSp new mod setBg">
        <pc:chgData name="Brayan Stieven Torres Ovalle" userId="3ae98a47-0287-4a82-93ea-b0c285f61899" providerId="ADAL" clId="{6B770828-FC25-47AD-9084-F7D87D341502}" dt="2025-07-29T20:28:37.580" v="171" actId="26606"/>
        <pc:sldMkLst>
          <pc:docMk/>
          <pc:sldMk cId="3855764483" sldId="288"/>
        </pc:sldMkLst>
      </pc:sldChg>
      <pc:sldChg chg="add ord">
        <pc:chgData name="Brayan Stieven Torres Ovalle" userId="3ae98a47-0287-4a82-93ea-b0c285f61899" providerId="ADAL" clId="{6B770828-FC25-47AD-9084-F7D87D341502}" dt="2025-07-29T20:29:26.792" v="174"/>
        <pc:sldMkLst>
          <pc:docMk/>
          <pc:sldMk cId="1041604535" sldId="289"/>
        </pc:sldMkLst>
      </pc:sldChg>
      <pc:sldChg chg="addSp modSp new mod setBg">
        <pc:chgData name="Brayan Stieven Torres Ovalle" userId="3ae98a47-0287-4a82-93ea-b0c285f61899" providerId="ADAL" clId="{6B770828-FC25-47AD-9084-F7D87D341502}" dt="2025-07-29T20:30:41.868" v="179" actId="26606"/>
        <pc:sldMkLst>
          <pc:docMk/>
          <pc:sldMk cId="1842511635" sldId="290"/>
        </pc:sldMkLst>
      </pc:sldChg>
      <pc:sldChg chg="addSp delSp modSp new mod setBg">
        <pc:chgData name="Brayan Stieven Torres Ovalle" userId="3ae98a47-0287-4a82-93ea-b0c285f61899" providerId="ADAL" clId="{6B770828-FC25-47AD-9084-F7D87D341502}" dt="2025-07-29T20:40:35.062" v="199" actId="14100"/>
        <pc:sldMkLst>
          <pc:docMk/>
          <pc:sldMk cId="3161611499" sldId="291"/>
        </pc:sldMkLst>
      </pc:sldChg>
      <pc:sldChg chg="delSp add setBg delDesignElem">
        <pc:chgData name="Brayan Stieven Torres Ovalle" userId="3ae98a47-0287-4a82-93ea-b0c285f61899" providerId="ADAL" clId="{6B770828-FC25-47AD-9084-F7D87D341502}" dt="2025-07-29T20:41:56.759" v="201"/>
        <pc:sldMkLst>
          <pc:docMk/>
          <pc:sldMk cId="1601381678" sldId="292"/>
        </pc:sldMkLst>
      </pc:sldChg>
      <pc:sldChg chg="addSp modSp new mod setBg">
        <pc:chgData name="Brayan Stieven Torres Ovalle" userId="3ae98a47-0287-4a82-93ea-b0c285f61899" providerId="ADAL" clId="{6B770828-FC25-47AD-9084-F7D87D341502}" dt="2025-07-29T20:42:42.291" v="205" actId="26606"/>
        <pc:sldMkLst>
          <pc:docMk/>
          <pc:sldMk cId="318422457" sldId="293"/>
        </pc:sldMkLst>
      </pc:sldChg>
      <pc:sldChg chg="addSp delSp modSp new mod">
        <pc:chgData name="Brayan Stieven Torres Ovalle" userId="3ae98a47-0287-4a82-93ea-b0c285f61899" providerId="ADAL" clId="{6B770828-FC25-47AD-9084-F7D87D341502}" dt="2025-07-29T21:30:07.873" v="217" actId="113"/>
        <pc:sldMkLst>
          <pc:docMk/>
          <pc:sldMk cId="1309835438" sldId="294"/>
        </pc:sldMkLst>
      </pc:sldChg>
      <pc:sldChg chg="addSp modSp new mod">
        <pc:chgData name="Brayan Stieven Torres Ovalle" userId="3ae98a47-0287-4a82-93ea-b0c285f61899" providerId="ADAL" clId="{6B770828-FC25-47AD-9084-F7D87D341502}" dt="2025-07-29T21:33:56.839" v="247" actId="255"/>
        <pc:sldMkLst>
          <pc:docMk/>
          <pc:sldMk cId="359551162" sldId="295"/>
        </pc:sldMkLst>
      </pc:sldChg>
      <pc:sldChg chg="addSp delSp modSp new del mod">
        <pc:chgData name="Brayan Stieven Torres Ovalle" userId="3ae98a47-0287-4a82-93ea-b0c285f61899" providerId="ADAL" clId="{6B770828-FC25-47AD-9084-F7D87D341502}" dt="2025-07-29T21:33:59.804" v="248" actId="47"/>
        <pc:sldMkLst>
          <pc:docMk/>
          <pc:sldMk cId="1596714432" sldId="296"/>
        </pc:sldMkLst>
      </pc:sldChg>
    </pc:docChg>
  </pc:docChgLst>
  <pc:docChgLst>
    <pc:chgData name="BRAYAN STIVEN TORRES OVALLE" userId="3da18e5f-8362-40e2-9ca7-dc25a05e39e9" providerId="ADAL" clId="{83C11B10-C1A3-46F5-B5DD-3FF60445A6ED}"/>
    <pc:docChg chg="modSld">
      <pc:chgData name="BRAYAN STIVEN TORRES OVALLE" userId="3da18e5f-8362-40e2-9ca7-dc25a05e39e9" providerId="ADAL" clId="{83C11B10-C1A3-46F5-B5DD-3FF60445A6ED}" dt="2022-07-26T14:22:34.218" v="20" actId="20577"/>
      <pc:docMkLst>
        <pc:docMk/>
      </pc:docMkLst>
      <pc:sldChg chg="modSp mod">
        <pc:chgData name="BRAYAN STIVEN TORRES OVALLE" userId="3da18e5f-8362-40e2-9ca7-dc25a05e39e9" providerId="ADAL" clId="{83C11B10-C1A3-46F5-B5DD-3FF60445A6ED}" dt="2022-07-26T14:22:34.218" v="20" actId="20577"/>
        <pc:sldMkLst>
          <pc:docMk/>
          <pc:sldMk cId="367564489" sldId="263"/>
        </pc:sldMkLst>
      </pc:sldChg>
    </pc:docChg>
  </pc:docChgLst>
  <pc:docChgLst>
    <pc:chgData name="BRAYAN STIVEN TORRES OVALLE" userId="3da18e5f-8362-40e2-9ca7-dc25a05e39e9" providerId="ADAL" clId="{966A832F-3442-43AC-879E-24FD6A7D0B25}"/>
    <pc:docChg chg="custSel modSld">
      <pc:chgData name="BRAYAN STIVEN TORRES OVALLE" userId="3da18e5f-8362-40e2-9ca7-dc25a05e39e9" providerId="ADAL" clId="{966A832F-3442-43AC-879E-24FD6A7D0B25}" dt="2021-07-26T15:47:19.952" v="4" actId="207"/>
      <pc:docMkLst>
        <pc:docMk/>
      </pc:docMkLst>
      <pc:sldChg chg="addSp delSp modSp">
        <pc:chgData name="BRAYAN STIVEN TORRES OVALLE" userId="3da18e5f-8362-40e2-9ca7-dc25a05e39e9" providerId="ADAL" clId="{966A832F-3442-43AC-879E-24FD6A7D0B25}" dt="2021-07-26T15:47:19.952" v="4" actId="207"/>
        <pc:sldMkLst>
          <pc:docMk/>
          <pc:sldMk cId="3211097071" sldId="260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2ACA99-97F3-4595-8841-60393C591B6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7F536C6-7CBF-4544-B0E0-D7E2D0355D8A}">
      <dgm:prSet/>
      <dgm:spPr/>
      <dgm:t>
        <a:bodyPr/>
        <a:lstStyle/>
        <a:p>
          <a:pPr>
            <a:defRPr b="1"/>
          </a:pPr>
          <a:r>
            <a:rPr lang="es-MX"/>
            <a:t>La </a:t>
          </a:r>
          <a:r>
            <a:rPr lang="es-MX" b="1"/>
            <a:t>función de pérdida</a:t>
          </a:r>
          <a:r>
            <a:rPr lang="es-MX"/>
            <a:t> es una montaña llena de valles y picos.</a:t>
          </a:r>
          <a:endParaRPr lang="en-US"/>
        </a:p>
      </dgm:t>
    </dgm:pt>
    <dgm:pt modelId="{689D01AB-8817-4CD5-8DD6-4D76B3193EC1}" type="parTrans" cxnId="{FAA6C1E1-2199-4DF0-AA69-03586B004B34}">
      <dgm:prSet/>
      <dgm:spPr/>
      <dgm:t>
        <a:bodyPr/>
        <a:lstStyle/>
        <a:p>
          <a:endParaRPr lang="en-US"/>
        </a:p>
      </dgm:t>
    </dgm:pt>
    <dgm:pt modelId="{4D51C47E-238F-4BFD-B2C3-6B1AD4AE6F24}" type="sibTrans" cxnId="{FAA6C1E1-2199-4DF0-AA69-03586B004B34}">
      <dgm:prSet/>
      <dgm:spPr/>
      <dgm:t>
        <a:bodyPr/>
        <a:lstStyle/>
        <a:p>
          <a:endParaRPr lang="en-US"/>
        </a:p>
      </dgm:t>
    </dgm:pt>
    <dgm:pt modelId="{EEFAB736-6EE3-4389-BE88-CED2E9CCF8B8}">
      <dgm:prSet/>
      <dgm:spPr/>
      <dgm:t>
        <a:bodyPr/>
        <a:lstStyle/>
        <a:p>
          <a:pPr>
            <a:defRPr b="1"/>
          </a:pPr>
          <a:r>
            <a:rPr lang="es-MX"/>
            <a:t>Queremos llegar al punto más bajo (el mejor modelo con mínimo error).</a:t>
          </a:r>
          <a:endParaRPr lang="en-US"/>
        </a:p>
      </dgm:t>
    </dgm:pt>
    <dgm:pt modelId="{A4BAC9EA-2E24-4A90-96E3-FAA2F4FBEDB2}" type="parTrans" cxnId="{3D617115-B00D-4B4E-B183-F5FBAB4B8A02}">
      <dgm:prSet/>
      <dgm:spPr/>
      <dgm:t>
        <a:bodyPr/>
        <a:lstStyle/>
        <a:p>
          <a:endParaRPr lang="en-US"/>
        </a:p>
      </dgm:t>
    </dgm:pt>
    <dgm:pt modelId="{CBE3FD62-EE42-4E0F-BDE9-CD9D887C2807}" type="sibTrans" cxnId="{3D617115-B00D-4B4E-B183-F5FBAB4B8A02}">
      <dgm:prSet/>
      <dgm:spPr/>
      <dgm:t>
        <a:bodyPr/>
        <a:lstStyle/>
        <a:p>
          <a:endParaRPr lang="en-US"/>
        </a:p>
      </dgm:t>
    </dgm:pt>
    <dgm:pt modelId="{1439668A-2C87-415E-B49D-E971F4BAFC8F}">
      <dgm:prSet/>
      <dgm:spPr/>
      <dgm:t>
        <a:bodyPr/>
        <a:lstStyle/>
        <a:p>
          <a:pPr>
            <a:defRPr b="1"/>
          </a:pPr>
          <a:r>
            <a:rPr lang="es-MX"/>
            <a:t>El </a:t>
          </a:r>
          <a:r>
            <a:rPr lang="es-MX" b="1"/>
            <a:t>optimizador</a:t>
          </a:r>
          <a:r>
            <a:rPr lang="es-MX"/>
            <a:t> es la estrategia que usamos para bajar la montaña:</a:t>
          </a:r>
          <a:endParaRPr lang="en-US"/>
        </a:p>
      </dgm:t>
    </dgm:pt>
    <dgm:pt modelId="{44D1018B-191B-40CD-BE0B-E4F5CA25F73F}" type="parTrans" cxnId="{6A3ADCC2-FF34-4806-B265-D1E4DC2A80F3}">
      <dgm:prSet/>
      <dgm:spPr/>
      <dgm:t>
        <a:bodyPr/>
        <a:lstStyle/>
        <a:p>
          <a:endParaRPr lang="en-US"/>
        </a:p>
      </dgm:t>
    </dgm:pt>
    <dgm:pt modelId="{4C670B25-657D-43DA-969D-3C82FE6FC21A}" type="sibTrans" cxnId="{6A3ADCC2-FF34-4806-B265-D1E4DC2A80F3}">
      <dgm:prSet/>
      <dgm:spPr/>
      <dgm:t>
        <a:bodyPr/>
        <a:lstStyle/>
        <a:p>
          <a:endParaRPr lang="en-US"/>
        </a:p>
      </dgm:t>
    </dgm:pt>
    <dgm:pt modelId="{2AAE7FAD-1B4B-4B7D-BF2E-3C5F00A2E622}">
      <dgm:prSet/>
      <dgm:spPr/>
      <dgm:t>
        <a:bodyPr/>
        <a:lstStyle/>
        <a:p>
          <a:r>
            <a:rPr lang="es-MX"/>
            <a:t>¿Damos pasos grandes o pequeños?</a:t>
          </a:r>
          <a:endParaRPr lang="en-US"/>
        </a:p>
      </dgm:t>
    </dgm:pt>
    <dgm:pt modelId="{8AD320E1-8817-4264-932F-585C50A9C67B}" type="parTrans" cxnId="{F2DBD260-CE81-4D80-9238-D4FF97315A1C}">
      <dgm:prSet/>
      <dgm:spPr/>
      <dgm:t>
        <a:bodyPr/>
        <a:lstStyle/>
        <a:p>
          <a:endParaRPr lang="en-US"/>
        </a:p>
      </dgm:t>
    </dgm:pt>
    <dgm:pt modelId="{D7E53337-C8FF-4752-8253-FEA3493F1DA3}" type="sibTrans" cxnId="{F2DBD260-CE81-4D80-9238-D4FF97315A1C}">
      <dgm:prSet/>
      <dgm:spPr/>
      <dgm:t>
        <a:bodyPr/>
        <a:lstStyle/>
        <a:p>
          <a:endParaRPr lang="en-US"/>
        </a:p>
      </dgm:t>
    </dgm:pt>
    <dgm:pt modelId="{51CC8D53-ED42-44FA-87A9-2A9F939610E8}">
      <dgm:prSet/>
      <dgm:spPr/>
      <dgm:t>
        <a:bodyPr/>
        <a:lstStyle/>
        <a:p>
          <a:r>
            <a:rPr lang="es-MX"/>
            <a:t>¿Nos movemos directo en la pendiente o acumulamos impulso?</a:t>
          </a:r>
          <a:endParaRPr lang="en-US"/>
        </a:p>
      </dgm:t>
    </dgm:pt>
    <dgm:pt modelId="{14F9353F-5367-4716-9B1E-24C1687682BA}" type="parTrans" cxnId="{1BC347CF-B5FA-4FCD-A547-EED3C2EBD3B3}">
      <dgm:prSet/>
      <dgm:spPr/>
      <dgm:t>
        <a:bodyPr/>
        <a:lstStyle/>
        <a:p>
          <a:endParaRPr lang="en-US"/>
        </a:p>
      </dgm:t>
    </dgm:pt>
    <dgm:pt modelId="{622807E4-3CF1-423F-B88A-1C0F58224B59}" type="sibTrans" cxnId="{1BC347CF-B5FA-4FCD-A547-EED3C2EBD3B3}">
      <dgm:prSet/>
      <dgm:spPr/>
      <dgm:t>
        <a:bodyPr/>
        <a:lstStyle/>
        <a:p>
          <a:endParaRPr lang="en-US"/>
        </a:p>
      </dgm:t>
    </dgm:pt>
    <dgm:pt modelId="{73C294C4-A810-4F93-877D-C019643FAEFB}">
      <dgm:prSet/>
      <dgm:spPr/>
      <dgm:t>
        <a:bodyPr/>
        <a:lstStyle/>
        <a:p>
          <a:r>
            <a:rPr lang="es-MX"/>
            <a:t>¿Ajustamos la velocidad automáticamente?</a:t>
          </a:r>
          <a:endParaRPr lang="en-US"/>
        </a:p>
      </dgm:t>
    </dgm:pt>
    <dgm:pt modelId="{8249E1B7-A94C-424F-A6D8-245D0B0A6231}" type="parTrans" cxnId="{7267E9C7-18BC-46A7-BD3E-891FFC7B93F9}">
      <dgm:prSet/>
      <dgm:spPr/>
      <dgm:t>
        <a:bodyPr/>
        <a:lstStyle/>
        <a:p>
          <a:endParaRPr lang="en-US"/>
        </a:p>
      </dgm:t>
    </dgm:pt>
    <dgm:pt modelId="{3E9A76F7-D367-4E10-A89D-CF6CF6DB1F56}" type="sibTrans" cxnId="{7267E9C7-18BC-46A7-BD3E-891FFC7B93F9}">
      <dgm:prSet/>
      <dgm:spPr/>
      <dgm:t>
        <a:bodyPr/>
        <a:lstStyle/>
        <a:p>
          <a:endParaRPr lang="en-US"/>
        </a:p>
      </dgm:t>
    </dgm:pt>
    <dgm:pt modelId="{114113C0-299B-41D2-A3AB-C23CE7F953B8}" type="pres">
      <dgm:prSet presAssocID="{3C2ACA99-97F3-4595-8841-60393C591B6F}" presName="root" presStyleCnt="0">
        <dgm:presLayoutVars>
          <dgm:dir/>
          <dgm:resizeHandles val="exact"/>
        </dgm:presLayoutVars>
      </dgm:prSet>
      <dgm:spPr/>
    </dgm:pt>
    <dgm:pt modelId="{447A941F-0D66-463E-B581-1302D67668E5}" type="pres">
      <dgm:prSet presAssocID="{57F536C6-7CBF-4544-B0E0-D7E2D0355D8A}" presName="compNode" presStyleCnt="0"/>
      <dgm:spPr/>
    </dgm:pt>
    <dgm:pt modelId="{14B8B574-C0A1-496D-B095-F000B878795B}" type="pres">
      <dgm:prSet presAssocID="{57F536C6-7CBF-4544-B0E0-D7E2D0355D8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añas"/>
        </a:ext>
      </dgm:extLst>
    </dgm:pt>
    <dgm:pt modelId="{EB623830-3DB2-414C-8B09-C6049F1AC390}" type="pres">
      <dgm:prSet presAssocID="{57F536C6-7CBF-4544-B0E0-D7E2D0355D8A}" presName="iconSpace" presStyleCnt="0"/>
      <dgm:spPr/>
    </dgm:pt>
    <dgm:pt modelId="{E296D51F-A641-4D1E-959A-5EC66A65C89F}" type="pres">
      <dgm:prSet presAssocID="{57F536C6-7CBF-4544-B0E0-D7E2D0355D8A}" presName="parTx" presStyleLbl="revTx" presStyleIdx="0" presStyleCnt="6">
        <dgm:presLayoutVars>
          <dgm:chMax val="0"/>
          <dgm:chPref val="0"/>
        </dgm:presLayoutVars>
      </dgm:prSet>
      <dgm:spPr/>
    </dgm:pt>
    <dgm:pt modelId="{864301AA-1D2D-4589-A3DF-B41BDDC89A49}" type="pres">
      <dgm:prSet presAssocID="{57F536C6-7CBF-4544-B0E0-D7E2D0355D8A}" presName="txSpace" presStyleCnt="0"/>
      <dgm:spPr/>
    </dgm:pt>
    <dgm:pt modelId="{D0D60FBE-4DE0-4571-A2D4-E11A9771CD12}" type="pres">
      <dgm:prSet presAssocID="{57F536C6-7CBF-4544-B0E0-D7E2D0355D8A}" presName="desTx" presStyleLbl="revTx" presStyleIdx="1" presStyleCnt="6">
        <dgm:presLayoutVars/>
      </dgm:prSet>
      <dgm:spPr/>
    </dgm:pt>
    <dgm:pt modelId="{0F586778-3A46-4620-8CA0-9512CC3435BA}" type="pres">
      <dgm:prSet presAssocID="{4D51C47E-238F-4BFD-B2C3-6B1AD4AE6F24}" presName="sibTrans" presStyleCnt="0"/>
      <dgm:spPr/>
    </dgm:pt>
    <dgm:pt modelId="{A3D3F5B4-ECD0-463F-A140-DEE9EE23A30D}" type="pres">
      <dgm:prSet presAssocID="{EEFAB736-6EE3-4389-BE88-CED2E9CCF8B8}" presName="compNode" presStyleCnt="0"/>
      <dgm:spPr/>
    </dgm:pt>
    <dgm:pt modelId="{2A01141F-A11C-450D-9AA9-0A51A99699AC}" type="pres">
      <dgm:prSet presAssocID="{EEFAB736-6EE3-4389-BE88-CED2E9CC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55E0421F-0328-42D0-80BD-B531CA92B137}" type="pres">
      <dgm:prSet presAssocID="{EEFAB736-6EE3-4389-BE88-CED2E9CCF8B8}" presName="iconSpace" presStyleCnt="0"/>
      <dgm:spPr/>
    </dgm:pt>
    <dgm:pt modelId="{5FF31C51-E113-4E19-86B7-9FDCA8D1F419}" type="pres">
      <dgm:prSet presAssocID="{EEFAB736-6EE3-4389-BE88-CED2E9CCF8B8}" presName="parTx" presStyleLbl="revTx" presStyleIdx="2" presStyleCnt="6">
        <dgm:presLayoutVars>
          <dgm:chMax val="0"/>
          <dgm:chPref val="0"/>
        </dgm:presLayoutVars>
      </dgm:prSet>
      <dgm:spPr/>
    </dgm:pt>
    <dgm:pt modelId="{AC747D6A-C61D-447E-BBA4-33B8A37B828B}" type="pres">
      <dgm:prSet presAssocID="{EEFAB736-6EE3-4389-BE88-CED2E9CCF8B8}" presName="txSpace" presStyleCnt="0"/>
      <dgm:spPr/>
    </dgm:pt>
    <dgm:pt modelId="{52DB0CF1-A6F9-454D-9993-F72442E1626A}" type="pres">
      <dgm:prSet presAssocID="{EEFAB736-6EE3-4389-BE88-CED2E9CCF8B8}" presName="desTx" presStyleLbl="revTx" presStyleIdx="3" presStyleCnt="6">
        <dgm:presLayoutVars/>
      </dgm:prSet>
      <dgm:spPr/>
    </dgm:pt>
    <dgm:pt modelId="{0E476E53-68ED-4B8F-A853-03C180B73F27}" type="pres">
      <dgm:prSet presAssocID="{CBE3FD62-EE42-4E0F-BDE9-CD9D887C2807}" presName="sibTrans" presStyleCnt="0"/>
      <dgm:spPr/>
    </dgm:pt>
    <dgm:pt modelId="{26AD7F04-04F0-4227-A75C-8FA7F85A9AD5}" type="pres">
      <dgm:prSet presAssocID="{1439668A-2C87-415E-B49D-E971F4BAFC8F}" presName="compNode" presStyleCnt="0"/>
      <dgm:spPr/>
    </dgm:pt>
    <dgm:pt modelId="{4E03B0A0-CED7-4E53-93AC-6FE6018F23F4}" type="pres">
      <dgm:prSet presAssocID="{1439668A-2C87-415E-B49D-E971F4BAFC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nderismo"/>
        </a:ext>
      </dgm:extLst>
    </dgm:pt>
    <dgm:pt modelId="{2FDF7F3E-5545-4644-A53C-48625C9D1CE9}" type="pres">
      <dgm:prSet presAssocID="{1439668A-2C87-415E-B49D-E971F4BAFC8F}" presName="iconSpace" presStyleCnt="0"/>
      <dgm:spPr/>
    </dgm:pt>
    <dgm:pt modelId="{DA5C845D-74B4-4D96-8644-BA3823558081}" type="pres">
      <dgm:prSet presAssocID="{1439668A-2C87-415E-B49D-E971F4BAFC8F}" presName="parTx" presStyleLbl="revTx" presStyleIdx="4" presStyleCnt="6">
        <dgm:presLayoutVars>
          <dgm:chMax val="0"/>
          <dgm:chPref val="0"/>
        </dgm:presLayoutVars>
      </dgm:prSet>
      <dgm:spPr/>
    </dgm:pt>
    <dgm:pt modelId="{654BE9BC-287F-45E1-9E42-03C77E70E154}" type="pres">
      <dgm:prSet presAssocID="{1439668A-2C87-415E-B49D-E971F4BAFC8F}" presName="txSpace" presStyleCnt="0"/>
      <dgm:spPr/>
    </dgm:pt>
    <dgm:pt modelId="{8DBED51B-3C25-4431-BCDA-7FED4F5C786B}" type="pres">
      <dgm:prSet presAssocID="{1439668A-2C87-415E-B49D-E971F4BAFC8F}" presName="desTx" presStyleLbl="revTx" presStyleIdx="5" presStyleCnt="6">
        <dgm:presLayoutVars/>
      </dgm:prSet>
      <dgm:spPr/>
    </dgm:pt>
  </dgm:ptLst>
  <dgm:cxnLst>
    <dgm:cxn modelId="{5BEA2F0B-06A2-47A1-996E-73ECDA3EF8DA}" type="presOf" srcId="{EEFAB736-6EE3-4389-BE88-CED2E9CCF8B8}" destId="{5FF31C51-E113-4E19-86B7-9FDCA8D1F419}" srcOrd="0" destOrd="0" presId="urn:microsoft.com/office/officeart/2018/2/layout/IconLabelDescriptionList"/>
    <dgm:cxn modelId="{3D617115-B00D-4B4E-B183-F5FBAB4B8A02}" srcId="{3C2ACA99-97F3-4595-8841-60393C591B6F}" destId="{EEFAB736-6EE3-4389-BE88-CED2E9CCF8B8}" srcOrd="1" destOrd="0" parTransId="{A4BAC9EA-2E24-4A90-96E3-FAA2F4FBEDB2}" sibTransId="{CBE3FD62-EE42-4E0F-BDE9-CD9D887C2807}"/>
    <dgm:cxn modelId="{2EC5DA1F-AAE4-46BE-947E-2698A255E70E}" type="presOf" srcId="{57F536C6-7CBF-4544-B0E0-D7E2D0355D8A}" destId="{E296D51F-A641-4D1E-959A-5EC66A65C89F}" srcOrd="0" destOrd="0" presId="urn:microsoft.com/office/officeart/2018/2/layout/IconLabelDescriptionList"/>
    <dgm:cxn modelId="{C39EE736-540D-4141-9E6C-A9D3AA74C435}" type="presOf" srcId="{1439668A-2C87-415E-B49D-E971F4BAFC8F}" destId="{DA5C845D-74B4-4D96-8644-BA3823558081}" srcOrd="0" destOrd="0" presId="urn:microsoft.com/office/officeart/2018/2/layout/IconLabelDescriptionList"/>
    <dgm:cxn modelId="{F2DBD260-CE81-4D80-9238-D4FF97315A1C}" srcId="{1439668A-2C87-415E-B49D-E971F4BAFC8F}" destId="{2AAE7FAD-1B4B-4B7D-BF2E-3C5F00A2E622}" srcOrd="0" destOrd="0" parTransId="{8AD320E1-8817-4264-932F-585C50A9C67B}" sibTransId="{D7E53337-C8FF-4752-8253-FEA3493F1DA3}"/>
    <dgm:cxn modelId="{A93CEB48-AB8A-4DE7-A19B-33383175C2E3}" type="presOf" srcId="{3C2ACA99-97F3-4595-8841-60393C591B6F}" destId="{114113C0-299B-41D2-A3AB-C23CE7F953B8}" srcOrd="0" destOrd="0" presId="urn:microsoft.com/office/officeart/2018/2/layout/IconLabelDescriptionList"/>
    <dgm:cxn modelId="{075DCB6F-A3F0-4FD4-B759-888D80F93357}" type="presOf" srcId="{51CC8D53-ED42-44FA-87A9-2A9F939610E8}" destId="{8DBED51B-3C25-4431-BCDA-7FED4F5C786B}" srcOrd="0" destOrd="1" presId="urn:microsoft.com/office/officeart/2018/2/layout/IconLabelDescriptionList"/>
    <dgm:cxn modelId="{C66FE7A3-7533-464F-818A-9238E0E80CBA}" type="presOf" srcId="{2AAE7FAD-1B4B-4B7D-BF2E-3C5F00A2E622}" destId="{8DBED51B-3C25-4431-BCDA-7FED4F5C786B}" srcOrd="0" destOrd="0" presId="urn:microsoft.com/office/officeart/2018/2/layout/IconLabelDescriptionList"/>
    <dgm:cxn modelId="{6A3ADCC2-FF34-4806-B265-D1E4DC2A80F3}" srcId="{3C2ACA99-97F3-4595-8841-60393C591B6F}" destId="{1439668A-2C87-415E-B49D-E971F4BAFC8F}" srcOrd="2" destOrd="0" parTransId="{44D1018B-191B-40CD-BE0B-E4F5CA25F73F}" sibTransId="{4C670B25-657D-43DA-969D-3C82FE6FC21A}"/>
    <dgm:cxn modelId="{41C2C9C5-DAF2-4377-865E-88DC47B442C4}" type="presOf" srcId="{73C294C4-A810-4F93-877D-C019643FAEFB}" destId="{8DBED51B-3C25-4431-BCDA-7FED4F5C786B}" srcOrd="0" destOrd="2" presId="urn:microsoft.com/office/officeart/2018/2/layout/IconLabelDescriptionList"/>
    <dgm:cxn modelId="{7267E9C7-18BC-46A7-BD3E-891FFC7B93F9}" srcId="{1439668A-2C87-415E-B49D-E971F4BAFC8F}" destId="{73C294C4-A810-4F93-877D-C019643FAEFB}" srcOrd="2" destOrd="0" parTransId="{8249E1B7-A94C-424F-A6D8-245D0B0A6231}" sibTransId="{3E9A76F7-D367-4E10-A89D-CF6CF6DB1F56}"/>
    <dgm:cxn modelId="{1BC347CF-B5FA-4FCD-A547-EED3C2EBD3B3}" srcId="{1439668A-2C87-415E-B49D-E971F4BAFC8F}" destId="{51CC8D53-ED42-44FA-87A9-2A9F939610E8}" srcOrd="1" destOrd="0" parTransId="{14F9353F-5367-4716-9B1E-24C1687682BA}" sibTransId="{622807E4-3CF1-423F-B88A-1C0F58224B59}"/>
    <dgm:cxn modelId="{FAA6C1E1-2199-4DF0-AA69-03586B004B34}" srcId="{3C2ACA99-97F3-4595-8841-60393C591B6F}" destId="{57F536C6-7CBF-4544-B0E0-D7E2D0355D8A}" srcOrd="0" destOrd="0" parTransId="{689D01AB-8817-4CD5-8DD6-4D76B3193EC1}" sibTransId="{4D51C47E-238F-4BFD-B2C3-6B1AD4AE6F24}"/>
    <dgm:cxn modelId="{07AEED77-5BCC-48C0-950E-157CDC8B2184}" type="presParOf" srcId="{114113C0-299B-41D2-A3AB-C23CE7F953B8}" destId="{447A941F-0D66-463E-B581-1302D67668E5}" srcOrd="0" destOrd="0" presId="urn:microsoft.com/office/officeart/2018/2/layout/IconLabelDescriptionList"/>
    <dgm:cxn modelId="{41BA754B-FA1C-46A3-8B8A-F10DB267E473}" type="presParOf" srcId="{447A941F-0D66-463E-B581-1302D67668E5}" destId="{14B8B574-C0A1-496D-B095-F000B878795B}" srcOrd="0" destOrd="0" presId="urn:microsoft.com/office/officeart/2018/2/layout/IconLabelDescriptionList"/>
    <dgm:cxn modelId="{CABD3EA4-B2CB-48AB-A65D-02903D021515}" type="presParOf" srcId="{447A941F-0D66-463E-B581-1302D67668E5}" destId="{EB623830-3DB2-414C-8B09-C6049F1AC390}" srcOrd="1" destOrd="0" presId="urn:microsoft.com/office/officeart/2018/2/layout/IconLabelDescriptionList"/>
    <dgm:cxn modelId="{3B74EF81-3E73-4CD0-B783-83482434A501}" type="presParOf" srcId="{447A941F-0D66-463E-B581-1302D67668E5}" destId="{E296D51F-A641-4D1E-959A-5EC66A65C89F}" srcOrd="2" destOrd="0" presId="urn:microsoft.com/office/officeart/2018/2/layout/IconLabelDescriptionList"/>
    <dgm:cxn modelId="{1691574A-3786-4448-8FCC-EE52A8A87DAA}" type="presParOf" srcId="{447A941F-0D66-463E-B581-1302D67668E5}" destId="{864301AA-1D2D-4589-A3DF-B41BDDC89A49}" srcOrd="3" destOrd="0" presId="urn:microsoft.com/office/officeart/2018/2/layout/IconLabelDescriptionList"/>
    <dgm:cxn modelId="{6E99A0F9-7208-475E-8593-AE08E3874376}" type="presParOf" srcId="{447A941F-0D66-463E-B581-1302D67668E5}" destId="{D0D60FBE-4DE0-4571-A2D4-E11A9771CD12}" srcOrd="4" destOrd="0" presId="urn:microsoft.com/office/officeart/2018/2/layout/IconLabelDescriptionList"/>
    <dgm:cxn modelId="{03D71317-9268-4E3D-8600-7BF2AA1639EE}" type="presParOf" srcId="{114113C0-299B-41D2-A3AB-C23CE7F953B8}" destId="{0F586778-3A46-4620-8CA0-9512CC3435BA}" srcOrd="1" destOrd="0" presId="urn:microsoft.com/office/officeart/2018/2/layout/IconLabelDescriptionList"/>
    <dgm:cxn modelId="{38A3FF5F-0955-4A75-A8FC-464CBABC23B3}" type="presParOf" srcId="{114113C0-299B-41D2-A3AB-C23CE7F953B8}" destId="{A3D3F5B4-ECD0-463F-A140-DEE9EE23A30D}" srcOrd="2" destOrd="0" presId="urn:microsoft.com/office/officeart/2018/2/layout/IconLabelDescriptionList"/>
    <dgm:cxn modelId="{3F36BED1-6E27-4040-8E09-BD16BD4E6972}" type="presParOf" srcId="{A3D3F5B4-ECD0-463F-A140-DEE9EE23A30D}" destId="{2A01141F-A11C-450D-9AA9-0A51A99699AC}" srcOrd="0" destOrd="0" presId="urn:microsoft.com/office/officeart/2018/2/layout/IconLabelDescriptionList"/>
    <dgm:cxn modelId="{DE060AC3-8535-41F6-96D6-D936545F6AC9}" type="presParOf" srcId="{A3D3F5B4-ECD0-463F-A140-DEE9EE23A30D}" destId="{55E0421F-0328-42D0-80BD-B531CA92B137}" srcOrd="1" destOrd="0" presId="urn:microsoft.com/office/officeart/2018/2/layout/IconLabelDescriptionList"/>
    <dgm:cxn modelId="{D0E83CEB-7F24-4A1B-9176-9D9C504700EF}" type="presParOf" srcId="{A3D3F5B4-ECD0-463F-A140-DEE9EE23A30D}" destId="{5FF31C51-E113-4E19-86B7-9FDCA8D1F419}" srcOrd="2" destOrd="0" presId="urn:microsoft.com/office/officeart/2018/2/layout/IconLabelDescriptionList"/>
    <dgm:cxn modelId="{BD8EA5C1-0E79-4576-BC48-A5E92822E1B5}" type="presParOf" srcId="{A3D3F5B4-ECD0-463F-A140-DEE9EE23A30D}" destId="{AC747D6A-C61D-447E-BBA4-33B8A37B828B}" srcOrd="3" destOrd="0" presId="urn:microsoft.com/office/officeart/2018/2/layout/IconLabelDescriptionList"/>
    <dgm:cxn modelId="{2BA9773B-F70D-445E-9BF8-C8E0ADB64A07}" type="presParOf" srcId="{A3D3F5B4-ECD0-463F-A140-DEE9EE23A30D}" destId="{52DB0CF1-A6F9-454D-9993-F72442E1626A}" srcOrd="4" destOrd="0" presId="urn:microsoft.com/office/officeart/2018/2/layout/IconLabelDescriptionList"/>
    <dgm:cxn modelId="{99640BE5-D1BE-46C3-A8E1-775D392C206A}" type="presParOf" srcId="{114113C0-299B-41D2-A3AB-C23CE7F953B8}" destId="{0E476E53-68ED-4B8F-A853-03C180B73F27}" srcOrd="3" destOrd="0" presId="urn:microsoft.com/office/officeart/2018/2/layout/IconLabelDescriptionList"/>
    <dgm:cxn modelId="{7408E68D-7734-4CF1-9992-2ADB70B2BB41}" type="presParOf" srcId="{114113C0-299B-41D2-A3AB-C23CE7F953B8}" destId="{26AD7F04-04F0-4227-A75C-8FA7F85A9AD5}" srcOrd="4" destOrd="0" presId="urn:microsoft.com/office/officeart/2018/2/layout/IconLabelDescriptionList"/>
    <dgm:cxn modelId="{0D1381A5-71B4-4F32-B004-633FFBD2DCF2}" type="presParOf" srcId="{26AD7F04-04F0-4227-A75C-8FA7F85A9AD5}" destId="{4E03B0A0-CED7-4E53-93AC-6FE6018F23F4}" srcOrd="0" destOrd="0" presId="urn:microsoft.com/office/officeart/2018/2/layout/IconLabelDescriptionList"/>
    <dgm:cxn modelId="{C53E8558-BA6E-43F7-A146-E9ABEEE7F22F}" type="presParOf" srcId="{26AD7F04-04F0-4227-A75C-8FA7F85A9AD5}" destId="{2FDF7F3E-5545-4644-A53C-48625C9D1CE9}" srcOrd="1" destOrd="0" presId="urn:microsoft.com/office/officeart/2018/2/layout/IconLabelDescriptionList"/>
    <dgm:cxn modelId="{3351B2D4-251B-48C1-B00A-E1C2CC495CA3}" type="presParOf" srcId="{26AD7F04-04F0-4227-A75C-8FA7F85A9AD5}" destId="{DA5C845D-74B4-4D96-8644-BA3823558081}" srcOrd="2" destOrd="0" presId="urn:microsoft.com/office/officeart/2018/2/layout/IconLabelDescriptionList"/>
    <dgm:cxn modelId="{636AD3C1-0AEA-4C9E-B396-03F10CFBCDC2}" type="presParOf" srcId="{26AD7F04-04F0-4227-A75C-8FA7F85A9AD5}" destId="{654BE9BC-287F-45E1-9E42-03C77E70E154}" srcOrd="3" destOrd="0" presId="urn:microsoft.com/office/officeart/2018/2/layout/IconLabelDescriptionList"/>
    <dgm:cxn modelId="{CB04BE2B-E6B0-4408-8B89-05A8DCA8264E}" type="presParOf" srcId="{26AD7F04-04F0-4227-A75C-8FA7F85A9AD5}" destId="{8DBED51B-3C25-4431-BCDA-7FED4F5C786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0F505A-13BD-4C04-9D10-C50E1B544FBA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A08382C-FB32-4EE9-A501-C91C9AFC53E2}">
      <dgm:prSet/>
      <dgm:spPr/>
      <dgm:t>
        <a:bodyPr/>
        <a:lstStyle/>
        <a:p>
          <a:r>
            <a:rPr lang="es-MX" b="1"/>
            <a:t>Analogía</a:t>
          </a:r>
          <a:endParaRPr lang="en-US"/>
        </a:p>
      </dgm:t>
    </dgm:pt>
    <dgm:pt modelId="{2D743A42-20E4-4FF9-89AE-3DF89DBD7694}" type="parTrans" cxnId="{DC3B4605-2245-4BBC-A479-7CA5DF459250}">
      <dgm:prSet/>
      <dgm:spPr/>
      <dgm:t>
        <a:bodyPr/>
        <a:lstStyle/>
        <a:p>
          <a:endParaRPr lang="en-US"/>
        </a:p>
      </dgm:t>
    </dgm:pt>
    <dgm:pt modelId="{FF6B0BD9-6678-409F-8625-8D361B58E2E2}" type="sibTrans" cxnId="{DC3B4605-2245-4BBC-A479-7CA5DF459250}">
      <dgm:prSet/>
      <dgm:spPr/>
      <dgm:t>
        <a:bodyPr/>
        <a:lstStyle/>
        <a:p>
          <a:endParaRPr lang="en-US"/>
        </a:p>
      </dgm:t>
    </dgm:pt>
    <dgm:pt modelId="{0E0488BE-4757-4EAA-8AA3-6FD5C0A14533}">
      <dgm:prSet/>
      <dgm:spPr/>
      <dgm:t>
        <a:bodyPr/>
        <a:lstStyle/>
        <a:p>
          <a:r>
            <a:rPr lang="es-MX" b="1"/>
            <a:t>Optimizar = entrenar bien al modelo.</a:t>
          </a:r>
          <a:endParaRPr lang="en-US"/>
        </a:p>
      </dgm:t>
    </dgm:pt>
    <dgm:pt modelId="{97C00B77-27D4-4DB6-87FE-11EE8F6EC6EB}" type="parTrans" cxnId="{2934B3C5-9252-4B10-83C6-F719060872A5}">
      <dgm:prSet/>
      <dgm:spPr/>
      <dgm:t>
        <a:bodyPr/>
        <a:lstStyle/>
        <a:p>
          <a:endParaRPr lang="en-US"/>
        </a:p>
      </dgm:t>
    </dgm:pt>
    <dgm:pt modelId="{26F6360C-B7C1-496A-9117-9E6C651EEB37}" type="sibTrans" cxnId="{2934B3C5-9252-4B10-83C6-F719060872A5}">
      <dgm:prSet/>
      <dgm:spPr/>
      <dgm:t>
        <a:bodyPr/>
        <a:lstStyle/>
        <a:p>
          <a:endParaRPr lang="en-US"/>
        </a:p>
      </dgm:t>
    </dgm:pt>
    <dgm:pt modelId="{83D8E70B-A4EA-4867-B714-CD08C1BC9231}">
      <dgm:prSet/>
      <dgm:spPr/>
      <dgm:t>
        <a:bodyPr/>
        <a:lstStyle/>
        <a:p>
          <a:r>
            <a:rPr lang="es-MX"/>
            <a:t>Es como aprender a lanzar dardos :</a:t>
          </a:r>
          <a:endParaRPr lang="en-US"/>
        </a:p>
      </dgm:t>
    </dgm:pt>
    <dgm:pt modelId="{313963C3-00AF-427D-B6DB-1A6C89C28F51}" type="parTrans" cxnId="{1F1BE71C-4489-45B0-AEF6-F915D2566849}">
      <dgm:prSet/>
      <dgm:spPr/>
      <dgm:t>
        <a:bodyPr/>
        <a:lstStyle/>
        <a:p>
          <a:endParaRPr lang="en-US"/>
        </a:p>
      </dgm:t>
    </dgm:pt>
    <dgm:pt modelId="{1E03F99A-C46D-44BB-AFA7-195AA49486B7}" type="sibTrans" cxnId="{1F1BE71C-4489-45B0-AEF6-F915D2566849}">
      <dgm:prSet/>
      <dgm:spPr/>
      <dgm:t>
        <a:bodyPr/>
        <a:lstStyle/>
        <a:p>
          <a:endParaRPr lang="en-US"/>
        </a:p>
      </dgm:t>
    </dgm:pt>
    <dgm:pt modelId="{1BAB46DB-843A-40F1-87FF-2750FF512722}">
      <dgm:prSet/>
      <dgm:spPr/>
      <dgm:t>
        <a:bodyPr/>
        <a:lstStyle/>
        <a:p>
          <a:r>
            <a:rPr lang="es-MX"/>
            <a:t>La función de pérdida es la distancia entre el dardo y el centro.</a:t>
          </a:r>
          <a:endParaRPr lang="en-US"/>
        </a:p>
      </dgm:t>
    </dgm:pt>
    <dgm:pt modelId="{222CB50D-39BD-4E69-A031-9AA1EA9A836F}" type="parTrans" cxnId="{AB355A53-B250-43C1-B8DA-7E5663336534}">
      <dgm:prSet/>
      <dgm:spPr/>
      <dgm:t>
        <a:bodyPr/>
        <a:lstStyle/>
        <a:p>
          <a:endParaRPr lang="en-US"/>
        </a:p>
      </dgm:t>
    </dgm:pt>
    <dgm:pt modelId="{92348A86-EA09-4E47-ABF9-C645B35240EC}" type="sibTrans" cxnId="{AB355A53-B250-43C1-B8DA-7E5663336534}">
      <dgm:prSet/>
      <dgm:spPr/>
      <dgm:t>
        <a:bodyPr/>
        <a:lstStyle/>
        <a:p>
          <a:endParaRPr lang="en-US"/>
        </a:p>
      </dgm:t>
    </dgm:pt>
    <dgm:pt modelId="{E7D5E98F-7C78-4586-89BD-A4070C4EF064}">
      <dgm:prSet/>
      <dgm:spPr/>
      <dgm:t>
        <a:bodyPr/>
        <a:lstStyle/>
        <a:p>
          <a:r>
            <a:rPr lang="es-MX"/>
            <a:t>El gradiente te dice en qué dirección corregir.</a:t>
          </a:r>
          <a:endParaRPr lang="en-US"/>
        </a:p>
      </dgm:t>
    </dgm:pt>
    <dgm:pt modelId="{620B5019-D1F6-40A8-A7B5-1B670BA32AB0}" type="parTrans" cxnId="{14372F29-2F48-47FA-AE4A-2335B500F8A2}">
      <dgm:prSet/>
      <dgm:spPr/>
      <dgm:t>
        <a:bodyPr/>
        <a:lstStyle/>
        <a:p>
          <a:endParaRPr lang="en-US"/>
        </a:p>
      </dgm:t>
    </dgm:pt>
    <dgm:pt modelId="{C5AA64AD-E3AD-4AC8-85FB-CFEB02937334}" type="sibTrans" cxnId="{14372F29-2F48-47FA-AE4A-2335B500F8A2}">
      <dgm:prSet/>
      <dgm:spPr/>
      <dgm:t>
        <a:bodyPr/>
        <a:lstStyle/>
        <a:p>
          <a:endParaRPr lang="en-US"/>
        </a:p>
      </dgm:t>
    </dgm:pt>
    <dgm:pt modelId="{65E819E9-A015-4D3D-8008-81C15AB2F4D9}">
      <dgm:prSet/>
      <dgm:spPr/>
      <dgm:t>
        <a:bodyPr/>
        <a:lstStyle/>
        <a:p>
          <a:r>
            <a:rPr lang="es-MX"/>
            <a:t>El optimizador decide </a:t>
          </a:r>
          <a:r>
            <a:rPr lang="es-MX" b="1"/>
            <a:t>qué tan fuerte y cómo ajustar el próximo lanzamiento</a:t>
          </a:r>
          <a:r>
            <a:rPr lang="es-MX"/>
            <a:t> para mejorar.</a:t>
          </a:r>
          <a:endParaRPr lang="en-US"/>
        </a:p>
      </dgm:t>
    </dgm:pt>
    <dgm:pt modelId="{2BED1C81-E185-4CB8-AFD0-4D56C93D18BE}" type="parTrans" cxnId="{429BA3AC-3B82-4380-9858-C7675C7D4ED9}">
      <dgm:prSet/>
      <dgm:spPr/>
      <dgm:t>
        <a:bodyPr/>
        <a:lstStyle/>
        <a:p>
          <a:endParaRPr lang="en-US"/>
        </a:p>
      </dgm:t>
    </dgm:pt>
    <dgm:pt modelId="{E7A7A865-7073-4950-A8CF-94AAD7650179}" type="sibTrans" cxnId="{429BA3AC-3B82-4380-9858-C7675C7D4ED9}">
      <dgm:prSet/>
      <dgm:spPr/>
      <dgm:t>
        <a:bodyPr/>
        <a:lstStyle/>
        <a:p>
          <a:endParaRPr lang="en-US"/>
        </a:p>
      </dgm:t>
    </dgm:pt>
    <dgm:pt modelId="{97628AAB-CDE7-4655-965F-66549958DFF8}" type="pres">
      <dgm:prSet presAssocID="{720F505A-13BD-4C04-9D10-C50E1B544FBA}" presName="Name0" presStyleCnt="0">
        <dgm:presLayoutVars>
          <dgm:dir/>
          <dgm:animLvl val="lvl"/>
          <dgm:resizeHandles val="exact"/>
        </dgm:presLayoutVars>
      </dgm:prSet>
      <dgm:spPr/>
    </dgm:pt>
    <dgm:pt modelId="{413DA761-44A2-470A-9B2E-AAC726F5ACA7}" type="pres">
      <dgm:prSet presAssocID="{83D8E70B-A4EA-4867-B714-CD08C1BC9231}" presName="boxAndChildren" presStyleCnt="0"/>
      <dgm:spPr/>
    </dgm:pt>
    <dgm:pt modelId="{A9402F17-B25A-4A6F-8089-0BBA219FFB40}" type="pres">
      <dgm:prSet presAssocID="{83D8E70B-A4EA-4867-B714-CD08C1BC9231}" presName="parentTextBox" presStyleLbl="node1" presStyleIdx="0" presStyleCnt="3"/>
      <dgm:spPr/>
    </dgm:pt>
    <dgm:pt modelId="{B5596E25-AFC4-4ADC-B9B1-81A0FF683F98}" type="pres">
      <dgm:prSet presAssocID="{83D8E70B-A4EA-4867-B714-CD08C1BC9231}" presName="entireBox" presStyleLbl="node1" presStyleIdx="0" presStyleCnt="3"/>
      <dgm:spPr/>
    </dgm:pt>
    <dgm:pt modelId="{B635681E-3AE8-4701-A0A4-9FB5DFA776A5}" type="pres">
      <dgm:prSet presAssocID="{83D8E70B-A4EA-4867-B714-CD08C1BC9231}" presName="descendantBox" presStyleCnt="0"/>
      <dgm:spPr/>
    </dgm:pt>
    <dgm:pt modelId="{07DB46D9-AF18-47DF-9D49-404BE8D6AD1C}" type="pres">
      <dgm:prSet presAssocID="{1BAB46DB-843A-40F1-87FF-2750FF512722}" presName="childTextBox" presStyleLbl="fgAccFollowNode1" presStyleIdx="0" presStyleCnt="3">
        <dgm:presLayoutVars>
          <dgm:bulletEnabled val="1"/>
        </dgm:presLayoutVars>
      </dgm:prSet>
      <dgm:spPr/>
    </dgm:pt>
    <dgm:pt modelId="{DC16185C-D8AF-4F68-A599-1C58D885C6AA}" type="pres">
      <dgm:prSet presAssocID="{E7D5E98F-7C78-4586-89BD-A4070C4EF064}" presName="childTextBox" presStyleLbl="fgAccFollowNode1" presStyleIdx="1" presStyleCnt="3">
        <dgm:presLayoutVars>
          <dgm:bulletEnabled val="1"/>
        </dgm:presLayoutVars>
      </dgm:prSet>
      <dgm:spPr/>
    </dgm:pt>
    <dgm:pt modelId="{357BB3BC-7770-4FF7-9AC7-BE3B263B5FD8}" type="pres">
      <dgm:prSet presAssocID="{65E819E9-A015-4D3D-8008-81C15AB2F4D9}" presName="childTextBox" presStyleLbl="fgAccFollowNode1" presStyleIdx="2" presStyleCnt="3">
        <dgm:presLayoutVars>
          <dgm:bulletEnabled val="1"/>
        </dgm:presLayoutVars>
      </dgm:prSet>
      <dgm:spPr/>
    </dgm:pt>
    <dgm:pt modelId="{6EFBA54C-C146-4233-A149-2F21376202DB}" type="pres">
      <dgm:prSet presAssocID="{26F6360C-B7C1-496A-9117-9E6C651EEB37}" presName="sp" presStyleCnt="0"/>
      <dgm:spPr/>
    </dgm:pt>
    <dgm:pt modelId="{F492071D-48DF-4629-89B6-EF5D5BBF22D3}" type="pres">
      <dgm:prSet presAssocID="{0E0488BE-4757-4EAA-8AA3-6FD5C0A14533}" presName="arrowAndChildren" presStyleCnt="0"/>
      <dgm:spPr/>
    </dgm:pt>
    <dgm:pt modelId="{EEF1739D-6303-4AFE-A6CD-21F76FA9BAB6}" type="pres">
      <dgm:prSet presAssocID="{0E0488BE-4757-4EAA-8AA3-6FD5C0A14533}" presName="parentTextArrow" presStyleLbl="node1" presStyleIdx="1" presStyleCnt="3"/>
      <dgm:spPr/>
    </dgm:pt>
    <dgm:pt modelId="{CC67A2BB-A5B2-40EA-A2C3-296A4114493D}" type="pres">
      <dgm:prSet presAssocID="{FF6B0BD9-6678-409F-8625-8D361B58E2E2}" presName="sp" presStyleCnt="0"/>
      <dgm:spPr/>
    </dgm:pt>
    <dgm:pt modelId="{23B9DBCF-310F-4CEF-9873-FAEFCEAF28C7}" type="pres">
      <dgm:prSet presAssocID="{1A08382C-FB32-4EE9-A501-C91C9AFC53E2}" presName="arrowAndChildren" presStyleCnt="0"/>
      <dgm:spPr/>
    </dgm:pt>
    <dgm:pt modelId="{98E8F1E9-955B-4AC5-B74F-796EFA2212D7}" type="pres">
      <dgm:prSet presAssocID="{1A08382C-FB32-4EE9-A501-C91C9AFC53E2}" presName="parentTextArrow" presStyleLbl="node1" presStyleIdx="2" presStyleCnt="3"/>
      <dgm:spPr/>
    </dgm:pt>
  </dgm:ptLst>
  <dgm:cxnLst>
    <dgm:cxn modelId="{DC3B4605-2245-4BBC-A479-7CA5DF459250}" srcId="{720F505A-13BD-4C04-9D10-C50E1B544FBA}" destId="{1A08382C-FB32-4EE9-A501-C91C9AFC53E2}" srcOrd="0" destOrd="0" parTransId="{2D743A42-20E4-4FF9-89AE-3DF89DBD7694}" sibTransId="{FF6B0BD9-6678-409F-8625-8D361B58E2E2}"/>
    <dgm:cxn modelId="{49254808-FE57-45EF-B01A-7E5812A86ECC}" type="presOf" srcId="{83D8E70B-A4EA-4867-B714-CD08C1BC9231}" destId="{B5596E25-AFC4-4ADC-B9B1-81A0FF683F98}" srcOrd="1" destOrd="0" presId="urn:microsoft.com/office/officeart/2005/8/layout/process4"/>
    <dgm:cxn modelId="{3DA51309-5EC4-4278-B524-DB2618F1457B}" type="presOf" srcId="{65E819E9-A015-4D3D-8008-81C15AB2F4D9}" destId="{357BB3BC-7770-4FF7-9AC7-BE3B263B5FD8}" srcOrd="0" destOrd="0" presId="urn:microsoft.com/office/officeart/2005/8/layout/process4"/>
    <dgm:cxn modelId="{E0D31813-110C-4B4B-899D-958E3EF04F5A}" type="presOf" srcId="{0E0488BE-4757-4EAA-8AA3-6FD5C0A14533}" destId="{EEF1739D-6303-4AFE-A6CD-21F76FA9BAB6}" srcOrd="0" destOrd="0" presId="urn:microsoft.com/office/officeart/2005/8/layout/process4"/>
    <dgm:cxn modelId="{1F1BE71C-4489-45B0-AEF6-F915D2566849}" srcId="{720F505A-13BD-4C04-9D10-C50E1B544FBA}" destId="{83D8E70B-A4EA-4867-B714-CD08C1BC9231}" srcOrd="2" destOrd="0" parTransId="{313963C3-00AF-427D-B6DB-1A6C89C28F51}" sibTransId="{1E03F99A-C46D-44BB-AFA7-195AA49486B7}"/>
    <dgm:cxn modelId="{14372F29-2F48-47FA-AE4A-2335B500F8A2}" srcId="{83D8E70B-A4EA-4867-B714-CD08C1BC9231}" destId="{E7D5E98F-7C78-4586-89BD-A4070C4EF064}" srcOrd="1" destOrd="0" parTransId="{620B5019-D1F6-40A8-A7B5-1B670BA32AB0}" sibTransId="{C5AA64AD-E3AD-4AC8-85FB-CFEB02937334}"/>
    <dgm:cxn modelId="{B2851D48-AB38-4843-8C1D-6E966DF31831}" type="presOf" srcId="{83D8E70B-A4EA-4867-B714-CD08C1BC9231}" destId="{A9402F17-B25A-4A6F-8089-0BBA219FFB40}" srcOrd="0" destOrd="0" presId="urn:microsoft.com/office/officeart/2005/8/layout/process4"/>
    <dgm:cxn modelId="{7186436E-0171-4854-95C5-17EF04552B99}" type="presOf" srcId="{E7D5E98F-7C78-4586-89BD-A4070C4EF064}" destId="{DC16185C-D8AF-4F68-A599-1C58D885C6AA}" srcOrd="0" destOrd="0" presId="urn:microsoft.com/office/officeart/2005/8/layout/process4"/>
    <dgm:cxn modelId="{AB355A53-B250-43C1-B8DA-7E5663336534}" srcId="{83D8E70B-A4EA-4867-B714-CD08C1BC9231}" destId="{1BAB46DB-843A-40F1-87FF-2750FF512722}" srcOrd="0" destOrd="0" parTransId="{222CB50D-39BD-4E69-A031-9AA1EA9A836F}" sibTransId="{92348A86-EA09-4E47-ABF9-C645B35240EC}"/>
    <dgm:cxn modelId="{532C99AB-FF46-40D5-95FA-CF0D3F9FDB5F}" type="presOf" srcId="{720F505A-13BD-4C04-9D10-C50E1B544FBA}" destId="{97628AAB-CDE7-4655-965F-66549958DFF8}" srcOrd="0" destOrd="0" presId="urn:microsoft.com/office/officeart/2005/8/layout/process4"/>
    <dgm:cxn modelId="{429BA3AC-3B82-4380-9858-C7675C7D4ED9}" srcId="{83D8E70B-A4EA-4867-B714-CD08C1BC9231}" destId="{65E819E9-A015-4D3D-8008-81C15AB2F4D9}" srcOrd="2" destOrd="0" parTransId="{2BED1C81-E185-4CB8-AFD0-4D56C93D18BE}" sibTransId="{E7A7A865-7073-4950-A8CF-94AAD7650179}"/>
    <dgm:cxn modelId="{2934B3C5-9252-4B10-83C6-F719060872A5}" srcId="{720F505A-13BD-4C04-9D10-C50E1B544FBA}" destId="{0E0488BE-4757-4EAA-8AA3-6FD5C0A14533}" srcOrd="1" destOrd="0" parTransId="{97C00B77-27D4-4DB6-87FE-11EE8F6EC6EB}" sibTransId="{26F6360C-B7C1-496A-9117-9E6C651EEB37}"/>
    <dgm:cxn modelId="{2C598BCD-255B-4EE9-BCAE-43D677937B85}" type="presOf" srcId="{1A08382C-FB32-4EE9-A501-C91C9AFC53E2}" destId="{98E8F1E9-955B-4AC5-B74F-796EFA2212D7}" srcOrd="0" destOrd="0" presId="urn:microsoft.com/office/officeart/2005/8/layout/process4"/>
    <dgm:cxn modelId="{1E6F8CE3-BCA9-4CD1-B07E-13569625882A}" type="presOf" srcId="{1BAB46DB-843A-40F1-87FF-2750FF512722}" destId="{07DB46D9-AF18-47DF-9D49-404BE8D6AD1C}" srcOrd="0" destOrd="0" presId="urn:microsoft.com/office/officeart/2005/8/layout/process4"/>
    <dgm:cxn modelId="{13F63456-168B-47B2-8BB9-57A541843C46}" type="presParOf" srcId="{97628AAB-CDE7-4655-965F-66549958DFF8}" destId="{413DA761-44A2-470A-9B2E-AAC726F5ACA7}" srcOrd="0" destOrd="0" presId="urn:microsoft.com/office/officeart/2005/8/layout/process4"/>
    <dgm:cxn modelId="{528A9C40-4CA0-42C7-989A-4C338B69C706}" type="presParOf" srcId="{413DA761-44A2-470A-9B2E-AAC726F5ACA7}" destId="{A9402F17-B25A-4A6F-8089-0BBA219FFB40}" srcOrd="0" destOrd="0" presId="urn:microsoft.com/office/officeart/2005/8/layout/process4"/>
    <dgm:cxn modelId="{1340E68D-0CB9-4BF8-867B-5A7DA02E5F25}" type="presParOf" srcId="{413DA761-44A2-470A-9B2E-AAC726F5ACA7}" destId="{B5596E25-AFC4-4ADC-B9B1-81A0FF683F98}" srcOrd="1" destOrd="0" presId="urn:microsoft.com/office/officeart/2005/8/layout/process4"/>
    <dgm:cxn modelId="{DF005121-8B49-4B5C-BA7D-3FE020384CD2}" type="presParOf" srcId="{413DA761-44A2-470A-9B2E-AAC726F5ACA7}" destId="{B635681E-3AE8-4701-A0A4-9FB5DFA776A5}" srcOrd="2" destOrd="0" presId="urn:microsoft.com/office/officeart/2005/8/layout/process4"/>
    <dgm:cxn modelId="{AF63CE1A-D00B-4E43-B088-3BE9A90346A5}" type="presParOf" srcId="{B635681E-3AE8-4701-A0A4-9FB5DFA776A5}" destId="{07DB46D9-AF18-47DF-9D49-404BE8D6AD1C}" srcOrd="0" destOrd="0" presId="urn:microsoft.com/office/officeart/2005/8/layout/process4"/>
    <dgm:cxn modelId="{AC47A206-17DD-4286-9DB2-FC692859736D}" type="presParOf" srcId="{B635681E-3AE8-4701-A0A4-9FB5DFA776A5}" destId="{DC16185C-D8AF-4F68-A599-1C58D885C6AA}" srcOrd="1" destOrd="0" presId="urn:microsoft.com/office/officeart/2005/8/layout/process4"/>
    <dgm:cxn modelId="{EB24CE75-BDC3-40BC-96B2-FB5217F945B9}" type="presParOf" srcId="{B635681E-3AE8-4701-A0A4-9FB5DFA776A5}" destId="{357BB3BC-7770-4FF7-9AC7-BE3B263B5FD8}" srcOrd="2" destOrd="0" presId="urn:microsoft.com/office/officeart/2005/8/layout/process4"/>
    <dgm:cxn modelId="{35AB3E41-D096-4021-8438-1FC75B3F41E0}" type="presParOf" srcId="{97628AAB-CDE7-4655-965F-66549958DFF8}" destId="{6EFBA54C-C146-4233-A149-2F21376202DB}" srcOrd="1" destOrd="0" presId="urn:microsoft.com/office/officeart/2005/8/layout/process4"/>
    <dgm:cxn modelId="{9CB7C757-5001-4B7C-9A01-1CEF824AE2A7}" type="presParOf" srcId="{97628AAB-CDE7-4655-965F-66549958DFF8}" destId="{F492071D-48DF-4629-89B6-EF5D5BBF22D3}" srcOrd="2" destOrd="0" presId="urn:microsoft.com/office/officeart/2005/8/layout/process4"/>
    <dgm:cxn modelId="{BAB63128-5839-4E41-98BE-AC0D9325F54F}" type="presParOf" srcId="{F492071D-48DF-4629-89B6-EF5D5BBF22D3}" destId="{EEF1739D-6303-4AFE-A6CD-21F76FA9BAB6}" srcOrd="0" destOrd="0" presId="urn:microsoft.com/office/officeart/2005/8/layout/process4"/>
    <dgm:cxn modelId="{559499C4-190E-4F81-BF2D-915A301E8497}" type="presParOf" srcId="{97628AAB-CDE7-4655-965F-66549958DFF8}" destId="{CC67A2BB-A5B2-40EA-A2C3-296A4114493D}" srcOrd="3" destOrd="0" presId="urn:microsoft.com/office/officeart/2005/8/layout/process4"/>
    <dgm:cxn modelId="{99310521-9595-4B36-B6FA-9D4098DA8434}" type="presParOf" srcId="{97628AAB-CDE7-4655-965F-66549958DFF8}" destId="{23B9DBCF-310F-4CEF-9873-FAEFCEAF28C7}" srcOrd="4" destOrd="0" presId="urn:microsoft.com/office/officeart/2005/8/layout/process4"/>
    <dgm:cxn modelId="{BC343B61-16F9-4562-BBF8-8869D81CF1B9}" type="presParOf" srcId="{23B9DBCF-310F-4CEF-9873-FAEFCEAF28C7}" destId="{98E8F1E9-955B-4AC5-B74F-796EFA2212D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B8B574-C0A1-496D-B095-F000B878795B}">
      <dsp:nvSpPr>
        <dsp:cNvPr id="0" name=""/>
        <dsp:cNvSpPr/>
      </dsp:nvSpPr>
      <dsp:spPr>
        <a:xfrm>
          <a:off x="10481" y="320899"/>
          <a:ext cx="854094" cy="854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96D51F-A641-4D1E-959A-5EC66A65C89F}">
      <dsp:nvSpPr>
        <dsp:cNvPr id="0" name=""/>
        <dsp:cNvSpPr/>
      </dsp:nvSpPr>
      <dsp:spPr>
        <a:xfrm>
          <a:off x="10481" y="1282615"/>
          <a:ext cx="2440270" cy="59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/>
            <a:t>La </a:t>
          </a:r>
          <a:r>
            <a:rPr lang="es-MX" sz="1400" b="1" kern="1200"/>
            <a:t>función de pérdida</a:t>
          </a:r>
          <a:r>
            <a:rPr lang="es-MX" sz="1400" kern="1200"/>
            <a:t> es una montaña llena de valles y picos.</a:t>
          </a:r>
          <a:endParaRPr lang="en-US" sz="1400" kern="1200"/>
        </a:p>
      </dsp:txBody>
      <dsp:txXfrm>
        <a:off x="10481" y="1282615"/>
        <a:ext cx="2440270" cy="594816"/>
      </dsp:txXfrm>
    </dsp:sp>
    <dsp:sp modelId="{D0D60FBE-4DE0-4571-A2D4-E11A9771CD12}">
      <dsp:nvSpPr>
        <dsp:cNvPr id="0" name=""/>
        <dsp:cNvSpPr/>
      </dsp:nvSpPr>
      <dsp:spPr>
        <a:xfrm>
          <a:off x="10481" y="1927487"/>
          <a:ext cx="2440270" cy="8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01141F-A11C-450D-9AA9-0A51A99699AC}">
      <dsp:nvSpPr>
        <dsp:cNvPr id="0" name=""/>
        <dsp:cNvSpPr/>
      </dsp:nvSpPr>
      <dsp:spPr>
        <a:xfrm>
          <a:off x="2877800" y="320899"/>
          <a:ext cx="854094" cy="854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F31C51-E113-4E19-86B7-9FDCA8D1F419}">
      <dsp:nvSpPr>
        <dsp:cNvPr id="0" name=""/>
        <dsp:cNvSpPr/>
      </dsp:nvSpPr>
      <dsp:spPr>
        <a:xfrm>
          <a:off x="2877800" y="1282615"/>
          <a:ext cx="2440270" cy="59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/>
            <a:t>Queremos llegar al punto más bajo (el mejor modelo con mínimo error).</a:t>
          </a:r>
          <a:endParaRPr lang="en-US" sz="1400" kern="1200"/>
        </a:p>
      </dsp:txBody>
      <dsp:txXfrm>
        <a:off x="2877800" y="1282615"/>
        <a:ext cx="2440270" cy="594816"/>
      </dsp:txXfrm>
    </dsp:sp>
    <dsp:sp modelId="{52DB0CF1-A6F9-454D-9993-F72442E1626A}">
      <dsp:nvSpPr>
        <dsp:cNvPr id="0" name=""/>
        <dsp:cNvSpPr/>
      </dsp:nvSpPr>
      <dsp:spPr>
        <a:xfrm>
          <a:off x="2877800" y="1927487"/>
          <a:ext cx="2440270" cy="8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03B0A0-CED7-4E53-93AC-6FE6018F23F4}">
      <dsp:nvSpPr>
        <dsp:cNvPr id="0" name=""/>
        <dsp:cNvSpPr/>
      </dsp:nvSpPr>
      <dsp:spPr>
        <a:xfrm>
          <a:off x="5745118" y="320899"/>
          <a:ext cx="854094" cy="8540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C845D-74B4-4D96-8644-BA3823558081}">
      <dsp:nvSpPr>
        <dsp:cNvPr id="0" name=""/>
        <dsp:cNvSpPr/>
      </dsp:nvSpPr>
      <dsp:spPr>
        <a:xfrm>
          <a:off x="5745118" y="1282615"/>
          <a:ext cx="2440270" cy="594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MX" sz="1400" kern="1200"/>
            <a:t>El </a:t>
          </a:r>
          <a:r>
            <a:rPr lang="es-MX" sz="1400" b="1" kern="1200"/>
            <a:t>optimizador</a:t>
          </a:r>
          <a:r>
            <a:rPr lang="es-MX" sz="1400" kern="1200"/>
            <a:t> es la estrategia que usamos para bajar la montaña:</a:t>
          </a:r>
          <a:endParaRPr lang="en-US" sz="1400" kern="1200"/>
        </a:p>
      </dsp:txBody>
      <dsp:txXfrm>
        <a:off x="5745118" y="1282615"/>
        <a:ext cx="2440270" cy="594816"/>
      </dsp:txXfrm>
    </dsp:sp>
    <dsp:sp modelId="{8DBED51B-3C25-4431-BCDA-7FED4F5C786B}">
      <dsp:nvSpPr>
        <dsp:cNvPr id="0" name=""/>
        <dsp:cNvSpPr/>
      </dsp:nvSpPr>
      <dsp:spPr>
        <a:xfrm>
          <a:off x="5745118" y="1927487"/>
          <a:ext cx="2440270" cy="8962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¿Damos pasos grandes o pequeños?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¿Nos movemos directo en la pendiente o acumulamos impulso?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¿Ajustamos la velocidad automáticamente?</a:t>
          </a:r>
          <a:endParaRPr lang="en-US" sz="1100" kern="1200"/>
        </a:p>
      </dsp:txBody>
      <dsp:txXfrm>
        <a:off x="5745118" y="1927487"/>
        <a:ext cx="2440270" cy="8962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596E25-AFC4-4ADC-B9B1-81A0FF683F98}">
      <dsp:nvSpPr>
        <dsp:cNvPr id="0" name=""/>
        <dsp:cNvSpPr/>
      </dsp:nvSpPr>
      <dsp:spPr>
        <a:xfrm>
          <a:off x="0" y="2367109"/>
          <a:ext cx="8195871" cy="77693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Es como aprender a lanzar dardos :</a:t>
          </a:r>
          <a:endParaRPr lang="en-US" sz="1400" kern="1200"/>
        </a:p>
      </dsp:txBody>
      <dsp:txXfrm>
        <a:off x="0" y="2367109"/>
        <a:ext cx="8195871" cy="419546"/>
      </dsp:txXfrm>
    </dsp:sp>
    <dsp:sp modelId="{07DB46D9-AF18-47DF-9D49-404BE8D6AD1C}">
      <dsp:nvSpPr>
        <dsp:cNvPr id="0" name=""/>
        <dsp:cNvSpPr/>
      </dsp:nvSpPr>
      <dsp:spPr>
        <a:xfrm>
          <a:off x="4001" y="2771117"/>
          <a:ext cx="2729289" cy="35739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La función de pérdida es la distancia entre el dardo y el centro.</a:t>
          </a:r>
          <a:endParaRPr lang="en-US" sz="1000" kern="1200"/>
        </a:p>
      </dsp:txBody>
      <dsp:txXfrm>
        <a:off x="4001" y="2771117"/>
        <a:ext cx="2729289" cy="357391"/>
      </dsp:txXfrm>
    </dsp:sp>
    <dsp:sp modelId="{DC16185C-D8AF-4F68-A599-1C58D885C6AA}">
      <dsp:nvSpPr>
        <dsp:cNvPr id="0" name=""/>
        <dsp:cNvSpPr/>
      </dsp:nvSpPr>
      <dsp:spPr>
        <a:xfrm>
          <a:off x="2733290" y="2771117"/>
          <a:ext cx="2729289" cy="357391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El gradiente te dice en qué dirección corregir.</a:t>
          </a:r>
          <a:endParaRPr lang="en-US" sz="1000" kern="1200"/>
        </a:p>
      </dsp:txBody>
      <dsp:txXfrm>
        <a:off x="2733290" y="2771117"/>
        <a:ext cx="2729289" cy="357391"/>
      </dsp:txXfrm>
    </dsp:sp>
    <dsp:sp modelId="{357BB3BC-7770-4FF7-9AC7-BE3B263B5FD8}">
      <dsp:nvSpPr>
        <dsp:cNvPr id="0" name=""/>
        <dsp:cNvSpPr/>
      </dsp:nvSpPr>
      <dsp:spPr>
        <a:xfrm>
          <a:off x="5462580" y="2771117"/>
          <a:ext cx="2729289" cy="357391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12700" rIns="7112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kern="1200"/>
            <a:t>El optimizador decide </a:t>
          </a:r>
          <a:r>
            <a:rPr lang="es-MX" sz="1000" b="1" kern="1200"/>
            <a:t>qué tan fuerte y cómo ajustar el próximo lanzamiento</a:t>
          </a:r>
          <a:r>
            <a:rPr lang="es-MX" sz="1000" kern="1200"/>
            <a:t> para mejorar.</a:t>
          </a:r>
          <a:endParaRPr lang="en-US" sz="1000" kern="1200"/>
        </a:p>
      </dsp:txBody>
      <dsp:txXfrm>
        <a:off x="5462580" y="2771117"/>
        <a:ext cx="2729289" cy="357391"/>
      </dsp:txXfrm>
    </dsp:sp>
    <dsp:sp modelId="{EEF1739D-6303-4AFE-A6CD-21F76FA9BAB6}">
      <dsp:nvSpPr>
        <dsp:cNvPr id="0" name=""/>
        <dsp:cNvSpPr/>
      </dsp:nvSpPr>
      <dsp:spPr>
        <a:xfrm rot="10800000">
          <a:off x="0" y="1183832"/>
          <a:ext cx="8195871" cy="1194931"/>
        </a:xfrm>
        <a:prstGeom prst="upArrowCallou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Optimizar = entrenar bien al modelo.</a:t>
          </a:r>
          <a:endParaRPr lang="en-US" sz="1400" kern="1200"/>
        </a:p>
      </dsp:txBody>
      <dsp:txXfrm rot="10800000">
        <a:off x="0" y="1183832"/>
        <a:ext cx="8195871" cy="776430"/>
      </dsp:txXfrm>
    </dsp:sp>
    <dsp:sp modelId="{98E8F1E9-955B-4AC5-B74F-796EFA2212D7}">
      <dsp:nvSpPr>
        <dsp:cNvPr id="0" name=""/>
        <dsp:cNvSpPr/>
      </dsp:nvSpPr>
      <dsp:spPr>
        <a:xfrm rot="10800000">
          <a:off x="0" y="555"/>
          <a:ext cx="8195871" cy="1194931"/>
        </a:xfrm>
        <a:prstGeom prst="upArrowCallou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b="1" kern="1200"/>
            <a:t>Analogía</a:t>
          </a:r>
          <a:endParaRPr lang="en-US" sz="1400" kern="1200"/>
        </a:p>
      </dsp:txBody>
      <dsp:txXfrm rot="10800000">
        <a:off x="0" y="555"/>
        <a:ext cx="8195871" cy="776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C682D-EDC7-4D66-8B1A-FB589B45D19E}" type="datetimeFigureOut">
              <a:rPr lang="es-CO" smtClean="0"/>
              <a:t>19/08/2025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D82CD-B728-4B8E-B293-0752EB00EEC9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196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680A9-8703-FDBD-E054-B0378CBC5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59EE6D4-B50E-5EE2-E389-D2A3DC47A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BA3404-2BD4-88B2-4DC7-362F14EB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4B0F9F-BAA4-B714-F9AD-0464EE04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4EA3E1-63FF-0E9B-0473-69304E81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312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BB2B6-4CB6-614B-6C76-0F0D74139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9ACEFA-966E-32B2-88D3-166844A94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7BCA14-959F-062D-9745-6A807A89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8CA7A-4242-65DD-686B-D7EDF828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6A0547-540C-54C6-1D3B-5285BA4F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99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62C2C2-F853-9BB5-946D-C4E2DC3A0A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78AA35-E6FA-BE13-7B74-86B690E0A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899661-01A9-1CF3-3E7F-196097C3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3F15DE-4662-47E3-9D62-1FE0BD17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930563-ACD6-7D5B-DE36-74CC9C6F5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2877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E3BD3-C6AF-2164-BA3A-201E42812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487C1F-4CCF-7F53-A853-CB38E0036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68C8E9-543F-885C-1602-8B8A8EB2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C72A97-09F7-6A12-B3E3-80AF3B84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F1E6A-BF86-3245-07FC-35A2D22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910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9384B8-115E-9CAE-D965-65E3D1942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F5A306-21AF-F050-B7B0-C9166A9F3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2DDB1-E9AA-D939-744E-0BBCE08A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50500D-3D86-8066-56D6-4780D07E3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FDC610-3113-0210-A968-79131365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475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9A598-9A7F-0182-2A32-85143300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A57093-8E47-0B0E-0A3E-A7A5E22DB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67C788-154A-7608-9CAC-6496D3C12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9F2690-67CB-2C54-9A72-009C4A1F0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1F0DE-CBA7-12D3-9B5C-B83A628C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79BE09-BB21-028A-886D-67691A3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B8AAC-1528-B614-0A33-998A9C55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7D1708-0B1C-A6E0-A125-0B463E813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4C05EE-91D0-EC75-E165-BD6DCCBA0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5CE2480-55B1-54D2-30AB-52FA3DF9D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AE5AC3-9608-5AE7-FDBA-B5E77929D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B6DDC65-FD73-FAF3-3302-B85FF29E0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52EDF6-C393-2025-8833-B6D218E03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DD9332-63D7-8619-1B47-E84A18365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7806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EA53D-37C1-4105-8761-4532ED7F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E78C28-1D78-919B-86DD-53763BBA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9C990A-C258-8AF2-2F87-9B4A2A96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044754-DA8D-34AE-2ADF-3888BAF28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36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49EC0F-3D4E-C7C6-01A6-12C3DA657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CB55917-0F27-10F5-A950-FD6B38C0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AF6F0D-4267-5300-7DE1-C56458EAC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52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F56FC-F9A0-A4B1-9DD0-97438EC59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615A5E-C664-0AD7-F771-250C4A48B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B95E5A-B1DD-FDB8-4F76-DE278C1ED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24BB01-B112-63A0-76D6-C9A9C99D1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3D1B1-5098-5F3D-8918-003A3F0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2C6F9-6DFF-909E-4B8C-FCDCADCD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2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4337C-059F-F67C-B1FF-9CF356D3D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CF2615-5847-411E-7887-085A61AB4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E007A-FFFE-77A5-8AC1-3CB8D698C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C470E7-7CB4-9E89-960E-E1263231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07347C-91BC-F317-9C82-29759ED0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6C0FD-B843-7664-73E8-B6E503AF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3392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419096-27C1-6EC7-B212-95E5318B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5E660E-5A19-DE35-3E06-7F0DA664E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668690-1B11-54F5-11D4-794B948807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B67B3-53C9-AA4F-997E-5F50883CCD98}" type="datetimeFigureOut">
              <a:rPr lang="es-ES" smtClean="0"/>
              <a:t>19/08/2025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D2701-4300-A383-1940-07D431C8C1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DF477B-E474-A718-F5F6-3E6399CE8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96FE9-B0B0-5C4F-8852-53883B57E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870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yan.torres@uniagustiniana.edu.c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454454A-9DA8-4239-D91B-530BD49D9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6710" y="-83128"/>
            <a:ext cx="3093726" cy="2078740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606926" y="1861794"/>
            <a:ext cx="7930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rgbClr val="002060"/>
                </a:solidFill>
              </a:rPr>
              <a:t>¡¡Bienvenidos!!</a:t>
            </a:r>
          </a:p>
          <a:p>
            <a:pPr algn="r"/>
            <a:r>
              <a:rPr lang="es-ES" sz="3600" dirty="0">
                <a:solidFill>
                  <a:schemeClr val="bg1"/>
                </a:solidFill>
              </a:rPr>
              <a:t>REDES NEURONALES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8D3F89D-294A-4FAC-99EF-005DCFF027D6}"/>
              </a:ext>
            </a:extLst>
          </p:cNvPr>
          <p:cNvSpPr txBox="1"/>
          <p:nvPr/>
        </p:nvSpPr>
        <p:spPr>
          <a:xfrm>
            <a:off x="2747016" y="4069018"/>
            <a:ext cx="639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brayan.torres@uniagustiniana.edu.co</a:t>
            </a:r>
            <a:endParaRPr lang="es-CO" sz="2400" dirty="0">
              <a:solidFill>
                <a:srgbClr val="002060"/>
              </a:solidFill>
            </a:endParaRPr>
          </a:p>
          <a:p>
            <a:r>
              <a:rPr lang="es-ES" sz="2400" dirty="0">
                <a:solidFill>
                  <a:schemeClr val="bg1"/>
                </a:solidFill>
              </a:rPr>
              <a:t>Brayan Torres-Ingeniero de sistemas</a:t>
            </a:r>
            <a:endParaRPr lang="es-CO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097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uadroTexto 2">
            <a:extLst>
              <a:ext uri="{FF2B5EF4-FFF2-40B4-BE49-F238E27FC236}">
                <a16:creationId xmlns:a16="http://schemas.microsoft.com/office/drawing/2014/main" id="{176A4909-387B-E818-34A5-51AB99AC9B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2379532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8826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2502EA6-7B48-8CE8-261B-BE4858610398}"/>
              </a:ext>
            </a:extLst>
          </p:cNvPr>
          <p:cNvSpPr txBox="1"/>
          <p:nvPr/>
        </p:nvSpPr>
        <p:spPr>
          <a:xfrm>
            <a:off x="524784" y="186028"/>
            <a:ext cx="5297791" cy="869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Resumen en tabla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6B70778-97C9-BDD8-6F08-BFF1C56805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5837"/>
              </p:ext>
            </p:extLst>
          </p:nvPr>
        </p:nvGraphicFramePr>
        <p:xfrm>
          <a:off x="324168" y="1900472"/>
          <a:ext cx="8495663" cy="248761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326523">
                  <a:extLst>
                    <a:ext uri="{9D8B030D-6E8A-4147-A177-3AD203B41FA5}">
                      <a16:colId xmlns:a16="http://schemas.microsoft.com/office/drawing/2014/main" val="1226108013"/>
                    </a:ext>
                  </a:extLst>
                </a:gridCol>
                <a:gridCol w="3084570">
                  <a:extLst>
                    <a:ext uri="{9D8B030D-6E8A-4147-A177-3AD203B41FA5}">
                      <a16:colId xmlns:a16="http://schemas.microsoft.com/office/drawing/2014/main" val="964650402"/>
                    </a:ext>
                  </a:extLst>
                </a:gridCol>
                <a:gridCol w="3084570">
                  <a:extLst>
                    <a:ext uri="{9D8B030D-6E8A-4147-A177-3AD203B41FA5}">
                      <a16:colId xmlns:a16="http://schemas.microsoft.com/office/drawing/2014/main" val="1137932948"/>
                    </a:ext>
                  </a:extLst>
                </a:gridCol>
              </a:tblGrid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Optimizador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Ventajas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Cuándo usarlo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332004849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SGD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Simple, eficiente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Problemas pequeños, baseline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3511999629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Momentum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Más estable que SGD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Datos ruidosos, funciones irregulares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1120104867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AdaGrad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Ajusta tasas automáticamente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NLP, datos escasos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3676711536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RMSProp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Buen manejo de gradientes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RNN, series temporales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432334002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Adam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Rápido, general, adaptable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000"/>
                        <a:t>✅ Usar casi siempre de inicio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3193138444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AdamW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Menos sobreajuste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Modelos grandes y profundos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1237197925"/>
                  </a:ext>
                </a:extLst>
              </a:tr>
              <a:tr h="3109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 b="1"/>
                        <a:t>Nadam</a:t>
                      </a:r>
                      <a:endParaRPr lang="es-CO" sz="1000"/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000"/>
                        <a:t>Adam mejorado</a:t>
                      </a:r>
                    </a:p>
                  </a:txBody>
                  <a:tcPr marL="70671" marR="70671" marT="35335" marB="3533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00"/>
                        <a:t>Cuando Adam se queda corto</a:t>
                      </a:r>
                    </a:p>
                  </a:txBody>
                  <a:tcPr marL="70671" marR="70671" marT="35335" marB="35335" anchor="ctr"/>
                </a:tc>
                <a:extLst>
                  <a:ext uri="{0D108BD9-81ED-4DB2-BD59-A6C34878D82A}">
                    <a16:rowId xmlns:a16="http://schemas.microsoft.com/office/drawing/2014/main" val="343656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04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ble claro con textura de madera">
            <a:extLst>
              <a:ext uri="{FF2B5EF4-FFF2-40B4-BE49-F238E27FC236}">
                <a16:creationId xmlns:a16="http://schemas.microsoft.com/office/drawing/2014/main" id="{DD0F50F6-4887-50C8-6DD0-0FFE6009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47" r="16978" b="1"/>
          <a:stretch>
            <a:fillRect/>
          </a:stretch>
        </p:blipFill>
        <p:spPr>
          <a:xfrm>
            <a:off x="20" y="10"/>
            <a:ext cx="5542677" cy="51434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159758" y="1760562"/>
            <a:ext cx="1223181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439296" y="1439295"/>
            <a:ext cx="514071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3318791"/>
            <a:ext cx="2196454" cy="182470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D63444-188D-68CC-8FFC-07D8CCCED959}"/>
              </a:ext>
            </a:extLst>
          </p:cNvPr>
          <p:cNvSpPr txBox="1"/>
          <p:nvPr/>
        </p:nvSpPr>
        <p:spPr>
          <a:xfrm>
            <a:off x="6059983" y="1900107"/>
            <a:ext cx="2526926" cy="258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Tabla</a:t>
            </a:r>
            <a:r>
              <a:rPr lang="en-US" sz="1500" dirty="0"/>
              <a:t> de excel</a:t>
            </a:r>
          </a:p>
        </p:txBody>
      </p:sp>
    </p:spTree>
    <p:extLst>
      <p:ext uri="{BB962C8B-B14F-4D97-AF65-F5344CB8AC3E}">
        <p14:creationId xmlns:p14="http://schemas.microsoft.com/office/powerpoint/2010/main" val="3791333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B4B1A2D-C032-4649-9F31-5CC3A9F0BC58}"/>
              </a:ext>
            </a:extLst>
          </p:cNvPr>
          <p:cNvSpPr txBox="1"/>
          <p:nvPr/>
        </p:nvSpPr>
        <p:spPr>
          <a:xfrm>
            <a:off x="2914167" y="1777050"/>
            <a:ext cx="44536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>
                <a:solidFill>
                  <a:schemeClr val="bg1"/>
                </a:solidFill>
              </a:rPr>
              <a:t>¡¡Muchas Gracias!!</a:t>
            </a:r>
            <a:endParaRPr lang="es-C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442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A963943-D1A1-BA68-477C-6AB5B4F2C7D0}"/>
              </a:ext>
            </a:extLst>
          </p:cNvPr>
          <p:cNvSpPr txBox="1"/>
          <p:nvPr/>
        </p:nvSpPr>
        <p:spPr>
          <a:xfrm>
            <a:off x="1727607" y="986971"/>
            <a:ext cx="3526564" cy="10335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Retropropagación</a:t>
            </a:r>
            <a:endParaRPr lang="en-US" sz="3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phic 7" descr="Procesador">
            <a:extLst>
              <a:ext uri="{FF2B5EF4-FFF2-40B4-BE49-F238E27FC236}">
                <a16:creationId xmlns:a16="http://schemas.microsoft.com/office/drawing/2014/main" id="{00DBC31F-4B3D-91BB-1018-8139DA128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30F97A3-49C9-8DAC-F39E-D0C104B818E2}"/>
              </a:ext>
            </a:extLst>
          </p:cNvPr>
          <p:cNvSpPr txBox="1"/>
          <p:nvPr/>
        </p:nvSpPr>
        <p:spPr>
          <a:xfrm>
            <a:off x="1549232" y="2148020"/>
            <a:ext cx="6863682" cy="154278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600" dirty="0"/>
              <a:t>La </a:t>
            </a:r>
            <a:r>
              <a:rPr lang="en-US" sz="5600" b="1" dirty="0" err="1"/>
              <a:t>retropropagación</a:t>
            </a:r>
            <a:r>
              <a:rPr lang="en-US" sz="5600" dirty="0"/>
              <a:t> es </a:t>
            </a:r>
            <a:r>
              <a:rPr lang="en-US" sz="5600" dirty="0" err="1"/>
              <a:t>el</a:t>
            </a:r>
            <a:r>
              <a:rPr lang="en-US" sz="5600" dirty="0"/>
              <a:t> </a:t>
            </a:r>
            <a:r>
              <a:rPr lang="en-US" sz="5600" b="1" dirty="0" err="1"/>
              <a:t>método</a:t>
            </a:r>
            <a:r>
              <a:rPr lang="en-US" sz="5600" b="1" dirty="0"/>
              <a:t> que </a:t>
            </a:r>
            <a:r>
              <a:rPr lang="en-US" sz="5600" b="1" dirty="0" err="1"/>
              <a:t>usan</a:t>
            </a:r>
            <a:r>
              <a:rPr lang="en-US" sz="5600" b="1" dirty="0"/>
              <a:t> las redes </a:t>
            </a:r>
            <a:r>
              <a:rPr lang="en-US" sz="5600" b="1" dirty="0" err="1"/>
              <a:t>neuronales</a:t>
            </a:r>
            <a:r>
              <a:rPr lang="en-US" sz="5600" b="1" dirty="0"/>
              <a:t> para </a:t>
            </a:r>
            <a:r>
              <a:rPr lang="en-US" sz="5600" b="1" dirty="0" err="1"/>
              <a:t>aprender</a:t>
            </a:r>
            <a:r>
              <a:rPr lang="en-US" sz="5600" dirty="0"/>
              <a:t>.</a:t>
            </a:r>
            <a:br>
              <a:rPr lang="en-US" sz="5600" dirty="0"/>
            </a:br>
            <a:r>
              <a:rPr lang="en-US" sz="5600" dirty="0"/>
              <a:t> Es un </a:t>
            </a:r>
            <a:r>
              <a:rPr lang="en-US" sz="5600" dirty="0" err="1"/>
              <a:t>algoritmo</a:t>
            </a:r>
            <a:r>
              <a:rPr lang="en-US" sz="5600" dirty="0"/>
              <a:t> que </a:t>
            </a:r>
            <a:r>
              <a:rPr lang="en-US" sz="5600" dirty="0" err="1"/>
              <a:t>ajusta</a:t>
            </a:r>
            <a:r>
              <a:rPr lang="en-US" sz="5600" dirty="0"/>
              <a:t> </a:t>
            </a:r>
            <a:r>
              <a:rPr lang="en-US" sz="5600" dirty="0" err="1"/>
              <a:t>los</a:t>
            </a:r>
            <a:r>
              <a:rPr lang="en-US" sz="5600" dirty="0"/>
              <a:t> </a:t>
            </a:r>
            <a:r>
              <a:rPr lang="en-US" sz="5600" b="1" dirty="0"/>
              <a:t>pesos</a:t>
            </a:r>
            <a:r>
              <a:rPr lang="en-US" sz="5600" dirty="0"/>
              <a:t> de la red </a:t>
            </a:r>
            <a:r>
              <a:rPr lang="en-US" sz="5600" dirty="0" err="1"/>
              <a:t>comparando</a:t>
            </a:r>
            <a:r>
              <a:rPr lang="en-US" sz="5600" dirty="0"/>
              <a:t> la </a:t>
            </a:r>
            <a:r>
              <a:rPr lang="en-US" sz="5600" dirty="0" err="1"/>
              <a:t>salida</a:t>
            </a:r>
            <a:r>
              <a:rPr lang="en-US" sz="5600" dirty="0"/>
              <a:t> que </a:t>
            </a:r>
            <a:r>
              <a:rPr lang="en-US" sz="5600" dirty="0" err="1"/>
              <a:t>generó</a:t>
            </a:r>
            <a:r>
              <a:rPr lang="en-US" sz="5600" dirty="0"/>
              <a:t> con la </a:t>
            </a:r>
            <a:r>
              <a:rPr lang="en-US" sz="5600" dirty="0" err="1"/>
              <a:t>salida</a:t>
            </a:r>
            <a:r>
              <a:rPr lang="en-US" sz="5600" dirty="0"/>
              <a:t> </a:t>
            </a:r>
            <a:r>
              <a:rPr lang="en-US" sz="5600" dirty="0" err="1"/>
              <a:t>correcta</a:t>
            </a:r>
            <a:r>
              <a:rPr lang="en-US" sz="5600" dirty="0"/>
              <a:t> (error) y “</a:t>
            </a:r>
            <a:r>
              <a:rPr lang="en-US" sz="5600" dirty="0" err="1"/>
              <a:t>propagando</a:t>
            </a:r>
            <a:r>
              <a:rPr lang="en-US" sz="5600" dirty="0"/>
              <a:t> ese error </a:t>
            </a:r>
            <a:r>
              <a:rPr lang="en-US" sz="5600" dirty="0" err="1"/>
              <a:t>hacia</a:t>
            </a:r>
            <a:r>
              <a:rPr lang="en-US" sz="5600" dirty="0"/>
              <a:t> </a:t>
            </a:r>
            <a:r>
              <a:rPr lang="en-US" sz="5600" dirty="0" err="1"/>
              <a:t>atrás</a:t>
            </a:r>
            <a:r>
              <a:rPr lang="en-US" sz="5600" dirty="0"/>
              <a:t>” a lo largo de las </a:t>
            </a:r>
            <a:r>
              <a:rPr lang="en-US" sz="5600" dirty="0" err="1"/>
              <a:t>capas</a:t>
            </a:r>
            <a:r>
              <a:rPr lang="en-US" sz="56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400" dirty="0"/>
              <a:t>En </a:t>
            </a:r>
            <a:r>
              <a:rPr lang="en-US" sz="6400" dirty="0" err="1"/>
              <a:t>otras</a:t>
            </a:r>
            <a:r>
              <a:rPr lang="en-US" sz="6400" dirty="0"/>
              <a:t> palabras: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/>
              <a:t>La red </a:t>
            </a:r>
            <a:r>
              <a:rPr lang="en-US" sz="6400" dirty="0" err="1"/>
              <a:t>hace</a:t>
            </a:r>
            <a:r>
              <a:rPr lang="en-US" sz="6400" dirty="0"/>
              <a:t> </a:t>
            </a:r>
            <a:r>
              <a:rPr lang="en-US" sz="6400" dirty="0" err="1"/>
              <a:t>una</a:t>
            </a:r>
            <a:r>
              <a:rPr lang="en-US" sz="6400" dirty="0"/>
              <a:t> </a:t>
            </a:r>
            <a:r>
              <a:rPr lang="en-US" sz="6400" dirty="0" err="1"/>
              <a:t>predicción</a:t>
            </a:r>
            <a:r>
              <a:rPr lang="en-US" sz="6400" dirty="0"/>
              <a:t>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/>
              <a:t>Se </a:t>
            </a:r>
            <a:r>
              <a:rPr lang="en-US" sz="6400" dirty="0" err="1"/>
              <a:t>mide</a:t>
            </a:r>
            <a:r>
              <a:rPr lang="en-US" sz="6400" dirty="0"/>
              <a:t> </a:t>
            </a:r>
            <a:r>
              <a:rPr lang="en-US" sz="6400" dirty="0" err="1"/>
              <a:t>el</a:t>
            </a:r>
            <a:r>
              <a:rPr lang="en-US" sz="6400" dirty="0"/>
              <a:t> error con </a:t>
            </a:r>
            <a:r>
              <a:rPr lang="en-US" sz="6400" dirty="0" err="1"/>
              <a:t>una</a:t>
            </a:r>
            <a:r>
              <a:rPr lang="en-US" sz="6400" dirty="0"/>
              <a:t> </a:t>
            </a:r>
            <a:r>
              <a:rPr lang="en-US" sz="6400" b="1" dirty="0" err="1"/>
              <a:t>función</a:t>
            </a:r>
            <a:r>
              <a:rPr lang="en-US" sz="6400" b="1" dirty="0"/>
              <a:t> de </a:t>
            </a:r>
            <a:r>
              <a:rPr lang="en-US" sz="6400" b="1" dirty="0" err="1"/>
              <a:t>pérdida</a:t>
            </a:r>
            <a:r>
              <a:rPr lang="en-US" sz="6400" dirty="0"/>
              <a:t> (loss function).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/>
              <a:t>Ese error se </a:t>
            </a:r>
            <a:r>
              <a:rPr lang="en-US" sz="6400" dirty="0" err="1"/>
              <a:t>reparte</a:t>
            </a:r>
            <a:r>
              <a:rPr lang="en-US" sz="6400" dirty="0"/>
              <a:t> </a:t>
            </a:r>
            <a:r>
              <a:rPr lang="en-US" sz="6400" dirty="0" err="1"/>
              <a:t>hacia</a:t>
            </a:r>
            <a:r>
              <a:rPr lang="en-US" sz="6400" dirty="0"/>
              <a:t> </a:t>
            </a:r>
            <a:r>
              <a:rPr lang="en-US" sz="6400" dirty="0" err="1"/>
              <a:t>atrás</a:t>
            </a:r>
            <a:r>
              <a:rPr lang="en-US" sz="6400" dirty="0"/>
              <a:t> (</a:t>
            </a:r>
            <a:r>
              <a:rPr lang="en-US" sz="6400" dirty="0" err="1"/>
              <a:t>desde</a:t>
            </a:r>
            <a:r>
              <a:rPr lang="en-US" sz="6400" dirty="0"/>
              <a:t> la </a:t>
            </a:r>
            <a:r>
              <a:rPr lang="en-US" sz="6400" dirty="0" err="1"/>
              <a:t>salida</a:t>
            </a:r>
            <a:r>
              <a:rPr lang="en-US" sz="6400" dirty="0"/>
              <a:t> hasta la entrada).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6400" dirty="0"/>
              <a:t>Los pesos se </a:t>
            </a:r>
            <a:r>
              <a:rPr lang="en-US" sz="6400" dirty="0" err="1"/>
              <a:t>ajustan</a:t>
            </a:r>
            <a:r>
              <a:rPr lang="en-US" sz="6400" dirty="0"/>
              <a:t> con </a:t>
            </a:r>
            <a:r>
              <a:rPr lang="en-US" sz="6400" b="1" dirty="0" err="1"/>
              <a:t>gradiente</a:t>
            </a:r>
            <a:r>
              <a:rPr lang="en-US" sz="6400" b="1" dirty="0"/>
              <a:t> </a:t>
            </a:r>
            <a:r>
              <a:rPr lang="en-US" sz="6400" b="1" dirty="0" err="1"/>
              <a:t>descendente</a:t>
            </a:r>
            <a:r>
              <a:rPr lang="en-US" sz="6400" dirty="0"/>
              <a:t> para que la </a:t>
            </a:r>
            <a:r>
              <a:rPr lang="en-US" sz="6400" dirty="0" err="1"/>
              <a:t>próxima</a:t>
            </a:r>
            <a:r>
              <a:rPr lang="en-US" sz="6400" dirty="0"/>
              <a:t> </a:t>
            </a:r>
            <a:r>
              <a:rPr lang="en-US" sz="6400" dirty="0" err="1"/>
              <a:t>predicción</a:t>
            </a:r>
            <a:r>
              <a:rPr lang="en-US" sz="6400" dirty="0"/>
              <a:t> sea </a:t>
            </a:r>
            <a:r>
              <a:rPr lang="en-US" sz="6400" dirty="0" err="1"/>
              <a:t>mejor</a:t>
            </a:r>
            <a:r>
              <a:rPr lang="en-US" sz="6400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700" dirty="0"/>
          </a:p>
        </p:txBody>
      </p:sp>
      <p:pic>
        <p:nvPicPr>
          <p:cNvPr id="10" name="Graphic 9" descr="Procesador">
            <a:extLst>
              <a:ext uri="{FF2B5EF4-FFF2-40B4-BE49-F238E27FC236}">
                <a16:creationId xmlns:a16="http://schemas.microsoft.com/office/drawing/2014/main" id="{318897DE-1DA2-403F-8470-97E011B0C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2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F49436-68A0-E341-0BFD-34B1A6D29926}"/>
              </a:ext>
            </a:extLst>
          </p:cNvPr>
          <p:cNvSpPr txBox="1"/>
          <p:nvPr/>
        </p:nvSpPr>
        <p:spPr>
          <a:xfrm>
            <a:off x="827314" y="478971"/>
            <a:ext cx="422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dirty="0"/>
              <a:t>Definición técnica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26CD6AF-8FB8-63BB-E6BB-E0B262146777}"/>
              </a:ext>
            </a:extLst>
          </p:cNvPr>
          <p:cNvSpPr txBox="1"/>
          <p:nvPr/>
        </p:nvSpPr>
        <p:spPr>
          <a:xfrm>
            <a:off x="942753" y="971107"/>
            <a:ext cx="78680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Retropropagación</a:t>
            </a:r>
            <a:r>
              <a:rPr lang="es-MX" sz="1200" dirty="0"/>
              <a:t> es un algoritmo de </a:t>
            </a:r>
            <a:r>
              <a:rPr lang="es-MX" sz="1200" b="1" dirty="0"/>
              <a:t>optimización supervisada</a:t>
            </a:r>
            <a:r>
              <a:rPr lang="es-MX" sz="1200" dirty="0"/>
              <a:t> que usa el </a:t>
            </a:r>
            <a:r>
              <a:rPr lang="es-MX" sz="1200" b="1" dirty="0"/>
              <a:t>método del gradiente descendente</a:t>
            </a:r>
            <a:r>
              <a:rPr lang="es-MX" sz="1200" dirty="0"/>
              <a:t> y la </a:t>
            </a:r>
            <a:r>
              <a:rPr lang="es-MX" sz="1200" b="1" dirty="0"/>
              <a:t>regla de la cadena</a:t>
            </a:r>
            <a:r>
              <a:rPr lang="es-MX" sz="1200" dirty="0"/>
              <a:t> del cálculo diferencial.</a:t>
            </a:r>
          </a:p>
          <a:p>
            <a:r>
              <a:rPr lang="es-MX" sz="1200" dirty="0"/>
              <a:t>Calcula el </a:t>
            </a:r>
            <a:r>
              <a:rPr lang="es-MX" sz="1200" b="1" dirty="0"/>
              <a:t>gradiente de la función de pérdida respecto a cada peso de la red</a:t>
            </a:r>
            <a:r>
              <a:rPr lang="es-MX" sz="1200" dirty="0"/>
              <a:t>.</a:t>
            </a:r>
          </a:p>
          <a:p>
            <a:r>
              <a:rPr lang="es-MX" sz="1200" dirty="0"/>
              <a:t>Actualiza los pesos en la dirección que </a:t>
            </a:r>
            <a:r>
              <a:rPr lang="es-MX" sz="1200" b="1" dirty="0"/>
              <a:t>minimiza el error</a:t>
            </a:r>
            <a:r>
              <a:rPr lang="es-MX" sz="1200" dirty="0"/>
              <a:t>.</a:t>
            </a:r>
          </a:p>
          <a:p>
            <a:r>
              <a:rPr lang="es-MX" sz="1200" dirty="0"/>
              <a:t>Fórmula simplificada para actualizar un peso w:</a:t>
            </a:r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0E3CE1-598B-CC8C-8D86-C8E1A8200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761" y="2231976"/>
            <a:ext cx="2156647" cy="6477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2F10ACB-CADF-A617-5577-EFCB0D80D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753" y="2930226"/>
            <a:ext cx="3520745" cy="1188823"/>
          </a:xfrm>
          <a:prstGeom prst="rect">
            <a:avLst/>
          </a:prstGeom>
        </p:spPr>
      </p:pic>
      <p:pic>
        <p:nvPicPr>
          <p:cNvPr id="8" name="Graphic 7" descr="Procesador">
            <a:extLst>
              <a:ext uri="{FF2B5EF4-FFF2-40B4-BE49-F238E27FC236}">
                <a16:creationId xmlns:a16="http://schemas.microsoft.com/office/drawing/2014/main" id="{67E48846-BAA0-2577-EFDD-8F9FAC565C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9237" y="2765035"/>
            <a:ext cx="1984374" cy="198437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9379512E-930D-82ED-C13F-77292EC44BF7}"/>
              </a:ext>
            </a:extLst>
          </p:cNvPr>
          <p:cNvSpPr txBox="1"/>
          <p:nvPr/>
        </p:nvSpPr>
        <p:spPr>
          <a:xfrm>
            <a:off x="796953" y="4577757"/>
            <a:ext cx="733309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La </a:t>
            </a:r>
            <a:r>
              <a:rPr lang="es-MX" sz="1050" b="1" dirty="0" err="1"/>
              <a:t>retropropagación</a:t>
            </a:r>
            <a:r>
              <a:rPr lang="es-MX" sz="1050" dirty="0"/>
              <a:t> es el “cerebro del aprendizaje” en redes neuronales. Permite que una red se corrija a sí misma, ajustando los pesos en función de los errores cometidos.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4176473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906A216-16D6-F358-06C1-772B6BE986EB}"/>
              </a:ext>
            </a:extLst>
          </p:cNvPr>
          <p:cNvSpPr txBox="1"/>
          <p:nvPr/>
        </p:nvSpPr>
        <p:spPr>
          <a:xfrm>
            <a:off x="314818" y="0"/>
            <a:ext cx="4794211" cy="1473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Neuronales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Feedforward (Feedforward Neural Networks - FNN o ANN)</a:t>
            </a:r>
          </a:p>
        </p:txBody>
      </p:sp>
      <p:pic>
        <p:nvPicPr>
          <p:cNvPr id="9" name="Graphic 8" descr="Detener">
            <a:extLst>
              <a:ext uri="{FF2B5EF4-FFF2-40B4-BE49-F238E27FC236}">
                <a16:creationId xmlns:a16="http://schemas.microsoft.com/office/drawing/2014/main" id="{9306F0EB-11FD-5025-1DB4-B2389824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0E29BFA-9A9A-2DF1-4827-0FB1AC517AB9}"/>
              </a:ext>
            </a:extLst>
          </p:cNvPr>
          <p:cNvSpPr txBox="1"/>
          <p:nvPr/>
        </p:nvSpPr>
        <p:spPr>
          <a:xfrm>
            <a:off x="1506971" y="1556384"/>
            <a:ext cx="4351437" cy="15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/>
              <a:t>Son la forma </a:t>
            </a:r>
            <a:r>
              <a:rPr lang="en-US" sz="1500" dirty="0" err="1"/>
              <a:t>más</a:t>
            </a:r>
            <a:r>
              <a:rPr lang="en-US" sz="1500" dirty="0"/>
              <a:t> </a:t>
            </a:r>
            <a:r>
              <a:rPr lang="en-US" sz="1500" dirty="0" err="1"/>
              <a:t>básica</a:t>
            </a:r>
            <a:r>
              <a:rPr lang="en-US" sz="1500" dirty="0"/>
              <a:t> de red neuronal artificial, </a:t>
            </a:r>
            <a:r>
              <a:rPr lang="en-US" sz="1500" dirty="0" err="1"/>
              <a:t>donde</a:t>
            </a:r>
            <a:r>
              <a:rPr lang="en-US" sz="1500" dirty="0"/>
              <a:t> la </a:t>
            </a:r>
            <a:r>
              <a:rPr lang="en-US" sz="1500" dirty="0" err="1"/>
              <a:t>información</a:t>
            </a:r>
            <a:r>
              <a:rPr lang="en-US" sz="1500" dirty="0"/>
              <a:t> </a:t>
            </a:r>
            <a:r>
              <a:rPr lang="en-US" sz="1500" dirty="0" err="1"/>
              <a:t>fluye</a:t>
            </a:r>
            <a:r>
              <a:rPr lang="en-US" sz="1500" dirty="0"/>
              <a:t> </a:t>
            </a:r>
            <a:r>
              <a:rPr lang="en-US" sz="1500" dirty="0" err="1"/>
              <a:t>únicamente</a:t>
            </a:r>
            <a:r>
              <a:rPr lang="en-US" sz="1500" dirty="0"/>
              <a:t> </a:t>
            </a:r>
            <a:r>
              <a:rPr lang="en-US" sz="1500" dirty="0" err="1"/>
              <a:t>hacia</a:t>
            </a:r>
            <a:r>
              <a:rPr lang="en-US" sz="1500" dirty="0"/>
              <a:t> </a:t>
            </a:r>
            <a:r>
              <a:rPr lang="en-US" sz="1500" dirty="0" err="1"/>
              <a:t>adelante</a:t>
            </a:r>
            <a:r>
              <a:rPr lang="en-US" sz="1500" dirty="0"/>
              <a:t> (de entrada a </a:t>
            </a:r>
            <a:r>
              <a:rPr lang="en-US" sz="1500" dirty="0" err="1"/>
              <a:t>salida</a:t>
            </a:r>
            <a:r>
              <a:rPr lang="en-US" sz="1500" dirty="0"/>
              <a:t>), sin </a:t>
            </a:r>
            <a:r>
              <a:rPr lang="en-US" sz="1500" dirty="0" err="1"/>
              <a:t>retroalimentación</a:t>
            </a:r>
            <a:r>
              <a:rPr lang="en-US" sz="1500" dirty="0"/>
              <a:t> </a:t>
            </a:r>
            <a:r>
              <a:rPr lang="en-US" sz="1500" dirty="0" err="1"/>
              <a:t>ni</a:t>
            </a:r>
            <a:r>
              <a:rPr lang="en-US" sz="1500" dirty="0"/>
              <a:t> </a:t>
            </a:r>
            <a:r>
              <a:rPr lang="en-US" sz="1500" dirty="0" err="1"/>
              <a:t>ciclos</a:t>
            </a:r>
            <a:r>
              <a:rPr lang="en-US" sz="1500" dirty="0"/>
              <a:t>. Se </a:t>
            </a:r>
            <a:r>
              <a:rPr lang="en-US" sz="1500" dirty="0" err="1"/>
              <a:t>usan</a:t>
            </a:r>
            <a:r>
              <a:rPr lang="en-US" sz="1500" dirty="0"/>
              <a:t> </a:t>
            </a:r>
            <a:r>
              <a:rPr lang="en-US" sz="1500" dirty="0" err="1"/>
              <a:t>como</a:t>
            </a:r>
            <a:r>
              <a:rPr lang="en-US" sz="1500" dirty="0"/>
              <a:t> </a:t>
            </a:r>
            <a:r>
              <a:rPr lang="en-US" sz="1500" dirty="0" err="1"/>
              <a:t>bloques</a:t>
            </a:r>
            <a:r>
              <a:rPr lang="en-US" sz="1500" dirty="0"/>
              <a:t> </a:t>
            </a:r>
            <a:r>
              <a:rPr lang="en-US" sz="1500" dirty="0" err="1"/>
              <a:t>básicos</a:t>
            </a:r>
            <a:r>
              <a:rPr lang="en-US" sz="1500" dirty="0"/>
              <a:t> para </a:t>
            </a:r>
            <a:r>
              <a:rPr lang="en-US" sz="1500" dirty="0" err="1"/>
              <a:t>muchos</a:t>
            </a:r>
            <a:r>
              <a:rPr lang="en-US" sz="1500" dirty="0"/>
              <a:t> </a:t>
            </a:r>
            <a:r>
              <a:rPr lang="en-US" sz="1500" dirty="0" err="1"/>
              <a:t>modelos</a:t>
            </a:r>
            <a:r>
              <a:rPr lang="en-US" sz="1500" dirty="0"/>
              <a:t>.</a:t>
            </a:r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9B34663F-3288-497A-88C2-661A3B5E5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6F8E693-7D6C-36A8-0D33-B9262099F793}"/>
              </a:ext>
            </a:extLst>
          </p:cNvPr>
          <p:cNvSpPr txBox="1"/>
          <p:nvPr/>
        </p:nvSpPr>
        <p:spPr>
          <a:xfrm>
            <a:off x="243932" y="2869311"/>
            <a:ext cx="586208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100" b="1" dirty="0"/>
              <a:t>Características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100" dirty="0"/>
              <a:t>Arquitectura simple y jerárquica.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100" dirty="0"/>
              <a:t>Cada capa está totalmente conectada con la siguiente.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100" dirty="0"/>
              <a:t>Fácil de entrenar con </a:t>
            </a:r>
            <a:r>
              <a:rPr lang="es-MX" sz="1100" dirty="0" err="1"/>
              <a:t>retropropagación</a:t>
            </a:r>
            <a:r>
              <a:rPr lang="es-MX" sz="1100" dirty="0"/>
              <a:t>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100" dirty="0"/>
              <a:t>Escalables a múltiples capas ocultas (</a:t>
            </a:r>
            <a:r>
              <a:rPr lang="es-MX" sz="1100" dirty="0" err="1"/>
              <a:t>deep</a:t>
            </a:r>
            <a:r>
              <a:rPr lang="es-MX" sz="1100" dirty="0"/>
              <a:t> </a:t>
            </a:r>
            <a:r>
              <a:rPr lang="es-MX" sz="1100" dirty="0" err="1"/>
              <a:t>learning</a:t>
            </a:r>
            <a:r>
              <a:rPr lang="es-MX" sz="1100" dirty="0"/>
              <a:t>).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100" dirty="0"/>
              <a:t>No son buenas para secuencias o dependencias temporales.</a:t>
            </a:r>
          </a:p>
          <a:p>
            <a:pPr>
              <a:spcAft>
                <a:spcPts val="600"/>
              </a:spcAft>
            </a:pP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67EC94-8748-D207-66D2-D0C89CABF96B}"/>
              </a:ext>
            </a:extLst>
          </p:cNvPr>
          <p:cNvSpPr txBox="1"/>
          <p:nvPr/>
        </p:nvSpPr>
        <p:spPr>
          <a:xfrm>
            <a:off x="4359653" y="2800943"/>
            <a:ext cx="49709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200" b="1" dirty="0"/>
              <a:t>Casos de uso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200" dirty="0"/>
              <a:t>Clasificación binaria y multiclase (ej. diagnóstico médico básico).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200" dirty="0"/>
              <a:t>Problemas de regresión (ej. predicción de ventas, precios).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200" dirty="0"/>
              <a:t>Reconocimiento de patrones simples.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200" dirty="0"/>
              <a:t>Modelado de funciones matemáticas.</a:t>
            </a:r>
          </a:p>
          <a:p>
            <a:pPr marL="171450" indent="-1714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s-MX" sz="1200" dirty="0"/>
              <a:t>Sistemas de recomendación básicos.</a:t>
            </a:r>
          </a:p>
          <a:p>
            <a:pPr>
              <a:spcAft>
                <a:spcPts val="600"/>
              </a:spcAft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1897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42C2A4-20CF-62B7-7816-5005DAA6D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297DFF-B81B-EF0D-1C36-CB38127C8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46C87AA-4DFF-5617-5C8C-2AA489A3103F}"/>
              </a:ext>
            </a:extLst>
          </p:cNvPr>
          <p:cNvSpPr txBox="1"/>
          <p:nvPr/>
        </p:nvSpPr>
        <p:spPr>
          <a:xfrm>
            <a:off x="314818" y="-28702"/>
            <a:ext cx="5724475" cy="14733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2800" dirty="0"/>
              <a:t>Redes Neuronales Convolucionales (</a:t>
            </a:r>
            <a:r>
              <a:rPr lang="es-CO" sz="2800" dirty="0" err="1"/>
              <a:t>Convolutional</a:t>
            </a:r>
            <a:r>
              <a:rPr lang="es-CO" sz="2800" dirty="0"/>
              <a:t> Neural Networks - </a:t>
            </a:r>
            <a:r>
              <a:rPr lang="es-CO" sz="2800" dirty="0" err="1"/>
              <a:t>CNNs</a:t>
            </a:r>
            <a:r>
              <a:rPr lang="es-CO" sz="2800" dirty="0"/>
              <a:t>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etener">
            <a:extLst>
              <a:ext uri="{FF2B5EF4-FFF2-40B4-BE49-F238E27FC236}">
                <a16:creationId xmlns:a16="http://schemas.microsoft.com/office/drawing/2014/main" id="{221DCAFF-F0C4-1404-D097-46461066C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F5D859C-1523-0554-2233-E9440CB3B619}"/>
              </a:ext>
            </a:extLst>
          </p:cNvPr>
          <p:cNvSpPr txBox="1"/>
          <p:nvPr/>
        </p:nvSpPr>
        <p:spPr>
          <a:xfrm>
            <a:off x="1359461" y="1203998"/>
            <a:ext cx="4351437" cy="15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600" dirty="0"/>
              <a:t>Redes diseñadas para procesar datos con estructuras espaciales (</a:t>
            </a:r>
            <a:r>
              <a:rPr lang="es-MX" sz="1600" b="1" dirty="0"/>
              <a:t>imágenes, videos, señales</a:t>
            </a:r>
            <a:r>
              <a:rPr lang="es-MX" sz="1600" dirty="0"/>
              <a:t>). Utilizan convoluciones para extraer automáticamente características relevantes como bordes, formas o texturas.</a:t>
            </a:r>
            <a:endParaRPr lang="en-US" sz="1500" dirty="0"/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6ADF8FA0-B339-13F5-0635-1CBB3B69A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3536ECD-51C3-6F32-4AB8-620607754163}"/>
              </a:ext>
            </a:extLst>
          </p:cNvPr>
          <p:cNvSpPr txBox="1"/>
          <p:nvPr/>
        </p:nvSpPr>
        <p:spPr>
          <a:xfrm>
            <a:off x="314818" y="2889299"/>
            <a:ext cx="41721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Características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Capas convolucionales para detección de patrones locales.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Capas de </a:t>
            </a:r>
            <a:r>
              <a:rPr lang="es-MX" sz="1100" dirty="0" err="1"/>
              <a:t>pooling</a:t>
            </a:r>
            <a:r>
              <a:rPr lang="es-MX" sz="1100" dirty="0"/>
              <a:t> para reducción de dimensionalidad.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Invariancia a traslación (detectan un patrón sin importar la posición).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Requieren menos parámetros que FNN gracias a filtros compartidos.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Escalan bien en visión por computadora.</a:t>
            </a:r>
          </a:p>
          <a:p>
            <a:pPr>
              <a:spcAft>
                <a:spcPts val="600"/>
              </a:spcAft>
            </a:pP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EFF407B-BD26-F110-A6B0-FA9B9EE31E59}"/>
              </a:ext>
            </a:extLst>
          </p:cNvPr>
          <p:cNvSpPr txBox="1"/>
          <p:nvPr/>
        </p:nvSpPr>
        <p:spPr>
          <a:xfrm>
            <a:off x="4322809" y="2823503"/>
            <a:ext cx="5371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Casos de uso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Clasificación de imágenes (ej. animales, objetos, radiografías).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Segmentación de imágenes médicas.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Reconocimiento facial y biométrico.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OCR (reconocimiento de texto en imágenes).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Análisis de video (detección de movimiento, seguridad).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Sistemas de conducción autónoma (detección de peatones, señales).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Inspección de calidad en fábricas (defectos en productos).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61643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3B5A6-DE5B-D28B-AAD4-404591F2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2CF666-F190-096F-C90A-5C0008928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0C0DF85-7C32-5121-B58B-2DAC90E3E855}"/>
              </a:ext>
            </a:extLst>
          </p:cNvPr>
          <p:cNvSpPr txBox="1"/>
          <p:nvPr/>
        </p:nvSpPr>
        <p:spPr>
          <a:xfrm>
            <a:off x="308030" y="73653"/>
            <a:ext cx="5724475" cy="913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fr-FR" sz="2800" dirty="0" err="1"/>
              <a:t>Redes</a:t>
            </a:r>
            <a:r>
              <a:rPr lang="fr-FR" sz="2800" dirty="0"/>
              <a:t> Neuronales </a:t>
            </a:r>
            <a:r>
              <a:rPr lang="fr-FR" sz="2800" dirty="0" err="1"/>
              <a:t>Recurrentes</a:t>
            </a:r>
            <a:r>
              <a:rPr lang="fr-FR" sz="2800" dirty="0"/>
              <a:t> (</a:t>
            </a:r>
            <a:r>
              <a:rPr lang="fr-FR" sz="2800" dirty="0" err="1"/>
              <a:t>Recurrent</a:t>
            </a:r>
            <a:r>
              <a:rPr lang="fr-FR" sz="2800" dirty="0"/>
              <a:t> Neural Networks - </a:t>
            </a:r>
            <a:r>
              <a:rPr lang="fr-FR" sz="2800" dirty="0" err="1"/>
              <a:t>RNNs</a:t>
            </a:r>
            <a:r>
              <a:rPr lang="fr-FR" sz="2800" dirty="0"/>
              <a:t>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etener">
            <a:extLst>
              <a:ext uri="{FF2B5EF4-FFF2-40B4-BE49-F238E27FC236}">
                <a16:creationId xmlns:a16="http://schemas.microsoft.com/office/drawing/2014/main" id="{A7C7699F-AD77-A51C-D0C7-4F3A9E685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8206030-7CA8-CDEA-38DE-A92052AF64FC}"/>
              </a:ext>
            </a:extLst>
          </p:cNvPr>
          <p:cNvSpPr txBox="1"/>
          <p:nvPr/>
        </p:nvSpPr>
        <p:spPr>
          <a:xfrm>
            <a:off x="830496" y="987650"/>
            <a:ext cx="4351437" cy="1542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MX" sz="1600" dirty="0"/>
              <a:t>Redes diseñadas para trabajar con datos secuenciales. Poseen conexiones recurrentes que les permiten </a:t>
            </a:r>
            <a:r>
              <a:rPr lang="es-MX" sz="1600" b="1" dirty="0"/>
              <a:t>“recordar” </a:t>
            </a:r>
            <a:r>
              <a:rPr lang="es-MX" sz="1600" dirty="0"/>
              <a:t>información pasada, funcionando como una memoria temporal.</a:t>
            </a:r>
            <a:endParaRPr lang="en-US" sz="1500" dirty="0"/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274E0BCD-F59E-197F-CFC6-7F07B3A0D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E9A8829-C3E8-4006-3C34-61A93425C0BB}"/>
              </a:ext>
            </a:extLst>
          </p:cNvPr>
          <p:cNvSpPr txBox="1"/>
          <p:nvPr/>
        </p:nvSpPr>
        <p:spPr>
          <a:xfrm>
            <a:off x="314818" y="2889299"/>
            <a:ext cx="417212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Características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Mantienen estados internos que capturan dependencias temporales.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Adecuadas para entradas de longitud variable.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Problema del </a:t>
            </a:r>
            <a:r>
              <a:rPr lang="es-MX" sz="1100" b="1" dirty="0"/>
              <a:t>gradiente </a:t>
            </a:r>
            <a:r>
              <a:rPr lang="es-MX" sz="1100" b="1" dirty="0" err="1"/>
              <a:t>desapareciente</a:t>
            </a:r>
            <a:r>
              <a:rPr lang="es-MX" sz="1100" dirty="0"/>
              <a:t> (mejorado por LSTM y GRU).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Capacidad de modelar contexto y relaciones temporales.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Pueden ser unidireccionales o bidireccionales.</a:t>
            </a:r>
          </a:p>
          <a:p>
            <a:pPr>
              <a:spcAft>
                <a:spcPts val="600"/>
              </a:spcAft>
            </a:pP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435E2D2-BA05-7050-2C47-1262F7B9C435}"/>
              </a:ext>
            </a:extLst>
          </p:cNvPr>
          <p:cNvSpPr txBox="1"/>
          <p:nvPr/>
        </p:nvSpPr>
        <p:spPr>
          <a:xfrm>
            <a:off x="4486940" y="2905831"/>
            <a:ext cx="5371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Casos de uso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Procesamiento de lenguaje natural (traducción automática, </a:t>
            </a:r>
            <a:r>
              <a:rPr lang="es-MX" sz="1100" dirty="0" err="1"/>
              <a:t>chatbots</a:t>
            </a:r>
            <a:r>
              <a:rPr lang="es-MX" sz="1100" dirty="0"/>
              <a:t>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Predicción de texto (autocompletado, corrección automática).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Reconocimiento de voz y asistentes virtuales.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Predicción de series temporales (clima, bolsa, demanda energética).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Generación de música o texto.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Análisis de sentimientos en redes sociales.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Detección de fraudes en transacciones financieras.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356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118B9-08AA-4DF5-9C54-71864CC95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8CA2EA-B8E3-A7C6-E400-9EE8E63D1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762919D-3371-ACF0-9A01-FBD4D9F37274}"/>
              </a:ext>
            </a:extLst>
          </p:cNvPr>
          <p:cNvSpPr txBox="1"/>
          <p:nvPr/>
        </p:nvSpPr>
        <p:spPr>
          <a:xfrm>
            <a:off x="1871769" y="-91851"/>
            <a:ext cx="5724475" cy="9139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s-CO" sz="2800" dirty="0"/>
              <a:t>Redes Generativas Antagónicas (Generative Adversarial Networks - </a:t>
            </a:r>
            <a:r>
              <a:rPr lang="es-CO" sz="2800" b="1" dirty="0" err="1"/>
              <a:t>GANs</a:t>
            </a:r>
            <a:r>
              <a:rPr lang="es-CO" sz="2800" dirty="0"/>
              <a:t>)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" name="Graphic 8" descr="Detener">
            <a:extLst>
              <a:ext uri="{FF2B5EF4-FFF2-40B4-BE49-F238E27FC236}">
                <a16:creationId xmlns:a16="http://schemas.microsoft.com/office/drawing/2014/main" id="{B4B51B27-83C5-4E19-F45A-6E355D227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711" y="2020513"/>
            <a:ext cx="898899" cy="898899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C60D576-EB4C-B0BD-9BB8-E0C695F2DD80}"/>
              </a:ext>
            </a:extLst>
          </p:cNvPr>
          <p:cNvSpPr txBox="1"/>
          <p:nvPr/>
        </p:nvSpPr>
        <p:spPr>
          <a:xfrm>
            <a:off x="243932" y="793845"/>
            <a:ext cx="5102472" cy="1547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s-MX" sz="1600" dirty="0"/>
              <a:t>Arquitectura compuesta por dos redes neuronales que compiten: un </a:t>
            </a:r>
            <a:r>
              <a:rPr lang="es-MX" sz="1600" b="1" dirty="0"/>
              <a:t>generador</a:t>
            </a:r>
            <a:r>
              <a:rPr lang="es-MX" sz="1600" dirty="0"/>
              <a:t> que crea datos falsos y un </a:t>
            </a:r>
            <a:r>
              <a:rPr lang="es-MX" sz="1600" b="1" dirty="0"/>
              <a:t>discriminador</a:t>
            </a:r>
            <a:r>
              <a:rPr lang="es-MX" sz="1600" dirty="0"/>
              <a:t> que evalúa si los datos son reales o generados. El objetivo es que el generador produzca datos tan realistas que el discriminador no pueda diferenciarlos.</a:t>
            </a:r>
            <a:endParaRPr lang="en-US" sz="1500" dirty="0"/>
          </a:p>
        </p:txBody>
      </p:sp>
      <p:pic>
        <p:nvPicPr>
          <p:cNvPr id="11" name="Graphic 10" descr="Detener">
            <a:extLst>
              <a:ext uri="{FF2B5EF4-FFF2-40B4-BE49-F238E27FC236}">
                <a16:creationId xmlns:a16="http://schemas.microsoft.com/office/drawing/2014/main" id="{E5B6E958-D86A-D90A-052C-70A59379F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1073" y="612252"/>
            <a:ext cx="3918995" cy="391899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A2C5E1C-3770-5A2A-2B29-1FA3A293066B}"/>
              </a:ext>
            </a:extLst>
          </p:cNvPr>
          <p:cNvSpPr txBox="1"/>
          <p:nvPr/>
        </p:nvSpPr>
        <p:spPr>
          <a:xfrm>
            <a:off x="314818" y="2889299"/>
            <a:ext cx="4172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Características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Aprendizaje basado en competencia/adversarial.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Pueden generar datos altamente realistas.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Difíciles de entrenar (pueden caer en </a:t>
            </a:r>
            <a:r>
              <a:rPr lang="es-MX" sz="1100" b="1" dirty="0" err="1"/>
              <a:t>mode</a:t>
            </a:r>
            <a:r>
              <a:rPr lang="es-MX" sz="1100" b="1" dirty="0"/>
              <a:t> </a:t>
            </a:r>
            <a:r>
              <a:rPr lang="es-MX" sz="1100" b="1" dirty="0" err="1"/>
              <a:t>collapse</a:t>
            </a:r>
            <a:r>
              <a:rPr lang="es-MX" sz="1100" dirty="0"/>
              <a:t>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Necesitan gran cantidad de datos para buenos resultados.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Usan </a:t>
            </a:r>
            <a:r>
              <a:rPr lang="es-MX" sz="1100" dirty="0" err="1"/>
              <a:t>retropropagación</a:t>
            </a:r>
            <a:r>
              <a:rPr lang="es-MX" sz="1100" dirty="0"/>
              <a:t> para entrenar ambos modelos.</a:t>
            </a:r>
          </a:p>
          <a:p>
            <a:pPr>
              <a:spcAft>
                <a:spcPts val="600"/>
              </a:spcAft>
            </a:pPr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D4DA4C3-7C78-3FFF-0E3E-32DD97FFB442}"/>
              </a:ext>
            </a:extLst>
          </p:cNvPr>
          <p:cNvSpPr txBox="1"/>
          <p:nvPr/>
        </p:nvSpPr>
        <p:spPr>
          <a:xfrm>
            <a:off x="4162928" y="2889299"/>
            <a:ext cx="537161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/>
              <a:t>Casos de uso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Generación de imágenes realistas (rostros, paisajes).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 err="1"/>
              <a:t>Deepfakes</a:t>
            </a:r>
            <a:r>
              <a:rPr lang="es-MX" sz="1100" dirty="0"/>
              <a:t> (rostros, voces, videos).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Restauración y mejora de imágenes antiguas.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Generación de obras de arte y música.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Creación de datos sintéticos para entrenar otros modelos.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 err="1"/>
              <a:t>Super-resolución</a:t>
            </a:r>
            <a:r>
              <a:rPr lang="es-MX" sz="1100" dirty="0"/>
              <a:t> de imágenes (mejorar calidad).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s-MX" sz="1100" dirty="0"/>
              <a:t>Generación de entornos en videojuegos y simulaciones.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5433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CB9C41-7353-0698-5BE6-494B8E19CA92}"/>
              </a:ext>
            </a:extLst>
          </p:cNvPr>
          <p:cNvSpPr txBox="1"/>
          <p:nvPr/>
        </p:nvSpPr>
        <p:spPr>
          <a:xfrm>
            <a:off x="1028697" y="261648"/>
            <a:ext cx="7533018" cy="65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Optimizer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F2D8C43-94EA-FF30-6C5F-54D489FF42AA}"/>
              </a:ext>
            </a:extLst>
          </p:cNvPr>
          <p:cNvSpPr txBox="1"/>
          <p:nvPr/>
        </p:nvSpPr>
        <p:spPr>
          <a:xfrm>
            <a:off x="871868" y="1104175"/>
            <a:ext cx="7095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MX" sz="1600" dirty="0"/>
              <a:t>Los </a:t>
            </a:r>
            <a:r>
              <a:rPr lang="es-MX" sz="1600" b="1" dirty="0"/>
              <a:t>optimizadores</a:t>
            </a:r>
            <a:r>
              <a:rPr lang="es-MX" sz="1600" dirty="0"/>
              <a:t> en redes neuronales sirven para </a:t>
            </a:r>
            <a:r>
              <a:rPr lang="es-MX" sz="1600" b="1" dirty="0"/>
              <a:t>ajustar los pesos y sesgos del modelo durante el entrenamiento</a:t>
            </a:r>
            <a:r>
              <a:rPr lang="es-MX" sz="1600" dirty="0"/>
              <a:t> con el fin de </a:t>
            </a:r>
            <a:r>
              <a:rPr lang="es-MX" sz="1600" b="1" dirty="0"/>
              <a:t>minimizar la función de pérdida (</a:t>
            </a:r>
            <a:r>
              <a:rPr lang="es-MX" sz="1600" b="1" dirty="0" err="1"/>
              <a:t>loss</a:t>
            </a:r>
            <a:r>
              <a:rPr lang="es-MX" sz="1600" b="1" dirty="0"/>
              <a:t> </a:t>
            </a:r>
            <a:r>
              <a:rPr lang="es-MX" sz="1600" b="1" dirty="0" err="1"/>
              <a:t>function</a:t>
            </a:r>
            <a:r>
              <a:rPr lang="es-MX" sz="1600" b="1" dirty="0"/>
              <a:t>)</a:t>
            </a:r>
            <a:r>
              <a:rPr lang="es-MX" sz="1600" dirty="0"/>
              <a:t>.</a:t>
            </a:r>
            <a:endParaRPr lang="es-CO" sz="1600" dirty="0"/>
          </a:p>
        </p:txBody>
      </p:sp>
      <p:graphicFrame>
        <p:nvGraphicFramePr>
          <p:cNvPr id="8" name="CuadroTexto 5">
            <a:extLst>
              <a:ext uri="{FF2B5EF4-FFF2-40B4-BE49-F238E27FC236}">
                <a16:creationId xmlns:a16="http://schemas.microsoft.com/office/drawing/2014/main" id="{B0F5AD02-E5D4-E3CA-4C33-C1C65A6C8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0040984"/>
              </p:ext>
            </p:extLst>
          </p:nvPr>
        </p:nvGraphicFramePr>
        <p:xfrm>
          <a:off x="483042" y="1584434"/>
          <a:ext cx="8195871" cy="31446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973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8414" y="2988"/>
            <a:ext cx="7310715" cy="5143500"/>
            <a:chOff x="1318434" y="36937"/>
            <a:chExt cx="9747620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BB5BFC4-55A5-14EF-B1D7-8C97CA7C4AD1}"/>
              </a:ext>
            </a:extLst>
          </p:cNvPr>
          <p:cNvSpPr txBox="1"/>
          <p:nvPr/>
        </p:nvSpPr>
        <p:spPr>
          <a:xfrm>
            <a:off x="2213014" y="585304"/>
            <a:ext cx="4619586" cy="3036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dirty="0">
                <a:solidFill>
                  <a:schemeClr val="tx2"/>
                </a:solidFill>
              </a:rPr>
              <a:t>Lo que </a:t>
            </a:r>
            <a:r>
              <a:rPr lang="en-US" sz="1500" dirty="0" err="1">
                <a:solidFill>
                  <a:schemeClr val="tx2"/>
                </a:solidFill>
              </a:rPr>
              <a:t>hacen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los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optimizadores</a:t>
            </a:r>
            <a:r>
              <a:rPr lang="en-US" sz="1500" dirty="0">
                <a:solidFill>
                  <a:schemeClr val="tx2"/>
                </a:solidFill>
              </a:rPr>
              <a:t> </a:t>
            </a:r>
            <a:r>
              <a:rPr lang="en-US" sz="1500" dirty="0" err="1">
                <a:solidFill>
                  <a:schemeClr val="tx2"/>
                </a:solidFill>
              </a:rPr>
              <a:t>en</a:t>
            </a:r>
            <a:r>
              <a:rPr lang="en-US" sz="1500" dirty="0">
                <a:solidFill>
                  <a:schemeClr val="tx2"/>
                </a:solidFill>
              </a:rPr>
              <a:t> la </a:t>
            </a:r>
            <a:r>
              <a:rPr lang="en-US" sz="1500" dirty="0" err="1">
                <a:solidFill>
                  <a:schemeClr val="tx2"/>
                </a:solidFill>
              </a:rPr>
              <a:t>práctica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C6CFE49-EB30-7F4D-AC85-64B208ECC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8940" y="1067395"/>
            <a:ext cx="6523483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Calculan el gradiente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función de pérdida respecto a los pesos (con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retropropagación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Deciden cuánto y en qué dirección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mover los pesos para reducir el error.</a:t>
            </a: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Repiten este proceso en cada </a:t>
            </a:r>
            <a:r>
              <a:rPr kumimoji="0" lang="es-CO" altLang="es-CO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hasta que el modelo converge (aprende).</a:t>
            </a:r>
            <a:endParaRPr kumimoji="0" lang="es-CO" altLang="es-CO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E5E514-6D59-31D0-01D1-19C078921005}"/>
              </a:ext>
            </a:extLst>
          </p:cNvPr>
          <p:cNvSpPr txBox="1"/>
          <p:nvPr/>
        </p:nvSpPr>
        <p:spPr>
          <a:xfrm>
            <a:off x="3331495" y="2026539"/>
            <a:ext cx="1807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s-CO" dirty="0"/>
              <a:t>¿Por qué son necesarios?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E84D2AF4-E683-FE04-7FB4-BD9168083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740" y="2990768"/>
            <a:ext cx="828926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usáramos solo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retropropagación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sin optimizador, el modelo no sabría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cómo ajustar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pesos.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optimizador controla la </a:t>
            </a:r>
            <a:r>
              <a:rPr kumimoji="0" lang="es-CO" altLang="es-CO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velocidad de aprendizaje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rate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y evita problemas como: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quedarse atrapado en mínimos locales,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oscilar sin converger,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aprender muy lento,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 </a:t>
            </a:r>
            <a:r>
              <a:rPr kumimoji="0" lang="es-CO" altLang="es-CO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sobreajustar</a:t>
            </a:r>
            <a:r>
              <a:rPr kumimoji="0" lang="es-CO" altLang="es-CO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demasiado.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5483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1755</TotalTime>
  <Words>1118</Words>
  <Application>Microsoft Office PowerPoint</Application>
  <PresentationFormat>Presentación en pantalla (16:9)</PresentationFormat>
  <Paragraphs>131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EAN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UNIVERSIDAD EAN</dc:creator>
  <cp:lastModifiedBy>Brayan Stieven Torres Ovalle</cp:lastModifiedBy>
  <cp:revision>35</cp:revision>
  <dcterms:created xsi:type="dcterms:W3CDTF">2018-10-16T22:27:03Z</dcterms:created>
  <dcterms:modified xsi:type="dcterms:W3CDTF">2025-08-19T22:45:46Z</dcterms:modified>
</cp:coreProperties>
</file>