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1"/>
  </p:notesMasterIdLst>
  <p:sldIdLst>
    <p:sldId id="260" r:id="rId2"/>
    <p:sldId id="261" r:id="rId3"/>
    <p:sldId id="264" r:id="rId4"/>
    <p:sldId id="263" r:id="rId5"/>
    <p:sldId id="269" r:id="rId6"/>
    <p:sldId id="258" r:id="rId7"/>
    <p:sldId id="268" r:id="rId8"/>
    <p:sldId id="266" r:id="rId9"/>
    <p:sldId id="259" r:id="rId10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969DD-445D-4FED-857D-006E4713290A}" v="1" dt="2025-08-05T22:39:41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 snapToObjects="1">
      <p:cViewPr varScale="1">
        <p:scale>
          <a:sx n="101" d="100"/>
          <a:sy n="101" d="100"/>
        </p:scale>
        <p:origin x="92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Stieven Torres Ovalle" userId="3ae98a47-0287-4a82-93ea-b0c285f61899" providerId="ADAL" clId="{1BF969DD-445D-4FED-857D-006E4713290A}"/>
    <pc:docChg chg="delSld modSld">
      <pc:chgData name="Brayan Stieven Torres Ovalle" userId="3ae98a47-0287-4a82-93ea-b0c285f61899" providerId="ADAL" clId="{1BF969DD-445D-4FED-857D-006E4713290A}" dt="2025-08-05T22:39:44.223" v="32" actId="20577"/>
      <pc:docMkLst>
        <pc:docMk/>
      </pc:docMkLst>
      <pc:sldChg chg="modSp">
        <pc:chgData name="Brayan Stieven Torres Ovalle" userId="3ae98a47-0287-4a82-93ea-b0c285f61899" providerId="ADAL" clId="{1BF969DD-445D-4FED-857D-006E4713290A}" dt="2025-07-29T16:24:47.167" v="14"/>
        <pc:sldMkLst>
          <pc:docMk/>
          <pc:sldMk cId="3211097071" sldId="260"/>
        </pc:sldMkLst>
        <pc:spChg chg="mod">
          <ac:chgData name="Brayan Stieven Torres Ovalle" userId="3ae98a47-0287-4a82-93ea-b0c285f61899" providerId="ADAL" clId="{1BF969DD-445D-4FED-857D-006E4713290A}" dt="2025-07-29T16:24:47.167" v="14"/>
          <ac:spMkLst>
            <pc:docMk/>
            <pc:sldMk cId="3211097071" sldId="260"/>
            <ac:spMk id="2" creationId="{00000000-0000-0000-0000-000000000000}"/>
          </ac:spMkLst>
        </pc:spChg>
      </pc:sldChg>
      <pc:sldChg chg="del">
        <pc:chgData name="Brayan Stieven Torres Ovalle" userId="3ae98a47-0287-4a82-93ea-b0c285f61899" providerId="ADAL" clId="{1BF969DD-445D-4FED-857D-006E4713290A}" dt="2025-07-29T16:24:16.386" v="7" actId="2696"/>
        <pc:sldMkLst>
          <pc:docMk/>
          <pc:sldMk cId="2495405225" sldId="262"/>
        </pc:sldMkLst>
      </pc:sldChg>
      <pc:sldChg chg="modSp mod">
        <pc:chgData name="Brayan Stieven Torres Ovalle" userId="3ae98a47-0287-4a82-93ea-b0c285f61899" providerId="ADAL" clId="{1BF969DD-445D-4FED-857D-006E4713290A}" dt="2025-08-05T22:39:44.223" v="32" actId="20577"/>
        <pc:sldMkLst>
          <pc:docMk/>
          <pc:sldMk cId="367564489" sldId="263"/>
        </pc:sldMkLst>
        <pc:spChg chg="mod">
          <ac:chgData name="Brayan Stieven Torres Ovalle" userId="3ae98a47-0287-4a82-93ea-b0c285f61899" providerId="ADAL" clId="{1BF969DD-445D-4FED-857D-006E4713290A}" dt="2025-08-05T22:39:44.223" v="32" actId="20577"/>
          <ac:spMkLst>
            <pc:docMk/>
            <pc:sldMk cId="367564489" sldId="263"/>
            <ac:spMk id="3" creationId="{47D78AB8-7E15-4AEF-D2C4-5376EB90573E}"/>
          </ac:spMkLst>
        </pc:spChg>
        <pc:spChg chg="mod">
          <ac:chgData name="Brayan Stieven Torres Ovalle" userId="3ae98a47-0287-4a82-93ea-b0c285f61899" providerId="ADAL" clId="{1BF969DD-445D-4FED-857D-006E4713290A}" dt="2025-08-05T22:39:24.526" v="26" actId="20577"/>
          <ac:spMkLst>
            <pc:docMk/>
            <pc:sldMk cId="367564489" sldId="263"/>
            <ac:spMk id="4" creationId="{6637EE72-33D5-4F22-884F-78C495859EAA}"/>
          </ac:spMkLst>
        </pc:spChg>
      </pc:sldChg>
      <pc:sldChg chg="modSp mod">
        <pc:chgData name="Brayan Stieven Torres Ovalle" userId="3ae98a47-0287-4a82-93ea-b0c285f61899" providerId="ADAL" clId="{1BF969DD-445D-4FED-857D-006E4713290A}" dt="2025-07-29T16:24:34.682" v="13" actId="20577"/>
        <pc:sldMkLst>
          <pc:docMk/>
          <pc:sldMk cId="106297666" sldId="266"/>
        </pc:sldMkLst>
        <pc:spChg chg="mod">
          <ac:chgData name="Brayan Stieven Torres Ovalle" userId="3ae98a47-0287-4a82-93ea-b0c285f61899" providerId="ADAL" clId="{1BF969DD-445D-4FED-857D-006E4713290A}" dt="2025-07-29T16:24:34.682" v="13" actId="20577"/>
          <ac:spMkLst>
            <pc:docMk/>
            <pc:sldMk cId="106297666" sldId="266"/>
            <ac:spMk id="5" creationId="{02FCECC4-41D2-4C73-BC66-AA7B246E597F}"/>
          </ac:spMkLst>
        </pc:spChg>
      </pc:sldChg>
      <pc:sldChg chg="del">
        <pc:chgData name="Brayan Stieven Torres Ovalle" userId="3ae98a47-0287-4a82-93ea-b0c285f61899" providerId="ADAL" clId="{1BF969DD-445D-4FED-857D-006E4713290A}" dt="2025-07-29T16:24:28.099" v="12" actId="2696"/>
        <pc:sldMkLst>
          <pc:docMk/>
          <pc:sldMk cId="342189763" sldId="270"/>
        </pc:sldMkLst>
      </pc:sldChg>
      <pc:sldChg chg="del">
        <pc:chgData name="Brayan Stieven Torres Ovalle" userId="3ae98a47-0287-4a82-93ea-b0c285f61899" providerId="ADAL" clId="{1BF969DD-445D-4FED-857D-006E4713290A}" dt="2025-07-29T16:24:18.366" v="8" actId="2696"/>
        <pc:sldMkLst>
          <pc:docMk/>
          <pc:sldMk cId="3184010201" sldId="271"/>
        </pc:sldMkLst>
      </pc:sldChg>
      <pc:sldChg chg="del">
        <pc:chgData name="Brayan Stieven Torres Ovalle" userId="3ae98a47-0287-4a82-93ea-b0c285f61899" providerId="ADAL" clId="{1BF969DD-445D-4FED-857D-006E4713290A}" dt="2025-07-29T16:24:21.483" v="9" actId="2696"/>
        <pc:sldMkLst>
          <pc:docMk/>
          <pc:sldMk cId="2274487576" sldId="272"/>
        </pc:sldMkLst>
      </pc:sldChg>
      <pc:sldChg chg="del">
        <pc:chgData name="Brayan Stieven Torres Ovalle" userId="3ae98a47-0287-4a82-93ea-b0c285f61899" providerId="ADAL" clId="{1BF969DD-445D-4FED-857D-006E4713290A}" dt="2025-07-29T16:24:23.313" v="10" actId="2696"/>
        <pc:sldMkLst>
          <pc:docMk/>
          <pc:sldMk cId="599417486" sldId="273"/>
        </pc:sldMkLst>
      </pc:sldChg>
      <pc:sldChg chg="del">
        <pc:chgData name="Brayan Stieven Torres Ovalle" userId="3ae98a47-0287-4a82-93ea-b0c285f61899" providerId="ADAL" clId="{1BF969DD-445D-4FED-857D-006E4713290A}" dt="2025-07-29T16:24:26.064" v="11" actId="2696"/>
        <pc:sldMkLst>
          <pc:docMk/>
          <pc:sldMk cId="3800666792" sldId="274"/>
        </pc:sldMkLst>
      </pc:sldChg>
      <pc:sldChg chg="del">
        <pc:chgData name="Brayan Stieven Torres Ovalle" userId="3ae98a47-0287-4a82-93ea-b0c285f61899" providerId="ADAL" clId="{1BF969DD-445D-4FED-857D-006E4713290A}" dt="2025-07-29T16:24:13.328" v="6" actId="2696"/>
        <pc:sldMkLst>
          <pc:docMk/>
          <pc:sldMk cId="1118841129" sldId="275"/>
        </pc:sldMkLst>
      </pc:sldChg>
      <pc:sldChg chg="del">
        <pc:chgData name="Brayan Stieven Torres Ovalle" userId="3ae98a47-0287-4a82-93ea-b0c285f61899" providerId="ADAL" clId="{1BF969DD-445D-4FED-857D-006E4713290A}" dt="2025-07-29T16:24:08.878" v="4" actId="2696"/>
        <pc:sldMkLst>
          <pc:docMk/>
          <pc:sldMk cId="916624704" sldId="276"/>
        </pc:sldMkLst>
      </pc:sldChg>
      <pc:sldChg chg="del">
        <pc:chgData name="Brayan Stieven Torres Ovalle" userId="3ae98a47-0287-4a82-93ea-b0c285f61899" providerId="ADAL" clId="{1BF969DD-445D-4FED-857D-006E4713290A}" dt="2025-07-29T16:24:10.861" v="5" actId="2696"/>
        <pc:sldMkLst>
          <pc:docMk/>
          <pc:sldMk cId="553038584" sldId="277"/>
        </pc:sldMkLst>
      </pc:sldChg>
      <pc:sldChg chg="del">
        <pc:chgData name="Brayan Stieven Torres Ovalle" userId="3ae98a47-0287-4a82-93ea-b0c285f61899" providerId="ADAL" clId="{1BF969DD-445D-4FED-857D-006E4713290A}" dt="2025-07-29T16:24:06.993" v="3" actId="2696"/>
        <pc:sldMkLst>
          <pc:docMk/>
          <pc:sldMk cId="3555623973" sldId="278"/>
        </pc:sldMkLst>
      </pc:sldChg>
      <pc:sldChg chg="del">
        <pc:chgData name="Brayan Stieven Torres Ovalle" userId="3ae98a47-0287-4a82-93ea-b0c285f61899" providerId="ADAL" clId="{1BF969DD-445D-4FED-857D-006E4713290A}" dt="2025-07-29T16:24:05.289" v="2" actId="2696"/>
        <pc:sldMkLst>
          <pc:docMk/>
          <pc:sldMk cId="74047565" sldId="279"/>
        </pc:sldMkLst>
      </pc:sldChg>
      <pc:sldChg chg="del">
        <pc:chgData name="Brayan Stieven Torres Ovalle" userId="3ae98a47-0287-4a82-93ea-b0c285f61899" providerId="ADAL" clId="{1BF969DD-445D-4FED-857D-006E4713290A}" dt="2025-07-29T16:23:59.777" v="1" actId="2696"/>
        <pc:sldMkLst>
          <pc:docMk/>
          <pc:sldMk cId="1927267207" sldId="280"/>
        </pc:sldMkLst>
      </pc:sldChg>
      <pc:sldChg chg="del">
        <pc:chgData name="Brayan Stieven Torres Ovalle" userId="3ae98a47-0287-4a82-93ea-b0c285f61899" providerId="ADAL" clId="{1BF969DD-445D-4FED-857D-006E4713290A}" dt="2025-07-29T16:23:57.658" v="0" actId="2696"/>
        <pc:sldMkLst>
          <pc:docMk/>
          <pc:sldMk cId="1271150421" sldId="281"/>
        </pc:sldMkLst>
      </pc:sldChg>
    </pc:docChg>
  </pc:docChgLst>
  <pc:docChgLst>
    <pc:chgData name="BRAYAN STIVEN TORRES OVALLE" userId="3da18e5f-8362-40e2-9ca7-dc25a05e39e9" providerId="ADAL" clId="{64F62818-37AA-4E5F-9829-CF65A5C1A2FA}"/>
    <pc:docChg chg="modSld sldOrd">
      <pc:chgData name="BRAYAN STIVEN TORRES OVALLE" userId="3da18e5f-8362-40e2-9ca7-dc25a05e39e9" providerId="ADAL" clId="{64F62818-37AA-4E5F-9829-CF65A5C1A2FA}" dt="2022-03-28T16:52:33.079" v="1"/>
      <pc:docMkLst>
        <pc:docMk/>
      </pc:docMkLst>
      <pc:sldChg chg="ord">
        <pc:chgData name="BRAYAN STIVEN TORRES OVALLE" userId="3da18e5f-8362-40e2-9ca7-dc25a05e39e9" providerId="ADAL" clId="{64F62818-37AA-4E5F-9829-CF65A5C1A2FA}" dt="2022-03-28T16:52:33.079" v="1"/>
        <pc:sldMkLst>
          <pc:docMk/>
          <pc:sldMk cId="1242305057" sldId="264"/>
        </pc:sldMkLst>
      </pc:sldChg>
    </pc:docChg>
  </pc:docChgLst>
  <pc:docChgLst>
    <pc:chgData name="Brayan Stieven Torres Ovalle" userId="3ae98a47-0287-4a82-93ea-b0c285f61899" providerId="ADAL" clId="{9160333C-8EFA-4A57-9FAE-DB827137ADAF}"/>
    <pc:docChg chg="custSel addSld delSld modSld">
      <pc:chgData name="Brayan Stieven Torres Ovalle" userId="3ae98a47-0287-4a82-93ea-b0c285f61899" providerId="ADAL" clId="{9160333C-8EFA-4A57-9FAE-DB827137ADAF}" dt="2025-02-02T05:53:58.008" v="432" actId="20577"/>
      <pc:docMkLst>
        <pc:docMk/>
      </pc:docMkLst>
      <pc:sldChg chg="modSp mod">
        <pc:chgData name="Brayan Stieven Torres Ovalle" userId="3ae98a47-0287-4a82-93ea-b0c285f61899" providerId="ADAL" clId="{9160333C-8EFA-4A57-9FAE-DB827137ADAF}" dt="2025-02-02T05:21:39.398" v="38" actId="5793"/>
        <pc:sldMkLst>
          <pc:docMk/>
          <pc:sldMk cId="3211097071" sldId="260"/>
        </pc:sldMkLst>
      </pc:sldChg>
      <pc:sldChg chg="addSp delSp modSp mod">
        <pc:chgData name="Brayan Stieven Torres Ovalle" userId="3ae98a47-0287-4a82-93ea-b0c285f61899" providerId="ADAL" clId="{9160333C-8EFA-4A57-9FAE-DB827137ADAF}" dt="2025-02-02T05:29:38.118" v="108" actId="1076"/>
        <pc:sldMkLst>
          <pc:docMk/>
          <pc:sldMk cId="2495405225" sldId="262"/>
        </pc:sldMkLst>
      </pc:sldChg>
      <pc:sldChg chg="del">
        <pc:chgData name="Brayan Stieven Torres Ovalle" userId="3ae98a47-0287-4a82-93ea-b0c285f61899" providerId="ADAL" clId="{9160333C-8EFA-4A57-9FAE-DB827137ADAF}" dt="2025-02-02T05:42:03.058" v="167" actId="47"/>
        <pc:sldMkLst>
          <pc:docMk/>
          <pc:sldMk cId="861931794" sldId="265"/>
        </pc:sldMkLst>
      </pc:sldChg>
      <pc:sldChg chg="modSp mod">
        <pc:chgData name="Brayan Stieven Torres Ovalle" userId="3ae98a47-0287-4a82-93ea-b0c285f61899" providerId="ADAL" clId="{9160333C-8EFA-4A57-9FAE-DB827137ADAF}" dt="2025-02-02T05:53:58.008" v="432" actId="20577"/>
        <pc:sldMkLst>
          <pc:docMk/>
          <pc:sldMk cId="106297666" sldId="266"/>
        </pc:sldMkLst>
      </pc:sldChg>
      <pc:sldChg chg="del">
        <pc:chgData name="Brayan Stieven Torres Ovalle" userId="3ae98a47-0287-4a82-93ea-b0c285f61899" providerId="ADAL" clId="{9160333C-8EFA-4A57-9FAE-DB827137ADAF}" dt="2025-02-02T05:43:41.416" v="168" actId="47"/>
        <pc:sldMkLst>
          <pc:docMk/>
          <pc:sldMk cId="3464227182" sldId="267"/>
        </pc:sldMkLst>
      </pc:sldChg>
      <pc:sldChg chg="delSp modSp mod">
        <pc:chgData name="Brayan Stieven Torres Ovalle" userId="3ae98a47-0287-4a82-93ea-b0c285f61899" providerId="ADAL" clId="{9160333C-8EFA-4A57-9FAE-DB827137ADAF}" dt="2025-02-02T05:23:00.227" v="44" actId="1076"/>
        <pc:sldMkLst>
          <pc:docMk/>
          <pc:sldMk cId="1226610983" sldId="268"/>
        </pc:sldMkLst>
      </pc:sldChg>
      <pc:sldChg chg="addSp modSp mod">
        <pc:chgData name="Brayan Stieven Torres Ovalle" userId="3ae98a47-0287-4a82-93ea-b0c285f61899" providerId="ADAL" clId="{9160333C-8EFA-4A57-9FAE-DB827137ADAF}" dt="2025-02-02T05:45:07.217" v="259" actId="20577"/>
        <pc:sldMkLst>
          <pc:docMk/>
          <pc:sldMk cId="655735922" sldId="269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36:18.126" v="129" actId="26606"/>
        <pc:sldMkLst>
          <pc:docMk/>
          <pc:sldMk cId="342189763" sldId="270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37:17.939" v="136" actId="26606"/>
        <pc:sldMkLst>
          <pc:docMk/>
          <pc:sldMk cId="3184010201" sldId="271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37:53.442" v="142" actId="26606"/>
        <pc:sldMkLst>
          <pc:docMk/>
          <pc:sldMk cId="2274487576" sldId="272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0:59.849" v="166" actId="14100"/>
        <pc:sldMkLst>
          <pc:docMk/>
          <pc:sldMk cId="599417486" sldId="273"/>
        </pc:sldMkLst>
      </pc:sldChg>
      <pc:sldChg chg="addSp delSp new mod setBg">
        <pc:chgData name="Brayan Stieven Torres Ovalle" userId="3ae98a47-0287-4a82-93ea-b0c285f61899" providerId="ADAL" clId="{9160333C-8EFA-4A57-9FAE-DB827137ADAF}" dt="2025-02-02T05:39:00.416" v="152" actId="26606"/>
        <pc:sldMkLst>
          <pc:docMk/>
          <pc:sldMk cId="3800666792" sldId="274"/>
        </pc:sldMkLst>
      </pc:sldChg>
      <pc:sldChg chg="addSp delSp new mod setBg">
        <pc:chgData name="Brayan Stieven Torres Ovalle" userId="3ae98a47-0287-4a82-93ea-b0c285f61899" providerId="ADAL" clId="{9160333C-8EFA-4A57-9FAE-DB827137ADAF}" dt="2025-02-02T05:39:24.540" v="157" actId="26606"/>
        <pc:sldMkLst>
          <pc:docMk/>
          <pc:sldMk cId="1118841129" sldId="275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6:49.087" v="275" actId="26606"/>
        <pc:sldMkLst>
          <pc:docMk/>
          <pc:sldMk cId="916624704" sldId="276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6:34.338" v="274" actId="26606"/>
        <pc:sldMkLst>
          <pc:docMk/>
          <pc:sldMk cId="553038584" sldId="277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7:26.406" v="282" actId="26606"/>
        <pc:sldMkLst>
          <pc:docMk/>
          <pc:sldMk cId="3555623973" sldId="278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8:05.598" v="288" actId="26606"/>
        <pc:sldMkLst>
          <pc:docMk/>
          <pc:sldMk cId="74047565" sldId="279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52:46.846" v="307" actId="26606"/>
        <pc:sldMkLst>
          <pc:docMk/>
          <pc:sldMk cId="1927267207" sldId="280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52:41.427" v="306" actId="26606"/>
        <pc:sldMkLst>
          <pc:docMk/>
          <pc:sldMk cId="1271150421" sldId="281"/>
        </pc:sldMkLst>
      </pc:sldChg>
      <pc:sldChg chg="add del">
        <pc:chgData name="Brayan Stieven Torres Ovalle" userId="3ae98a47-0287-4a82-93ea-b0c285f61899" providerId="ADAL" clId="{9160333C-8EFA-4A57-9FAE-DB827137ADAF}" dt="2025-02-02T05:52:18.678" v="303" actId="47"/>
        <pc:sldMkLst>
          <pc:docMk/>
          <pc:sldMk cId="1063307696" sldId="282"/>
        </pc:sldMkLst>
      </pc:sldChg>
    </pc:docChg>
  </pc:docChgLst>
  <pc:docChgLst>
    <pc:chgData name="BRAYAN STIVEN TORRES OVALLE" userId="3da18e5f-8362-40e2-9ca7-dc25a05e39e9" providerId="ADAL" clId="{6469B045-2371-47DF-9C7F-F0D064A05094}"/>
    <pc:docChg chg="custSel modSld">
      <pc:chgData name="BRAYAN STIVEN TORRES OVALLE" userId="3da18e5f-8362-40e2-9ca7-dc25a05e39e9" providerId="ADAL" clId="{6469B045-2371-47DF-9C7F-F0D064A05094}" dt="2021-09-27T16:48:07.459" v="19" actId="20577"/>
      <pc:docMkLst>
        <pc:docMk/>
      </pc:docMkLst>
      <pc:sldChg chg="delSp modSp mod">
        <pc:chgData name="BRAYAN STIVEN TORRES OVALLE" userId="3da18e5f-8362-40e2-9ca7-dc25a05e39e9" providerId="ADAL" clId="{6469B045-2371-47DF-9C7F-F0D064A05094}" dt="2021-09-27T16:48:07.459" v="19" actId="20577"/>
        <pc:sldMkLst>
          <pc:docMk/>
          <pc:sldMk cId="367564489" sldId="263"/>
        </pc:sldMkLst>
      </pc:sldChg>
    </pc:docChg>
  </pc:docChgLst>
  <pc:docChgLst>
    <pc:chgData name="BRAYAN STIVEN TORRES OVALLE" userId="3da18e5f-8362-40e2-9ca7-dc25a05e39e9" providerId="ADAL" clId="{966A832F-3442-43AC-879E-24FD6A7D0B25}"/>
    <pc:docChg chg="custSel modSld">
      <pc:chgData name="BRAYAN STIVEN TORRES OVALLE" userId="3da18e5f-8362-40e2-9ca7-dc25a05e39e9" providerId="ADAL" clId="{966A832F-3442-43AC-879E-24FD6A7D0B25}" dt="2021-07-26T15:47:19.952" v="4" actId="207"/>
      <pc:docMkLst>
        <pc:docMk/>
      </pc:docMkLst>
      <pc:sldChg chg="addSp delSp modSp">
        <pc:chgData name="BRAYAN STIVEN TORRES OVALLE" userId="3da18e5f-8362-40e2-9ca7-dc25a05e39e9" providerId="ADAL" clId="{966A832F-3442-43AC-879E-24FD6A7D0B25}" dt="2021-07-26T15:47:19.952" v="4" actId="207"/>
        <pc:sldMkLst>
          <pc:docMk/>
          <pc:sldMk cId="3211097071" sldId="260"/>
        </pc:sldMkLst>
      </pc:sldChg>
    </pc:docChg>
  </pc:docChgLst>
  <pc:docChgLst>
    <pc:chgData name="Brayan Stieven Torres Ovalle" userId="3ae98a47-0287-4a82-93ea-b0c285f61899" providerId="ADAL" clId="{874A655E-B207-4448-B752-D1892D0ADDB4}"/>
    <pc:docChg chg="custSel addSld modSld">
      <pc:chgData name="Brayan Stieven Torres Ovalle" userId="3ae98a47-0287-4a82-93ea-b0c285f61899" providerId="ADAL" clId="{874A655E-B207-4448-B752-D1892D0ADDB4}" dt="2025-02-02T05:19:43.200" v="521" actId="20577"/>
      <pc:docMkLst>
        <pc:docMk/>
      </pc:docMkLst>
      <pc:sldChg chg="addSp delSp modSp mod">
        <pc:chgData name="Brayan Stieven Torres Ovalle" userId="3ae98a47-0287-4a82-93ea-b0c285f61899" providerId="ADAL" clId="{874A655E-B207-4448-B752-D1892D0ADDB4}" dt="2025-02-02T05:19:43.200" v="521" actId="20577"/>
        <pc:sldMkLst>
          <pc:docMk/>
          <pc:sldMk cId="1329600922" sldId="258"/>
        </pc:sldMkLst>
      </pc:sldChg>
      <pc:sldChg chg="delSp modSp mod setBg">
        <pc:chgData name="Brayan Stieven Torres Ovalle" userId="3ae98a47-0287-4a82-93ea-b0c285f61899" providerId="ADAL" clId="{874A655E-B207-4448-B752-D1892D0ADDB4}" dt="2025-02-02T04:56:20.716" v="498" actId="1076"/>
        <pc:sldMkLst>
          <pc:docMk/>
          <pc:sldMk cId="3288442320" sldId="259"/>
        </pc:sldMkLst>
      </pc:sldChg>
      <pc:sldChg chg="addSp delSp modSp mod setBg">
        <pc:chgData name="Brayan Stieven Torres Ovalle" userId="3ae98a47-0287-4a82-93ea-b0c285f61899" providerId="ADAL" clId="{874A655E-B207-4448-B752-D1892D0ADDB4}" dt="2025-02-02T04:39:22.573" v="63" actId="1076"/>
        <pc:sldMkLst>
          <pc:docMk/>
          <pc:sldMk cId="3211097071" sldId="260"/>
        </pc:sldMkLst>
      </pc:sldChg>
      <pc:sldChg chg="setBg">
        <pc:chgData name="Brayan Stieven Torres Ovalle" userId="3ae98a47-0287-4a82-93ea-b0c285f61899" providerId="ADAL" clId="{874A655E-B207-4448-B752-D1892D0ADDB4}" dt="2025-02-02T04:37:26.506" v="48"/>
        <pc:sldMkLst>
          <pc:docMk/>
          <pc:sldMk cId="3474374108" sldId="261"/>
        </pc:sldMkLst>
      </pc:sldChg>
      <pc:sldChg chg="modSp mod setBg">
        <pc:chgData name="Brayan Stieven Torres Ovalle" userId="3ae98a47-0287-4a82-93ea-b0c285f61899" providerId="ADAL" clId="{874A655E-B207-4448-B752-D1892D0ADDB4}" dt="2025-02-02T04:55:48.278" v="493" actId="207"/>
        <pc:sldMkLst>
          <pc:docMk/>
          <pc:sldMk cId="2495405225" sldId="262"/>
        </pc:sldMkLst>
      </pc:sldChg>
      <pc:sldChg chg="addSp delSp modSp mod">
        <pc:chgData name="Brayan Stieven Torres Ovalle" userId="3ae98a47-0287-4a82-93ea-b0c285f61899" providerId="ADAL" clId="{874A655E-B207-4448-B752-D1892D0ADDB4}" dt="2025-02-02T04:52:57.358" v="486" actId="1076"/>
        <pc:sldMkLst>
          <pc:docMk/>
          <pc:sldMk cId="367564489" sldId="263"/>
        </pc:sldMkLst>
      </pc:sldChg>
      <pc:sldChg chg="modSp mod">
        <pc:chgData name="Brayan Stieven Torres Ovalle" userId="3ae98a47-0287-4a82-93ea-b0c285f61899" providerId="ADAL" clId="{874A655E-B207-4448-B752-D1892D0ADDB4}" dt="2025-02-02T04:55:54.852" v="494" actId="207"/>
        <pc:sldMkLst>
          <pc:docMk/>
          <pc:sldMk cId="861931794" sldId="265"/>
        </pc:sldMkLst>
      </pc:sldChg>
      <pc:sldChg chg="modSp mod">
        <pc:chgData name="Brayan Stieven Torres Ovalle" userId="3ae98a47-0287-4a82-93ea-b0c285f61899" providerId="ADAL" clId="{874A655E-B207-4448-B752-D1892D0ADDB4}" dt="2025-02-02T04:56:16.776" v="497" actId="207"/>
        <pc:sldMkLst>
          <pc:docMk/>
          <pc:sldMk cId="106297666" sldId="266"/>
        </pc:sldMkLst>
      </pc:sldChg>
      <pc:sldChg chg="modSp mod">
        <pc:chgData name="Brayan Stieven Torres Ovalle" userId="3ae98a47-0287-4a82-93ea-b0c285f61899" providerId="ADAL" clId="{874A655E-B207-4448-B752-D1892D0ADDB4}" dt="2025-02-02T04:55:59.826" v="495" actId="207"/>
        <pc:sldMkLst>
          <pc:docMk/>
          <pc:sldMk cId="3464227182" sldId="267"/>
        </pc:sldMkLst>
      </pc:sldChg>
      <pc:sldChg chg="modSp">
        <pc:chgData name="Brayan Stieven Torres Ovalle" userId="3ae98a47-0287-4a82-93ea-b0c285f61899" providerId="ADAL" clId="{874A655E-B207-4448-B752-D1892D0ADDB4}" dt="2025-02-02T04:37:05.171" v="44"/>
        <pc:sldMkLst>
          <pc:docMk/>
          <pc:sldMk cId="1226610983" sldId="268"/>
        </pc:sldMkLst>
      </pc:sldChg>
      <pc:sldChg chg="addSp modSp new mod">
        <pc:chgData name="Brayan Stieven Torres Ovalle" userId="3ae98a47-0287-4a82-93ea-b0c285f61899" providerId="ADAL" clId="{874A655E-B207-4448-B752-D1892D0ADDB4}" dt="2025-02-02T05:13:04.245" v="509" actId="20577"/>
        <pc:sldMkLst>
          <pc:docMk/>
          <pc:sldMk cId="655735922" sldId="269"/>
        </pc:sldMkLst>
      </pc:sldChg>
    </pc:docChg>
  </pc:docChgLst>
  <pc:docChgLst>
    <pc:chgData name="BRAYAN STIVEN TORRES OVALLE" userId="3da18e5f-8362-40e2-9ca7-dc25a05e39e9" providerId="ADAL" clId="{83C11B10-C1A3-46F5-B5DD-3FF60445A6ED}"/>
    <pc:docChg chg="modSld">
      <pc:chgData name="BRAYAN STIVEN TORRES OVALLE" userId="3da18e5f-8362-40e2-9ca7-dc25a05e39e9" providerId="ADAL" clId="{83C11B10-C1A3-46F5-B5DD-3FF60445A6ED}" dt="2022-07-26T14:22:34.218" v="20" actId="20577"/>
      <pc:docMkLst>
        <pc:docMk/>
      </pc:docMkLst>
      <pc:sldChg chg="modSp mod">
        <pc:chgData name="BRAYAN STIVEN TORRES OVALLE" userId="3da18e5f-8362-40e2-9ca7-dc25a05e39e9" providerId="ADAL" clId="{83C11B10-C1A3-46F5-B5DD-3FF60445A6ED}" dt="2022-07-26T14:22:34.218" v="20" actId="20577"/>
        <pc:sldMkLst>
          <pc:docMk/>
          <pc:sldMk cId="36756448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C682D-EDC7-4D66-8B1A-FB589B45D19E}" type="datetimeFigureOut">
              <a:rPr lang="es-CO" smtClean="0"/>
              <a:t>5/08/2025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82CD-B728-4B8E-B293-0752EB00EE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6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680A9-8703-FDBD-E054-B0378CBC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EE6D4-B50E-5EE2-E389-D2A3DC47A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A3404-2BD4-88B2-4DC7-362F14EB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4B0F9F-BAA4-B714-F9AD-0464EE04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EA3E1-63FF-0E9B-0473-69304E8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1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BB2B6-4CB6-614B-6C76-0F0D7413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ACEFA-966E-32B2-88D3-166844A9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BCA14-959F-062D-9745-6A807A89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8CA7A-4242-65DD-686B-D7EDF828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A0547-540C-54C6-1D3B-5285BA4F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9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62C2C2-F853-9BB5-946D-C4E2DC3A0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78AA35-E6FA-BE13-7B74-86B690E0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99661-01A9-1CF3-3E7F-196097C3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F15DE-4662-47E3-9D62-1FE0BD17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930563-ACD6-7D5B-DE36-74CC9C6F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8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3BD3-C6AF-2164-BA3A-201E428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87C1F-4CCF-7F53-A853-CB38E003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8C8E9-543F-885C-1602-8B8A8EB2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72A97-09F7-6A12-B3E3-80AF3B84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F1E6A-BF86-3245-07FC-35A2D22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1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84B8-115E-9CAE-D965-65E3D194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5A306-21AF-F050-B7B0-C9166A9F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2DDB1-E9AA-D939-744E-0BBCE08A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0500D-3D86-8066-56D6-4780D07E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DC610-3113-0210-A968-79131365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5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9A598-9A7F-0182-2A32-85143300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57093-8E47-0B0E-0A3E-A7A5E22DB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67C788-154A-7608-9CAC-6496D3C1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F2690-67CB-2C54-9A72-009C4A1F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1F0DE-CBA7-12D3-9B5C-B83A628C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9BE09-BB21-028A-886D-67691A3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B8AAC-1528-B614-0A33-998A9C55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7D1708-0B1C-A6E0-A125-0B463E8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4C05EE-91D0-EC75-E165-BD6DCCBA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CE2480-55B1-54D2-30AB-52FA3DF9D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AE5AC3-9608-5AE7-FDBA-B5E77929D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6DDC65-FD73-FAF3-3302-B85FF29E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52EDF6-C393-2025-8833-B6D218E0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D9332-63D7-8619-1B47-E84A1836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80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A53D-37C1-4105-8761-4532ED7F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E78C28-1D78-919B-86DD-53763BBA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9C990A-C258-8AF2-2F87-9B4A2A96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44754-DA8D-34AE-2ADF-3888BAF2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3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49EC0F-3D4E-C7C6-01A6-12C3DA65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55917-0F27-10F5-A950-FD6B38C0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AF6F0D-4267-5300-7DE1-C56458EA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5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F56FC-F9A0-A4B1-9DD0-97438EC5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15A5E-C664-0AD7-F771-250C4A48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95E5A-B1DD-FDB8-4F76-DE278C1E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24BB01-B112-63A0-76D6-C9A9C99D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F3D1B1-5098-5F3D-8918-003A3F07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82C6F9-6DFF-909E-4B8C-FCDCADC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4337C-059F-F67C-B1FF-9CF356D3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CF2615-5847-411E-7887-085A61AB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E007A-FFFE-77A5-8AC1-3CB8D698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470E7-7CB4-9E89-960E-E1263231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07347C-91BC-F317-9C82-29759ED0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46C0FD-B843-7664-73E8-B6E503A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3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419096-27C1-6EC7-B212-95E5318B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E660E-5A19-DE35-3E06-7F0DA664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68690-1B11-54F5-11D4-794B94880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05/08/2025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D2701-4300-A383-1940-07D431C8C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F477B-E474-A718-F5F6-3E6399CE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7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yan.torres@uniagustiniana.edu.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54454A-9DA8-4239-D91B-530BD49D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710" y="-83128"/>
            <a:ext cx="3093726" cy="207874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06926" y="1861794"/>
            <a:ext cx="793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rgbClr val="002060"/>
                </a:solidFill>
              </a:rPr>
              <a:t>¡¡Bienvenidos!!</a:t>
            </a:r>
          </a:p>
          <a:p>
            <a:pPr algn="r"/>
            <a:r>
              <a:rPr lang="es-ES" sz="3600" dirty="0">
                <a:solidFill>
                  <a:schemeClr val="bg1"/>
                </a:solidFill>
              </a:rPr>
              <a:t>REDES NEURONALES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D3F89D-294A-4FAC-99EF-005DCFF027D6}"/>
              </a:ext>
            </a:extLst>
          </p:cNvPr>
          <p:cNvSpPr txBox="1"/>
          <p:nvPr/>
        </p:nvSpPr>
        <p:spPr>
          <a:xfrm>
            <a:off x="2747016" y="4069018"/>
            <a:ext cx="639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brayan.torres@uniagustiniana.edu.co</a:t>
            </a:r>
            <a:endParaRPr lang="es-CO" sz="2400" dirty="0">
              <a:solidFill>
                <a:srgbClr val="002060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Brayan Torres-Ingeniero de sistemas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 </a:t>
            </a:r>
            <a:r>
              <a:rPr lang="es-ES" sz="2400">
                <a:solidFill>
                  <a:schemeClr val="bg1"/>
                </a:solidFill>
              </a:rPr>
              <a:t>/ Índice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9AA49B-4F74-4825-815B-BE1F62D654D3}"/>
              </a:ext>
            </a:extLst>
          </p:cNvPr>
          <p:cNvSpPr txBox="1"/>
          <p:nvPr/>
        </p:nvSpPr>
        <p:spPr>
          <a:xfrm>
            <a:off x="509153" y="1645434"/>
            <a:ext cx="6774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Presentación del curso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Syllabus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Reglas del curso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Material de apoyo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Iniciamos</a:t>
            </a:r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B6D284-8A5B-4976-94B6-702372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43859"/>
            <a:ext cx="8080744" cy="51435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F75B1E-29FB-4327-80F9-E6E5C7B7EB38}"/>
              </a:ext>
            </a:extLst>
          </p:cNvPr>
          <p:cNvSpPr txBox="1"/>
          <p:nvPr/>
        </p:nvSpPr>
        <p:spPr>
          <a:xfrm>
            <a:off x="505046" y="477796"/>
            <a:ext cx="7070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</a:rPr>
              <a:t>¿Que piensan que haremos en está unidad?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</a:rPr>
              <a:t>¿De que carrera son y en que semestre se encuentran?</a:t>
            </a:r>
            <a:endParaRPr lang="es-CO" sz="2800" dirty="0">
              <a:solidFill>
                <a:srgbClr val="00B05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A70F38-C7A1-46D0-9715-F0F22E79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03" y="1972235"/>
            <a:ext cx="2400065" cy="18520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3F9DC3-E97F-4603-9F4D-8A0363AD4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24" y="2111440"/>
            <a:ext cx="1735416" cy="15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0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EEE320-E71A-4566-A64A-1306A9E991A7}"/>
              </a:ext>
            </a:extLst>
          </p:cNvPr>
          <p:cNvSpPr txBox="1"/>
          <p:nvPr/>
        </p:nvSpPr>
        <p:spPr>
          <a:xfrm>
            <a:off x="399994" y="269968"/>
            <a:ext cx="669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Reglas del curso </a:t>
            </a:r>
            <a:endParaRPr lang="es-CO" sz="2400" b="1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37EE72-33D5-4F22-884F-78C495859EAA}"/>
              </a:ext>
            </a:extLst>
          </p:cNvPr>
          <p:cNvSpPr txBox="1"/>
          <p:nvPr/>
        </p:nvSpPr>
        <p:spPr>
          <a:xfrm>
            <a:off x="240505" y="1018469"/>
            <a:ext cx="4412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Momento Uno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Talleres 50%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Examen 50%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endParaRPr lang="es-ES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454D7-58C5-4C2E-AA2F-850105D8C5E8}"/>
              </a:ext>
            </a:extLst>
          </p:cNvPr>
          <p:cNvSpPr txBox="1"/>
          <p:nvPr/>
        </p:nvSpPr>
        <p:spPr>
          <a:xfrm>
            <a:off x="399994" y="3069468"/>
            <a:ext cx="4093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Momento tres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Talleres 15%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Quices</a:t>
            </a:r>
            <a:r>
              <a:rPr lang="es-ES" dirty="0"/>
              <a:t> 10%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Examen 50%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Proyecto 25%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D78AB8-7E15-4AEF-D2C4-5376EB90573E}"/>
              </a:ext>
            </a:extLst>
          </p:cNvPr>
          <p:cNvSpPr txBox="1"/>
          <p:nvPr/>
        </p:nvSpPr>
        <p:spPr>
          <a:xfrm>
            <a:off x="4249506" y="937391"/>
            <a:ext cx="4412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Momento 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Examen 50%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Talleres 50%</a:t>
            </a:r>
          </a:p>
          <a:p>
            <a:endParaRPr lang="es-ES" sz="2000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47F619DD-A7D0-DD28-635D-036821BF9DC1}"/>
              </a:ext>
            </a:extLst>
          </p:cNvPr>
          <p:cNvSpPr/>
          <p:nvPr/>
        </p:nvSpPr>
        <p:spPr>
          <a:xfrm>
            <a:off x="2743200" y="1088212"/>
            <a:ext cx="400522" cy="148353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426CEA-57AB-4ACC-0428-E6AA1A4C5AA8}"/>
              </a:ext>
            </a:extLst>
          </p:cNvPr>
          <p:cNvSpPr txBox="1"/>
          <p:nvPr/>
        </p:nvSpPr>
        <p:spPr>
          <a:xfrm>
            <a:off x="3264214" y="1618633"/>
            <a:ext cx="8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30%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EA6D02E2-4008-9101-F647-8249038297D5}"/>
              </a:ext>
            </a:extLst>
          </p:cNvPr>
          <p:cNvSpPr/>
          <p:nvPr/>
        </p:nvSpPr>
        <p:spPr>
          <a:xfrm>
            <a:off x="6577995" y="1152589"/>
            <a:ext cx="400522" cy="148353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AA0726-7EE4-30F5-D428-32F6EDC8F604}"/>
              </a:ext>
            </a:extLst>
          </p:cNvPr>
          <p:cNvSpPr txBox="1"/>
          <p:nvPr/>
        </p:nvSpPr>
        <p:spPr>
          <a:xfrm>
            <a:off x="7131545" y="1639874"/>
            <a:ext cx="8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30%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85FAF606-9776-DAB0-7285-96D7AB3C3BB8}"/>
              </a:ext>
            </a:extLst>
          </p:cNvPr>
          <p:cNvSpPr/>
          <p:nvPr/>
        </p:nvSpPr>
        <p:spPr>
          <a:xfrm>
            <a:off x="2342678" y="3156460"/>
            <a:ext cx="400522" cy="148353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4A394-E227-6032-831F-6839225E73D7}"/>
              </a:ext>
            </a:extLst>
          </p:cNvPr>
          <p:cNvSpPr txBox="1"/>
          <p:nvPr/>
        </p:nvSpPr>
        <p:spPr>
          <a:xfrm>
            <a:off x="2890978" y="3727825"/>
            <a:ext cx="8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40%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BF3D10-CA3B-F889-FE4C-670BC95E9515}"/>
              </a:ext>
            </a:extLst>
          </p:cNvPr>
          <p:cNvSpPr txBox="1"/>
          <p:nvPr/>
        </p:nvSpPr>
        <p:spPr>
          <a:xfrm>
            <a:off x="4377976" y="2928733"/>
            <a:ext cx="389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i="1" dirty="0">
                <a:solidFill>
                  <a:srgbClr val="92D050"/>
                </a:solidFill>
              </a:rPr>
              <a:t>Puntos extras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i="1" dirty="0" err="1"/>
              <a:t>Strava</a:t>
            </a:r>
            <a:endParaRPr lang="es-CO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i="1" dirty="0"/>
              <a:t>GYM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i="1" dirty="0"/>
              <a:t>Bienestar Universitario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i="1" dirty="0"/>
              <a:t>Competencias</a:t>
            </a:r>
          </a:p>
        </p:txBody>
      </p:sp>
      <p:pic>
        <p:nvPicPr>
          <p:cNvPr id="3074" name="Picture 2" descr="Logros - Iconos gratis de profesiones y trabajos">
            <a:extLst>
              <a:ext uri="{FF2B5EF4-FFF2-40B4-BE49-F238E27FC236}">
                <a16:creationId xmlns:a16="http://schemas.microsoft.com/office/drawing/2014/main" id="{17A96900-447C-810A-8D31-50951319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1" y="3511513"/>
            <a:ext cx="1435636" cy="14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5D490F9-BBA8-5AF3-4CDE-86E54CE48505}"/>
              </a:ext>
            </a:extLst>
          </p:cNvPr>
          <p:cNvSpPr txBox="1"/>
          <p:nvPr/>
        </p:nvSpPr>
        <p:spPr>
          <a:xfrm>
            <a:off x="4685884" y="3433439"/>
            <a:ext cx="2342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FF0000"/>
                </a:solidFill>
              </a:rPr>
              <a:t>Términos y condiciones </a:t>
            </a:r>
          </a:p>
        </p:txBody>
      </p:sp>
    </p:spTree>
    <p:extLst>
      <p:ext uri="{BB962C8B-B14F-4D97-AF65-F5344CB8AC3E}">
        <p14:creationId xmlns:p14="http://schemas.microsoft.com/office/powerpoint/2010/main" val="36756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D97BC9-22C6-BE94-A5C3-1D30CDAC39BB}"/>
              </a:ext>
            </a:extLst>
          </p:cNvPr>
          <p:cNvSpPr txBox="1"/>
          <p:nvPr/>
        </p:nvSpPr>
        <p:spPr>
          <a:xfrm>
            <a:off x="399994" y="269968"/>
            <a:ext cx="669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Más reglas</a:t>
            </a:r>
            <a:endParaRPr lang="es-CO" sz="2400" b="1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0BE634-62F3-93DD-DEC6-4E8ACA15A107}"/>
              </a:ext>
            </a:extLst>
          </p:cNvPr>
          <p:cNvSpPr txBox="1"/>
          <p:nvPr/>
        </p:nvSpPr>
        <p:spPr>
          <a:xfrm>
            <a:off x="885930" y="1397827"/>
            <a:ext cx="503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pierde por mas  20% de inasistencia 12.6 fallas</a:t>
            </a:r>
          </a:p>
        </p:txBody>
      </p:sp>
      <p:pic>
        <p:nvPicPr>
          <p:cNvPr id="2050" name="Picture 2" descr="No usarás el celular en clase”. Las nuevas reglas del aula ~ #DocentesTech  ~ Infobae.com">
            <a:extLst>
              <a:ext uri="{FF2B5EF4-FFF2-40B4-BE49-F238E27FC236}">
                <a16:creationId xmlns:a16="http://schemas.microsoft.com/office/drawing/2014/main" id="{E2DAF92B-A6E8-31BE-5560-1C7AAD6A6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72" y="1348104"/>
            <a:ext cx="1927024" cy="192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F7BE401-65C2-8788-EC2A-A191F9E92926}"/>
              </a:ext>
            </a:extLst>
          </p:cNvPr>
          <p:cNvSpPr txBox="1"/>
          <p:nvPr/>
        </p:nvSpPr>
        <p:spPr>
          <a:xfrm>
            <a:off x="977767" y="3330877"/>
            <a:ext cx="225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Virtual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463A48-28E3-5167-137D-004D190A469E}"/>
              </a:ext>
            </a:extLst>
          </p:cNvPr>
          <p:cNvSpPr txBox="1"/>
          <p:nvPr/>
        </p:nvSpPr>
        <p:spPr>
          <a:xfrm>
            <a:off x="885930" y="1065594"/>
            <a:ext cx="197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Presencial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CD137F-5599-FB4C-54A2-D436B244783D}"/>
              </a:ext>
            </a:extLst>
          </p:cNvPr>
          <p:cNvSpPr txBox="1"/>
          <p:nvPr/>
        </p:nvSpPr>
        <p:spPr>
          <a:xfrm>
            <a:off x="977767" y="3661961"/>
            <a:ext cx="503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 se pierde por fallas</a:t>
            </a:r>
          </a:p>
          <a:p>
            <a:r>
              <a:rPr lang="es-CO" dirty="0"/>
              <a:t>Se grabaran las sesiones en </a:t>
            </a:r>
            <a:r>
              <a:rPr lang="es-CO" dirty="0" err="1"/>
              <a:t>meet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573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61615" y="124812"/>
            <a:ext cx="6024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Material de apoyo</a:t>
            </a:r>
          </a:p>
          <a:p>
            <a:endParaRPr lang="es-ES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35E634-6885-4CBD-AC58-CD3E2F9F7179}"/>
              </a:ext>
            </a:extLst>
          </p:cNvPr>
          <p:cNvSpPr txBox="1"/>
          <p:nvPr/>
        </p:nvSpPr>
        <p:spPr>
          <a:xfrm>
            <a:off x="612007" y="1088359"/>
            <a:ext cx="449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Gooogle</a:t>
            </a:r>
            <a:r>
              <a:rPr lang="es-ES" dirty="0"/>
              <a:t> </a:t>
            </a:r>
            <a:r>
              <a:rPr lang="es-ES" dirty="0" err="1"/>
              <a:t>Meet</a:t>
            </a:r>
            <a:endParaRPr lang="es-ES" dirty="0"/>
          </a:p>
          <a:p>
            <a:r>
              <a:rPr lang="es-CO" dirty="0"/>
              <a:t>Aula Virtual</a:t>
            </a:r>
          </a:p>
          <a:p>
            <a:r>
              <a:rPr lang="es-ES" dirty="0" err="1"/>
              <a:t>Github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363D58-CE04-4440-BEE1-20C48478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99" y="2994865"/>
            <a:ext cx="2940222" cy="1653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F2406B8-D515-4EB4-9F2C-A76DFF12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7" y="2903089"/>
            <a:ext cx="2940221" cy="1538716"/>
          </a:xfrm>
          <a:prstGeom prst="rect">
            <a:avLst/>
          </a:prstGeom>
        </p:spPr>
      </p:pic>
      <p:pic>
        <p:nvPicPr>
          <p:cNvPr id="1026" name="Picture 2" descr="Google Meet Logo - PNG y Vector">
            <a:extLst>
              <a:ext uri="{FF2B5EF4-FFF2-40B4-BE49-F238E27FC236}">
                <a16:creationId xmlns:a16="http://schemas.microsoft.com/office/drawing/2014/main" id="{6DE235DC-56B3-D7CD-EF15-9EC10059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10" y="836641"/>
            <a:ext cx="2158224" cy="215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D532E-D3BC-4C47-86E5-D830770D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9C7188-22B7-418D-9993-C68A3D53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86" y="1542839"/>
            <a:ext cx="1335209" cy="13352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8ACCF8-5764-4F6D-B52E-E2B87AA4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82" y="1451611"/>
            <a:ext cx="3035334" cy="15176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DD6C957-074C-40B7-9B8B-DAEC79F0DAB6}"/>
              </a:ext>
            </a:extLst>
          </p:cNvPr>
          <p:cNvSpPr txBox="1"/>
          <p:nvPr/>
        </p:nvSpPr>
        <p:spPr>
          <a:xfrm>
            <a:off x="5768986" y="1068476"/>
            <a:ext cx="16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Python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0971F8-A737-40C9-A891-1D0F09605EFF}"/>
              </a:ext>
            </a:extLst>
          </p:cNvPr>
          <p:cNvSpPr txBox="1"/>
          <p:nvPr/>
        </p:nvSpPr>
        <p:spPr>
          <a:xfrm>
            <a:off x="714912" y="1266945"/>
            <a:ext cx="21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Editor de código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661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F257D0-CB01-4D37-8DE6-E2CAA40383C8}"/>
              </a:ext>
            </a:extLst>
          </p:cNvPr>
          <p:cNvSpPr txBox="1"/>
          <p:nvPr/>
        </p:nvSpPr>
        <p:spPr>
          <a:xfrm>
            <a:off x="1212111" y="377769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2060"/>
                </a:solidFill>
              </a:rPr>
              <a:t>Tarea</a:t>
            </a:r>
            <a:endParaRPr lang="es-CO" sz="4000" dirty="0">
              <a:solidFill>
                <a:srgbClr val="0020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FCECC4-41D2-4C73-BC66-AA7B246E597F}"/>
              </a:ext>
            </a:extLst>
          </p:cNvPr>
          <p:cNvSpPr txBox="1"/>
          <p:nvPr/>
        </p:nvSpPr>
        <p:spPr>
          <a:xfrm>
            <a:off x="978675" y="1587701"/>
            <a:ext cx="6867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3200" dirty="0"/>
              <a:t>instalar visual </a:t>
            </a:r>
            <a:r>
              <a:rPr lang="es-CO" sz="3200" dirty="0" err="1"/>
              <a:t>studio</a:t>
            </a:r>
            <a:r>
              <a:rPr lang="es-CO" sz="3200" dirty="0"/>
              <a:t> </a:t>
            </a:r>
            <a:r>
              <a:rPr lang="es-CO" sz="3200" dirty="0" err="1"/>
              <a:t>code</a:t>
            </a:r>
            <a:endParaRPr lang="es-CO" sz="3200" dirty="0"/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Instalar </a:t>
            </a:r>
            <a:r>
              <a:rPr lang="es-CO" sz="3200" dirty="0" err="1"/>
              <a:t>python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0629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4B1A2D-C032-4649-9F31-5CC3A9F0BC58}"/>
              </a:ext>
            </a:extLst>
          </p:cNvPr>
          <p:cNvSpPr txBox="1"/>
          <p:nvPr/>
        </p:nvSpPr>
        <p:spPr>
          <a:xfrm>
            <a:off x="2914167" y="1777050"/>
            <a:ext cx="445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¡¡Muchas Gracias!!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151</Words>
  <Application>Microsoft Office PowerPoint</Application>
  <PresentationFormat>Presentación en pantalla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</vt:lpstr>
      <vt:lpstr>Presentación de PowerPoint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Stieven Torres Ovalle</cp:lastModifiedBy>
  <cp:revision>35</cp:revision>
  <dcterms:created xsi:type="dcterms:W3CDTF">2018-10-16T22:27:03Z</dcterms:created>
  <dcterms:modified xsi:type="dcterms:W3CDTF">2025-08-05T22:39:50Z</dcterms:modified>
</cp:coreProperties>
</file>