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9" r:id="rId1"/>
  </p:sldMasterIdLst>
  <p:notesMasterIdLst>
    <p:notesMasterId r:id="rId24"/>
  </p:notesMasterIdLst>
  <p:sldIdLst>
    <p:sldId id="260" r:id="rId2"/>
    <p:sldId id="278" r:id="rId3"/>
    <p:sldId id="279" r:id="rId4"/>
    <p:sldId id="287" r:id="rId5"/>
    <p:sldId id="277" r:id="rId6"/>
    <p:sldId id="280" r:id="rId7"/>
    <p:sldId id="281" r:id="rId8"/>
    <p:sldId id="282" r:id="rId9"/>
    <p:sldId id="283" r:id="rId10"/>
    <p:sldId id="284" r:id="rId11"/>
    <p:sldId id="285" r:id="rId12"/>
    <p:sldId id="276" r:id="rId13"/>
    <p:sldId id="286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59" r:id="rId23"/>
  </p:sldIdLst>
  <p:sldSz cx="9144000" cy="5143500" type="screen16x9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BA3198-6B95-4839-A059-9C8697483DBE}" v="32" dt="2025-07-29T18:23:35.345"/>
    <p1510:client id="{6B770828-FC25-47AD-9084-F7D87D341502}" v="63" dt="2025-07-29T21:33:48.6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34" autoAdjust="0"/>
  </p:normalViewPr>
  <p:slideViewPr>
    <p:cSldViewPr snapToGrid="0" snapToObjects="1">
      <p:cViewPr varScale="1">
        <p:scale>
          <a:sx n="101" d="100"/>
          <a:sy n="101" d="100"/>
        </p:scale>
        <p:origin x="922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yan Stieven Torres Ovalle" userId="3ae98a47-0287-4a82-93ea-b0c285f61899" providerId="ADAL" clId="{1BF969DD-445D-4FED-857D-006E4713290A}"/>
    <pc:docChg chg="delSld modSld">
      <pc:chgData name="Brayan Stieven Torres Ovalle" userId="3ae98a47-0287-4a82-93ea-b0c285f61899" providerId="ADAL" clId="{1BF969DD-445D-4FED-857D-006E4713290A}" dt="2025-07-29T16:24:47.167" v="14"/>
      <pc:docMkLst>
        <pc:docMk/>
      </pc:docMkLst>
      <pc:sldChg chg="modSp">
        <pc:chgData name="Brayan Stieven Torres Ovalle" userId="3ae98a47-0287-4a82-93ea-b0c285f61899" providerId="ADAL" clId="{1BF969DD-445D-4FED-857D-006E4713290A}" dt="2025-07-29T16:24:47.167" v="14"/>
        <pc:sldMkLst>
          <pc:docMk/>
          <pc:sldMk cId="3211097071" sldId="260"/>
        </pc:sldMkLst>
        <pc:spChg chg="mod">
          <ac:chgData name="Brayan Stieven Torres Ovalle" userId="3ae98a47-0287-4a82-93ea-b0c285f61899" providerId="ADAL" clId="{1BF969DD-445D-4FED-857D-006E4713290A}" dt="2025-07-29T16:24:47.167" v="14"/>
          <ac:spMkLst>
            <pc:docMk/>
            <pc:sldMk cId="3211097071" sldId="260"/>
            <ac:spMk id="2" creationId="{00000000-0000-0000-0000-000000000000}"/>
          </ac:spMkLst>
        </pc:spChg>
      </pc:sldChg>
      <pc:sldChg chg="del">
        <pc:chgData name="Brayan Stieven Torres Ovalle" userId="3ae98a47-0287-4a82-93ea-b0c285f61899" providerId="ADAL" clId="{1BF969DD-445D-4FED-857D-006E4713290A}" dt="2025-07-29T16:24:16.386" v="7" actId="2696"/>
        <pc:sldMkLst>
          <pc:docMk/>
          <pc:sldMk cId="2495405225" sldId="262"/>
        </pc:sldMkLst>
      </pc:sldChg>
      <pc:sldChg chg="modSp mod">
        <pc:chgData name="Brayan Stieven Torres Ovalle" userId="3ae98a47-0287-4a82-93ea-b0c285f61899" providerId="ADAL" clId="{1BF969DD-445D-4FED-857D-006E4713290A}" dt="2025-07-29T16:24:34.682" v="13" actId="20577"/>
        <pc:sldMkLst>
          <pc:docMk/>
          <pc:sldMk cId="106297666" sldId="266"/>
        </pc:sldMkLst>
        <pc:spChg chg="mod">
          <ac:chgData name="Brayan Stieven Torres Ovalle" userId="3ae98a47-0287-4a82-93ea-b0c285f61899" providerId="ADAL" clId="{1BF969DD-445D-4FED-857D-006E4713290A}" dt="2025-07-29T16:24:34.682" v="13" actId="20577"/>
          <ac:spMkLst>
            <pc:docMk/>
            <pc:sldMk cId="106297666" sldId="266"/>
            <ac:spMk id="5" creationId="{02FCECC4-41D2-4C73-BC66-AA7B246E597F}"/>
          </ac:spMkLst>
        </pc:spChg>
      </pc:sldChg>
      <pc:sldChg chg="del">
        <pc:chgData name="Brayan Stieven Torres Ovalle" userId="3ae98a47-0287-4a82-93ea-b0c285f61899" providerId="ADAL" clId="{1BF969DD-445D-4FED-857D-006E4713290A}" dt="2025-07-29T16:24:28.099" v="12" actId="2696"/>
        <pc:sldMkLst>
          <pc:docMk/>
          <pc:sldMk cId="342189763" sldId="270"/>
        </pc:sldMkLst>
      </pc:sldChg>
      <pc:sldChg chg="del">
        <pc:chgData name="Brayan Stieven Torres Ovalle" userId="3ae98a47-0287-4a82-93ea-b0c285f61899" providerId="ADAL" clId="{1BF969DD-445D-4FED-857D-006E4713290A}" dt="2025-07-29T16:24:18.366" v="8" actId="2696"/>
        <pc:sldMkLst>
          <pc:docMk/>
          <pc:sldMk cId="3184010201" sldId="271"/>
        </pc:sldMkLst>
      </pc:sldChg>
      <pc:sldChg chg="del">
        <pc:chgData name="Brayan Stieven Torres Ovalle" userId="3ae98a47-0287-4a82-93ea-b0c285f61899" providerId="ADAL" clId="{1BF969DD-445D-4FED-857D-006E4713290A}" dt="2025-07-29T16:24:21.483" v="9" actId="2696"/>
        <pc:sldMkLst>
          <pc:docMk/>
          <pc:sldMk cId="2274487576" sldId="272"/>
        </pc:sldMkLst>
      </pc:sldChg>
      <pc:sldChg chg="del">
        <pc:chgData name="Brayan Stieven Torres Ovalle" userId="3ae98a47-0287-4a82-93ea-b0c285f61899" providerId="ADAL" clId="{1BF969DD-445D-4FED-857D-006E4713290A}" dt="2025-07-29T16:24:23.313" v="10" actId="2696"/>
        <pc:sldMkLst>
          <pc:docMk/>
          <pc:sldMk cId="599417486" sldId="273"/>
        </pc:sldMkLst>
      </pc:sldChg>
      <pc:sldChg chg="del">
        <pc:chgData name="Brayan Stieven Torres Ovalle" userId="3ae98a47-0287-4a82-93ea-b0c285f61899" providerId="ADAL" clId="{1BF969DD-445D-4FED-857D-006E4713290A}" dt="2025-07-29T16:24:26.064" v="11" actId="2696"/>
        <pc:sldMkLst>
          <pc:docMk/>
          <pc:sldMk cId="3800666792" sldId="274"/>
        </pc:sldMkLst>
      </pc:sldChg>
      <pc:sldChg chg="del">
        <pc:chgData name="Brayan Stieven Torres Ovalle" userId="3ae98a47-0287-4a82-93ea-b0c285f61899" providerId="ADAL" clId="{1BF969DD-445D-4FED-857D-006E4713290A}" dt="2025-07-29T16:24:13.328" v="6" actId="2696"/>
        <pc:sldMkLst>
          <pc:docMk/>
          <pc:sldMk cId="1118841129" sldId="275"/>
        </pc:sldMkLst>
      </pc:sldChg>
      <pc:sldChg chg="del">
        <pc:chgData name="Brayan Stieven Torres Ovalle" userId="3ae98a47-0287-4a82-93ea-b0c285f61899" providerId="ADAL" clId="{1BF969DD-445D-4FED-857D-006E4713290A}" dt="2025-07-29T16:24:08.878" v="4" actId="2696"/>
        <pc:sldMkLst>
          <pc:docMk/>
          <pc:sldMk cId="916624704" sldId="276"/>
        </pc:sldMkLst>
      </pc:sldChg>
      <pc:sldChg chg="del">
        <pc:chgData name="Brayan Stieven Torres Ovalle" userId="3ae98a47-0287-4a82-93ea-b0c285f61899" providerId="ADAL" clId="{1BF969DD-445D-4FED-857D-006E4713290A}" dt="2025-07-29T16:24:10.861" v="5" actId="2696"/>
        <pc:sldMkLst>
          <pc:docMk/>
          <pc:sldMk cId="553038584" sldId="277"/>
        </pc:sldMkLst>
      </pc:sldChg>
      <pc:sldChg chg="del">
        <pc:chgData name="Brayan Stieven Torres Ovalle" userId="3ae98a47-0287-4a82-93ea-b0c285f61899" providerId="ADAL" clId="{1BF969DD-445D-4FED-857D-006E4713290A}" dt="2025-07-29T16:24:06.993" v="3" actId="2696"/>
        <pc:sldMkLst>
          <pc:docMk/>
          <pc:sldMk cId="3555623973" sldId="278"/>
        </pc:sldMkLst>
      </pc:sldChg>
      <pc:sldChg chg="del">
        <pc:chgData name="Brayan Stieven Torres Ovalle" userId="3ae98a47-0287-4a82-93ea-b0c285f61899" providerId="ADAL" clId="{1BF969DD-445D-4FED-857D-006E4713290A}" dt="2025-07-29T16:24:05.289" v="2" actId="2696"/>
        <pc:sldMkLst>
          <pc:docMk/>
          <pc:sldMk cId="74047565" sldId="279"/>
        </pc:sldMkLst>
      </pc:sldChg>
      <pc:sldChg chg="del">
        <pc:chgData name="Brayan Stieven Torres Ovalle" userId="3ae98a47-0287-4a82-93ea-b0c285f61899" providerId="ADAL" clId="{1BF969DD-445D-4FED-857D-006E4713290A}" dt="2025-07-29T16:23:59.777" v="1" actId="2696"/>
        <pc:sldMkLst>
          <pc:docMk/>
          <pc:sldMk cId="1927267207" sldId="280"/>
        </pc:sldMkLst>
      </pc:sldChg>
      <pc:sldChg chg="del">
        <pc:chgData name="Brayan Stieven Torres Ovalle" userId="3ae98a47-0287-4a82-93ea-b0c285f61899" providerId="ADAL" clId="{1BF969DD-445D-4FED-857D-006E4713290A}" dt="2025-07-29T16:23:57.658" v="0" actId="2696"/>
        <pc:sldMkLst>
          <pc:docMk/>
          <pc:sldMk cId="1271150421" sldId="281"/>
        </pc:sldMkLst>
      </pc:sldChg>
    </pc:docChg>
  </pc:docChgLst>
  <pc:docChgLst>
    <pc:chgData name="BRAYAN STIVEN TORRES OVALLE" userId="3da18e5f-8362-40e2-9ca7-dc25a05e39e9" providerId="ADAL" clId="{64F62818-37AA-4E5F-9829-CF65A5C1A2FA}"/>
    <pc:docChg chg="modSld sldOrd">
      <pc:chgData name="BRAYAN STIVEN TORRES OVALLE" userId="3da18e5f-8362-40e2-9ca7-dc25a05e39e9" providerId="ADAL" clId="{64F62818-37AA-4E5F-9829-CF65A5C1A2FA}" dt="2022-03-28T16:52:33.079" v="1"/>
      <pc:docMkLst>
        <pc:docMk/>
      </pc:docMkLst>
      <pc:sldChg chg="ord">
        <pc:chgData name="BRAYAN STIVEN TORRES OVALLE" userId="3da18e5f-8362-40e2-9ca7-dc25a05e39e9" providerId="ADAL" clId="{64F62818-37AA-4E5F-9829-CF65A5C1A2FA}" dt="2022-03-28T16:52:33.079" v="1"/>
        <pc:sldMkLst>
          <pc:docMk/>
          <pc:sldMk cId="1242305057" sldId="264"/>
        </pc:sldMkLst>
      </pc:sldChg>
    </pc:docChg>
  </pc:docChgLst>
  <pc:docChgLst>
    <pc:chgData name="Brayan Stieven Torres Ovalle" userId="3ae98a47-0287-4a82-93ea-b0c285f61899" providerId="ADAL" clId="{9160333C-8EFA-4A57-9FAE-DB827137ADAF}"/>
    <pc:docChg chg="custSel addSld delSld modSld">
      <pc:chgData name="Brayan Stieven Torres Ovalle" userId="3ae98a47-0287-4a82-93ea-b0c285f61899" providerId="ADAL" clId="{9160333C-8EFA-4A57-9FAE-DB827137ADAF}" dt="2025-02-02T05:53:58.008" v="432" actId="20577"/>
      <pc:docMkLst>
        <pc:docMk/>
      </pc:docMkLst>
      <pc:sldChg chg="modSp mod">
        <pc:chgData name="Brayan Stieven Torres Ovalle" userId="3ae98a47-0287-4a82-93ea-b0c285f61899" providerId="ADAL" clId="{9160333C-8EFA-4A57-9FAE-DB827137ADAF}" dt="2025-02-02T05:21:39.398" v="38" actId="5793"/>
        <pc:sldMkLst>
          <pc:docMk/>
          <pc:sldMk cId="3211097071" sldId="260"/>
        </pc:sldMkLst>
      </pc:sldChg>
      <pc:sldChg chg="addSp delSp modSp mod">
        <pc:chgData name="Brayan Stieven Torres Ovalle" userId="3ae98a47-0287-4a82-93ea-b0c285f61899" providerId="ADAL" clId="{9160333C-8EFA-4A57-9FAE-DB827137ADAF}" dt="2025-02-02T05:29:38.118" v="108" actId="1076"/>
        <pc:sldMkLst>
          <pc:docMk/>
          <pc:sldMk cId="2495405225" sldId="262"/>
        </pc:sldMkLst>
      </pc:sldChg>
      <pc:sldChg chg="del">
        <pc:chgData name="Brayan Stieven Torres Ovalle" userId="3ae98a47-0287-4a82-93ea-b0c285f61899" providerId="ADAL" clId="{9160333C-8EFA-4A57-9FAE-DB827137ADAF}" dt="2025-02-02T05:42:03.058" v="167" actId="47"/>
        <pc:sldMkLst>
          <pc:docMk/>
          <pc:sldMk cId="861931794" sldId="265"/>
        </pc:sldMkLst>
      </pc:sldChg>
      <pc:sldChg chg="modSp mod">
        <pc:chgData name="Brayan Stieven Torres Ovalle" userId="3ae98a47-0287-4a82-93ea-b0c285f61899" providerId="ADAL" clId="{9160333C-8EFA-4A57-9FAE-DB827137ADAF}" dt="2025-02-02T05:53:58.008" v="432" actId="20577"/>
        <pc:sldMkLst>
          <pc:docMk/>
          <pc:sldMk cId="106297666" sldId="266"/>
        </pc:sldMkLst>
      </pc:sldChg>
      <pc:sldChg chg="del">
        <pc:chgData name="Brayan Stieven Torres Ovalle" userId="3ae98a47-0287-4a82-93ea-b0c285f61899" providerId="ADAL" clId="{9160333C-8EFA-4A57-9FAE-DB827137ADAF}" dt="2025-02-02T05:43:41.416" v="168" actId="47"/>
        <pc:sldMkLst>
          <pc:docMk/>
          <pc:sldMk cId="3464227182" sldId="267"/>
        </pc:sldMkLst>
      </pc:sldChg>
      <pc:sldChg chg="delSp modSp mod">
        <pc:chgData name="Brayan Stieven Torres Ovalle" userId="3ae98a47-0287-4a82-93ea-b0c285f61899" providerId="ADAL" clId="{9160333C-8EFA-4A57-9FAE-DB827137ADAF}" dt="2025-02-02T05:23:00.227" v="44" actId="1076"/>
        <pc:sldMkLst>
          <pc:docMk/>
          <pc:sldMk cId="1226610983" sldId="268"/>
        </pc:sldMkLst>
      </pc:sldChg>
      <pc:sldChg chg="addSp modSp mod">
        <pc:chgData name="Brayan Stieven Torres Ovalle" userId="3ae98a47-0287-4a82-93ea-b0c285f61899" providerId="ADAL" clId="{9160333C-8EFA-4A57-9FAE-DB827137ADAF}" dt="2025-02-02T05:45:07.217" v="259" actId="20577"/>
        <pc:sldMkLst>
          <pc:docMk/>
          <pc:sldMk cId="655735922" sldId="269"/>
        </pc:sldMkLst>
      </pc:sldChg>
      <pc:sldChg chg="addSp delSp modSp new mod setBg">
        <pc:chgData name="Brayan Stieven Torres Ovalle" userId="3ae98a47-0287-4a82-93ea-b0c285f61899" providerId="ADAL" clId="{9160333C-8EFA-4A57-9FAE-DB827137ADAF}" dt="2025-02-02T05:36:18.126" v="129" actId="26606"/>
        <pc:sldMkLst>
          <pc:docMk/>
          <pc:sldMk cId="342189763" sldId="270"/>
        </pc:sldMkLst>
      </pc:sldChg>
      <pc:sldChg chg="addSp delSp modSp new mod setBg">
        <pc:chgData name="Brayan Stieven Torres Ovalle" userId="3ae98a47-0287-4a82-93ea-b0c285f61899" providerId="ADAL" clId="{9160333C-8EFA-4A57-9FAE-DB827137ADAF}" dt="2025-02-02T05:37:17.939" v="136" actId="26606"/>
        <pc:sldMkLst>
          <pc:docMk/>
          <pc:sldMk cId="3184010201" sldId="271"/>
        </pc:sldMkLst>
      </pc:sldChg>
      <pc:sldChg chg="addSp delSp modSp new mod setBg">
        <pc:chgData name="Brayan Stieven Torres Ovalle" userId="3ae98a47-0287-4a82-93ea-b0c285f61899" providerId="ADAL" clId="{9160333C-8EFA-4A57-9FAE-DB827137ADAF}" dt="2025-02-02T05:37:53.442" v="142" actId="26606"/>
        <pc:sldMkLst>
          <pc:docMk/>
          <pc:sldMk cId="2274487576" sldId="272"/>
        </pc:sldMkLst>
      </pc:sldChg>
      <pc:sldChg chg="addSp delSp modSp new mod setBg">
        <pc:chgData name="Brayan Stieven Torres Ovalle" userId="3ae98a47-0287-4a82-93ea-b0c285f61899" providerId="ADAL" clId="{9160333C-8EFA-4A57-9FAE-DB827137ADAF}" dt="2025-02-02T05:40:59.849" v="166" actId="14100"/>
        <pc:sldMkLst>
          <pc:docMk/>
          <pc:sldMk cId="599417486" sldId="273"/>
        </pc:sldMkLst>
      </pc:sldChg>
      <pc:sldChg chg="addSp delSp new mod setBg">
        <pc:chgData name="Brayan Stieven Torres Ovalle" userId="3ae98a47-0287-4a82-93ea-b0c285f61899" providerId="ADAL" clId="{9160333C-8EFA-4A57-9FAE-DB827137ADAF}" dt="2025-02-02T05:39:00.416" v="152" actId="26606"/>
        <pc:sldMkLst>
          <pc:docMk/>
          <pc:sldMk cId="3800666792" sldId="274"/>
        </pc:sldMkLst>
      </pc:sldChg>
      <pc:sldChg chg="addSp delSp new mod setBg">
        <pc:chgData name="Brayan Stieven Torres Ovalle" userId="3ae98a47-0287-4a82-93ea-b0c285f61899" providerId="ADAL" clId="{9160333C-8EFA-4A57-9FAE-DB827137ADAF}" dt="2025-02-02T05:39:24.540" v="157" actId="26606"/>
        <pc:sldMkLst>
          <pc:docMk/>
          <pc:sldMk cId="1118841129" sldId="275"/>
        </pc:sldMkLst>
      </pc:sldChg>
      <pc:sldChg chg="addSp delSp modSp new mod setBg">
        <pc:chgData name="Brayan Stieven Torres Ovalle" userId="3ae98a47-0287-4a82-93ea-b0c285f61899" providerId="ADAL" clId="{9160333C-8EFA-4A57-9FAE-DB827137ADAF}" dt="2025-02-02T05:46:49.087" v="275" actId="26606"/>
        <pc:sldMkLst>
          <pc:docMk/>
          <pc:sldMk cId="916624704" sldId="276"/>
        </pc:sldMkLst>
      </pc:sldChg>
      <pc:sldChg chg="addSp delSp modSp new mod setBg">
        <pc:chgData name="Brayan Stieven Torres Ovalle" userId="3ae98a47-0287-4a82-93ea-b0c285f61899" providerId="ADAL" clId="{9160333C-8EFA-4A57-9FAE-DB827137ADAF}" dt="2025-02-02T05:46:34.338" v="274" actId="26606"/>
        <pc:sldMkLst>
          <pc:docMk/>
          <pc:sldMk cId="553038584" sldId="277"/>
        </pc:sldMkLst>
      </pc:sldChg>
      <pc:sldChg chg="addSp delSp modSp new mod setBg">
        <pc:chgData name="Brayan Stieven Torres Ovalle" userId="3ae98a47-0287-4a82-93ea-b0c285f61899" providerId="ADAL" clId="{9160333C-8EFA-4A57-9FAE-DB827137ADAF}" dt="2025-02-02T05:47:26.406" v="282" actId="26606"/>
        <pc:sldMkLst>
          <pc:docMk/>
          <pc:sldMk cId="3555623973" sldId="278"/>
        </pc:sldMkLst>
      </pc:sldChg>
      <pc:sldChg chg="addSp delSp modSp new mod setBg">
        <pc:chgData name="Brayan Stieven Torres Ovalle" userId="3ae98a47-0287-4a82-93ea-b0c285f61899" providerId="ADAL" clId="{9160333C-8EFA-4A57-9FAE-DB827137ADAF}" dt="2025-02-02T05:48:05.598" v="288" actId="26606"/>
        <pc:sldMkLst>
          <pc:docMk/>
          <pc:sldMk cId="74047565" sldId="279"/>
        </pc:sldMkLst>
      </pc:sldChg>
      <pc:sldChg chg="addSp delSp modSp new mod setBg">
        <pc:chgData name="Brayan Stieven Torres Ovalle" userId="3ae98a47-0287-4a82-93ea-b0c285f61899" providerId="ADAL" clId="{9160333C-8EFA-4A57-9FAE-DB827137ADAF}" dt="2025-02-02T05:52:46.846" v="307" actId="26606"/>
        <pc:sldMkLst>
          <pc:docMk/>
          <pc:sldMk cId="1927267207" sldId="280"/>
        </pc:sldMkLst>
      </pc:sldChg>
      <pc:sldChg chg="addSp delSp modSp new mod setBg">
        <pc:chgData name="Brayan Stieven Torres Ovalle" userId="3ae98a47-0287-4a82-93ea-b0c285f61899" providerId="ADAL" clId="{9160333C-8EFA-4A57-9FAE-DB827137ADAF}" dt="2025-02-02T05:52:41.427" v="306" actId="26606"/>
        <pc:sldMkLst>
          <pc:docMk/>
          <pc:sldMk cId="1271150421" sldId="281"/>
        </pc:sldMkLst>
      </pc:sldChg>
      <pc:sldChg chg="add del">
        <pc:chgData name="Brayan Stieven Torres Ovalle" userId="3ae98a47-0287-4a82-93ea-b0c285f61899" providerId="ADAL" clId="{9160333C-8EFA-4A57-9FAE-DB827137ADAF}" dt="2025-02-02T05:52:18.678" v="303" actId="47"/>
        <pc:sldMkLst>
          <pc:docMk/>
          <pc:sldMk cId="1063307696" sldId="282"/>
        </pc:sldMkLst>
      </pc:sldChg>
    </pc:docChg>
  </pc:docChgLst>
  <pc:docChgLst>
    <pc:chgData name="BRAYAN STIVEN TORRES OVALLE" userId="3da18e5f-8362-40e2-9ca7-dc25a05e39e9" providerId="ADAL" clId="{6469B045-2371-47DF-9C7F-F0D064A05094}"/>
    <pc:docChg chg="custSel modSld">
      <pc:chgData name="BRAYAN STIVEN TORRES OVALLE" userId="3da18e5f-8362-40e2-9ca7-dc25a05e39e9" providerId="ADAL" clId="{6469B045-2371-47DF-9C7F-F0D064A05094}" dt="2021-09-27T16:48:07.459" v="19" actId="20577"/>
      <pc:docMkLst>
        <pc:docMk/>
      </pc:docMkLst>
      <pc:sldChg chg="delSp modSp mod">
        <pc:chgData name="BRAYAN STIVEN TORRES OVALLE" userId="3da18e5f-8362-40e2-9ca7-dc25a05e39e9" providerId="ADAL" clId="{6469B045-2371-47DF-9C7F-F0D064A05094}" dt="2021-09-27T16:48:07.459" v="19" actId="20577"/>
        <pc:sldMkLst>
          <pc:docMk/>
          <pc:sldMk cId="367564489" sldId="263"/>
        </pc:sldMkLst>
      </pc:sldChg>
    </pc:docChg>
  </pc:docChgLst>
  <pc:docChgLst>
    <pc:chgData name="BRAYAN STIVEN TORRES OVALLE" userId="3da18e5f-8362-40e2-9ca7-dc25a05e39e9" providerId="ADAL" clId="{966A832F-3442-43AC-879E-24FD6A7D0B25}"/>
    <pc:docChg chg="custSel modSld">
      <pc:chgData name="BRAYAN STIVEN TORRES OVALLE" userId="3da18e5f-8362-40e2-9ca7-dc25a05e39e9" providerId="ADAL" clId="{966A832F-3442-43AC-879E-24FD6A7D0B25}" dt="2021-07-26T15:47:19.952" v="4" actId="207"/>
      <pc:docMkLst>
        <pc:docMk/>
      </pc:docMkLst>
      <pc:sldChg chg="addSp delSp modSp">
        <pc:chgData name="BRAYAN STIVEN TORRES OVALLE" userId="3da18e5f-8362-40e2-9ca7-dc25a05e39e9" providerId="ADAL" clId="{966A832F-3442-43AC-879E-24FD6A7D0B25}" dt="2021-07-26T15:47:19.952" v="4" actId="207"/>
        <pc:sldMkLst>
          <pc:docMk/>
          <pc:sldMk cId="3211097071" sldId="260"/>
        </pc:sldMkLst>
      </pc:sldChg>
    </pc:docChg>
  </pc:docChgLst>
  <pc:docChgLst>
    <pc:chgData name="Brayan Stieven Torres Ovalle" userId="3ae98a47-0287-4a82-93ea-b0c285f61899" providerId="ADAL" clId="{2ABA3198-6B95-4839-A059-9C8697483DBE}"/>
    <pc:docChg chg="undo custSel addSld delSld modSld sldOrd">
      <pc:chgData name="Brayan Stieven Torres Ovalle" userId="3ae98a47-0287-4a82-93ea-b0c285f61899" providerId="ADAL" clId="{2ABA3198-6B95-4839-A059-9C8697483DBE}" dt="2025-07-29T18:23:35.376" v="366" actId="27636"/>
      <pc:docMkLst>
        <pc:docMk/>
      </pc:docMkLst>
      <pc:sldChg chg="del">
        <pc:chgData name="Brayan Stieven Torres Ovalle" userId="3ae98a47-0287-4a82-93ea-b0c285f61899" providerId="ADAL" clId="{2ABA3198-6B95-4839-A059-9C8697483DBE}" dt="2025-07-29T16:40:21.334" v="2" actId="47"/>
        <pc:sldMkLst>
          <pc:docMk/>
          <pc:sldMk cId="1329600922" sldId="258"/>
        </pc:sldMkLst>
      </pc:sldChg>
      <pc:sldChg chg="addSp modSp new mod ord setBg">
        <pc:chgData name="Brayan Stieven Torres Ovalle" userId="3ae98a47-0287-4a82-93ea-b0c285f61899" providerId="ADAL" clId="{2ABA3198-6B95-4839-A059-9C8697483DBE}" dt="2025-07-29T17:01:25.839" v="25"/>
        <pc:sldMkLst>
          <pc:docMk/>
          <pc:sldMk cId="3163310819" sldId="261"/>
        </pc:sldMkLst>
        <pc:spChg chg="add">
          <ac:chgData name="Brayan Stieven Torres Ovalle" userId="3ae98a47-0287-4a82-93ea-b0c285f61899" providerId="ADAL" clId="{2ABA3198-6B95-4839-A059-9C8697483DBE}" dt="2025-07-29T16:57:03.199" v="10" actId="26606"/>
          <ac:spMkLst>
            <pc:docMk/>
            <pc:sldMk cId="3163310819" sldId="261"/>
            <ac:spMk id="1031" creationId="{F3060C83-F051-4F0E-ABAD-AA0DFC48B218}"/>
          </ac:spMkLst>
        </pc:spChg>
        <pc:spChg chg="add">
          <ac:chgData name="Brayan Stieven Torres Ovalle" userId="3ae98a47-0287-4a82-93ea-b0c285f61899" providerId="ADAL" clId="{2ABA3198-6B95-4839-A059-9C8697483DBE}" dt="2025-07-29T16:57:03.199" v="10" actId="26606"/>
          <ac:spMkLst>
            <pc:docMk/>
            <pc:sldMk cId="3163310819" sldId="261"/>
            <ac:spMk id="1033" creationId="{83C98ABE-055B-441F-B07E-44F97F083C39}"/>
          </ac:spMkLst>
        </pc:spChg>
        <pc:spChg chg="add">
          <ac:chgData name="Brayan Stieven Torres Ovalle" userId="3ae98a47-0287-4a82-93ea-b0c285f61899" providerId="ADAL" clId="{2ABA3198-6B95-4839-A059-9C8697483DBE}" dt="2025-07-29T16:57:03.199" v="10" actId="26606"/>
          <ac:spMkLst>
            <pc:docMk/>
            <pc:sldMk cId="3163310819" sldId="261"/>
            <ac:spMk id="1035" creationId="{29FDB030-9B49-4CED-8CCD-4D99382388AC}"/>
          </ac:spMkLst>
        </pc:spChg>
        <pc:spChg chg="add">
          <ac:chgData name="Brayan Stieven Torres Ovalle" userId="3ae98a47-0287-4a82-93ea-b0c285f61899" providerId="ADAL" clId="{2ABA3198-6B95-4839-A059-9C8697483DBE}" dt="2025-07-29T16:57:03.199" v="10" actId="26606"/>
          <ac:spMkLst>
            <pc:docMk/>
            <pc:sldMk cId="3163310819" sldId="261"/>
            <ac:spMk id="1037" creationId="{3783CA14-24A1-485C-8B30-D6A5D87987AD}"/>
          </ac:spMkLst>
        </pc:spChg>
        <pc:spChg chg="add">
          <ac:chgData name="Brayan Stieven Torres Ovalle" userId="3ae98a47-0287-4a82-93ea-b0c285f61899" providerId="ADAL" clId="{2ABA3198-6B95-4839-A059-9C8697483DBE}" dt="2025-07-29T16:57:03.199" v="10" actId="26606"/>
          <ac:spMkLst>
            <pc:docMk/>
            <pc:sldMk cId="3163310819" sldId="261"/>
            <ac:spMk id="1039" creationId="{9A97C86A-04D6-40F7-AE84-31AB43E6A846}"/>
          </ac:spMkLst>
        </pc:spChg>
        <pc:spChg chg="add">
          <ac:chgData name="Brayan Stieven Torres Ovalle" userId="3ae98a47-0287-4a82-93ea-b0c285f61899" providerId="ADAL" clId="{2ABA3198-6B95-4839-A059-9C8697483DBE}" dt="2025-07-29T16:57:03.199" v="10" actId="26606"/>
          <ac:spMkLst>
            <pc:docMk/>
            <pc:sldMk cId="3163310819" sldId="261"/>
            <ac:spMk id="1041" creationId="{FF9F2414-84E8-453E-B1F3-389FDE8192D9}"/>
          </ac:spMkLst>
        </pc:spChg>
        <pc:spChg chg="add">
          <ac:chgData name="Brayan Stieven Torres Ovalle" userId="3ae98a47-0287-4a82-93ea-b0c285f61899" providerId="ADAL" clId="{2ABA3198-6B95-4839-A059-9C8697483DBE}" dt="2025-07-29T16:57:03.199" v="10" actId="26606"/>
          <ac:spMkLst>
            <pc:docMk/>
            <pc:sldMk cId="3163310819" sldId="261"/>
            <ac:spMk id="1043" creationId="{3ECA69A1-7536-43AC-85EF-C7106179F5ED}"/>
          </ac:spMkLst>
        </pc:spChg>
        <pc:picChg chg="add mod">
          <ac:chgData name="Brayan Stieven Torres Ovalle" userId="3ae98a47-0287-4a82-93ea-b0c285f61899" providerId="ADAL" clId="{2ABA3198-6B95-4839-A059-9C8697483DBE}" dt="2025-07-29T16:57:03.199" v="10" actId="26606"/>
          <ac:picMkLst>
            <pc:docMk/>
            <pc:sldMk cId="3163310819" sldId="261"/>
            <ac:picMk id="1026" creationId="{46C19234-154E-C103-DFC5-690CC62B2714}"/>
          </ac:picMkLst>
        </pc:picChg>
      </pc:sldChg>
      <pc:sldChg chg="del">
        <pc:chgData name="Brayan Stieven Torres Ovalle" userId="3ae98a47-0287-4a82-93ea-b0c285f61899" providerId="ADAL" clId="{2ABA3198-6B95-4839-A059-9C8697483DBE}" dt="2025-07-29T16:40:26.766" v="6" actId="47"/>
        <pc:sldMkLst>
          <pc:docMk/>
          <pc:sldMk cId="3474374108" sldId="261"/>
        </pc:sldMkLst>
      </pc:sldChg>
      <pc:sldChg chg="addSp modSp new mod ord setBg">
        <pc:chgData name="Brayan Stieven Torres Ovalle" userId="3ae98a47-0287-4a82-93ea-b0c285f61899" providerId="ADAL" clId="{2ABA3198-6B95-4839-A059-9C8697483DBE}" dt="2025-07-29T17:02:41.287" v="32"/>
        <pc:sldMkLst>
          <pc:docMk/>
          <pc:sldMk cId="48538363" sldId="262"/>
        </pc:sldMkLst>
        <pc:spChg chg="add mod">
          <ac:chgData name="Brayan Stieven Torres Ovalle" userId="3ae98a47-0287-4a82-93ea-b0c285f61899" providerId="ADAL" clId="{2ABA3198-6B95-4839-A059-9C8697483DBE}" dt="2025-07-29T17:01:21.041" v="23" actId="255"/>
          <ac:spMkLst>
            <pc:docMk/>
            <pc:sldMk cId="48538363" sldId="262"/>
            <ac:spMk id="6" creationId="{B7E35539-E1E6-6715-43D9-A27F139342C9}"/>
          </ac:spMkLst>
        </pc:spChg>
        <pc:spChg chg="add">
          <ac:chgData name="Brayan Stieven Torres Ovalle" userId="3ae98a47-0287-4a82-93ea-b0c285f61899" providerId="ADAL" clId="{2ABA3198-6B95-4839-A059-9C8697483DBE}" dt="2025-07-29T16:59:46.984" v="17" actId="26606"/>
          <ac:spMkLst>
            <pc:docMk/>
            <pc:sldMk cId="48538363" sldId="262"/>
            <ac:spMk id="10" creationId="{854ECEBE-9353-406C-9313-02A517A310EF}"/>
          </ac:spMkLst>
        </pc:spChg>
        <pc:spChg chg="add">
          <ac:chgData name="Brayan Stieven Torres Ovalle" userId="3ae98a47-0287-4a82-93ea-b0c285f61899" providerId="ADAL" clId="{2ABA3198-6B95-4839-A059-9C8697483DBE}" dt="2025-07-29T16:59:46.984" v="17" actId="26606"/>
          <ac:spMkLst>
            <pc:docMk/>
            <pc:sldMk cId="48538363" sldId="262"/>
            <ac:spMk id="12" creationId="{71A74C97-ECC4-4C3A-988A-A72C1F8BBAC8}"/>
          </ac:spMkLst>
        </pc:spChg>
        <pc:spChg chg="add">
          <ac:chgData name="Brayan Stieven Torres Ovalle" userId="3ae98a47-0287-4a82-93ea-b0c285f61899" providerId="ADAL" clId="{2ABA3198-6B95-4839-A059-9C8697483DBE}" dt="2025-07-29T16:59:46.984" v="17" actId="26606"/>
          <ac:spMkLst>
            <pc:docMk/>
            <pc:sldMk cId="48538363" sldId="262"/>
            <ac:spMk id="14" creationId="{5FB5F3BA-58DF-40DA-AE44-974A00E0619C}"/>
          </ac:spMkLst>
        </pc:spChg>
        <pc:spChg chg="add">
          <ac:chgData name="Brayan Stieven Torres Ovalle" userId="3ae98a47-0287-4a82-93ea-b0c285f61899" providerId="ADAL" clId="{2ABA3198-6B95-4839-A059-9C8697483DBE}" dt="2025-07-29T16:59:46.984" v="17" actId="26606"/>
          <ac:spMkLst>
            <pc:docMk/>
            <pc:sldMk cId="48538363" sldId="262"/>
            <ac:spMk id="16" creationId="{DE1994AC-22D1-4B48-9EDA-BE373E704567}"/>
          </ac:spMkLst>
        </pc:spChg>
        <pc:spChg chg="add">
          <ac:chgData name="Brayan Stieven Torres Ovalle" userId="3ae98a47-0287-4a82-93ea-b0c285f61899" providerId="ADAL" clId="{2ABA3198-6B95-4839-A059-9C8697483DBE}" dt="2025-07-29T16:59:46.984" v="17" actId="26606"/>
          <ac:spMkLst>
            <pc:docMk/>
            <pc:sldMk cId="48538363" sldId="262"/>
            <ac:spMk id="18" creationId="{86806086-A782-4311-A63B-1A68574D8067}"/>
          </ac:spMkLst>
        </pc:spChg>
        <pc:picChg chg="add mod">
          <ac:chgData name="Brayan Stieven Torres Ovalle" userId="3ae98a47-0287-4a82-93ea-b0c285f61899" providerId="ADAL" clId="{2ABA3198-6B95-4839-A059-9C8697483DBE}" dt="2025-07-29T16:59:46.984" v="17" actId="26606"/>
          <ac:picMkLst>
            <pc:docMk/>
            <pc:sldMk cId="48538363" sldId="262"/>
            <ac:picMk id="3" creationId="{1EC71CB2-C63D-859A-CEC8-D616BFD34C72}"/>
          </ac:picMkLst>
        </pc:picChg>
        <pc:picChg chg="add mod">
          <ac:chgData name="Brayan Stieven Torres Ovalle" userId="3ae98a47-0287-4a82-93ea-b0c285f61899" providerId="ADAL" clId="{2ABA3198-6B95-4839-A059-9C8697483DBE}" dt="2025-07-29T16:59:46.984" v="17" actId="26606"/>
          <ac:picMkLst>
            <pc:docMk/>
            <pc:sldMk cId="48538363" sldId="262"/>
            <ac:picMk id="5" creationId="{AB4AC5BF-7E63-1EB1-61B7-ECD7CFEB5DFF}"/>
          </ac:picMkLst>
        </pc:picChg>
      </pc:sldChg>
      <pc:sldChg chg="del">
        <pc:chgData name="Brayan Stieven Torres Ovalle" userId="3ae98a47-0287-4a82-93ea-b0c285f61899" providerId="ADAL" clId="{2ABA3198-6B95-4839-A059-9C8697483DBE}" dt="2025-07-29T16:40:23.330" v="4" actId="47"/>
        <pc:sldMkLst>
          <pc:docMk/>
          <pc:sldMk cId="367564489" sldId="263"/>
        </pc:sldMkLst>
      </pc:sldChg>
      <pc:sldChg chg="addSp modSp new mod setBg">
        <pc:chgData name="Brayan Stieven Torres Ovalle" userId="3ae98a47-0287-4a82-93ea-b0c285f61899" providerId="ADAL" clId="{2ABA3198-6B95-4839-A059-9C8697483DBE}" dt="2025-07-29T17:02:13.032" v="30" actId="26606"/>
        <pc:sldMkLst>
          <pc:docMk/>
          <pc:sldMk cId="4043349785" sldId="263"/>
        </pc:sldMkLst>
        <pc:spChg chg="add">
          <ac:chgData name="Brayan Stieven Torres Ovalle" userId="3ae98a47-0287-4a82-93ea-b0c285f61899" providerId="ADAL" clId="{2ABA3198-6B95-4839-A059-9C8697483DBE}" dt="2025-07-29T17:02:13.032" v="30" actId="26606"/>
          <ac:spMkLst>
            <pc:docMk/>
            <pc:sldMk cId="4043349785" sldId="263"/>
            <ac:spMk id="2055" creationId="{F3060C83-F051-4F0E-ABAD-AA0DFC48B218}"/>
          </ac:spMkLst>
        </pc:spChg>
        <pc:spChg chg="add">
          <ac:chgData name="Brayan Stieven Torres Ovalle" userId="3ae98a47-0287-4a82-93ea-b0c285f61899" providerId="ADAL" clId="{2ABA3198-6B95-4839-A059-9C8697483DBE}" dt="2025-07-29T17:02:13.032" v="30" actId="26606"/>
          <ac:spMkLst>
            <pc:docMk/>
            <pc:sldMk cId="4043349785" sldId="263"/>
            <ac:spMk id="2057" creationId="{83C98ABE-055B-441F-B07E-44F97F083C39}"/>
          </ac:spMkLst>
        </pc:spChg>
        <pc:spChg chg="add">
          <ac:chgData name="Brayan Stieven Torres Ovalle" userId="3ae98a47-0287-4a82-93ea-b0c285f61899" providerId="ADAL" clId="{2ABA3198-6B95-4839-A059-9C8697483DBE}" dt="2025-07-29T17:02:13.032" v="30" actId="26606"/>
          <ac:spMkLst>
            <pc:docMk/>
            <pc:sldMk cId="4043349785" sldId="263"/>
            <ac:spMk id="2059" creationId="{29FDB030-9B49-4CED-8CCD-4D99382388AC}"/>
          </ac:spMkLst>
        </pc:spChg>
        <pc:spChg chg="add">
          <ac:chgData name="Brayan Stieven Torres Ovalle" userId="3ae98a47-0287-4a82-93ea-b0c285f61899" providerId="ADAL" clId="{2ABA3198-6B95-4839-A059-9C8697483DBE}" dt="2025-07-29T17:02:13.032" v="30" actId="26606"/>
          <ac:spMkLst>
            <pc:docMk/>
            <pc:sldMk cId="4043349785" sldId="263"/>
            <ac:spMk id="2061" creationId="{3783CA14-24A1-485C-8B30-D6A5D87987AD}"/>
          </ac:spMkLst>
        </pc:spChg>
        <pc:spChg chg="add">
          <ac:chgData name="Brayan Stieven Torres Ovalle" userId="3ae98a47-0287-4a82-93ea-b0c285f61899" providerId="ADAL" clId="{2ABA3198-6B95-4839-A059-9C8697483DBE}" dt="2025-07-29T17:02:13.032" v="30" actId="26606"/>
          <ac:spMkLst>
            <pc:docMk/>
            <pc:sldMk cId="4043349785" sldId="263"/>
            <ac:spMk id="2063" creationId="{9A97C86A-04D6-40F7-AE84-31AB43E6A846}"/>
          </ac:spMkLst>
        </pc:spChg>
        <pc:spChg chg="add">
          <ac:chgData name="Brayan Stieven Torres Ovalle" userId="3ae98a47-0287-4a82-93ea-b0c285f61899" providerId="ADAL" clId="{2ABA3198-6B95-4839-A059-9C8697483DBE}" dt="2025-07-29T17:02:13.032" v="30" actId="26606"/>
          <ac:spMkLst>
            <pc:docMk/>
            <pc:sldMk cId="4043349785" sldId="263"/>
            <ac:spMk id="2065" creationId="{FF9F2414-84E8-453E-B1F3-389FDE8192D9}"/>
          </ac:spMkLst>
        </pc:spChg>
        <pc:spChg chg="add">
          <ac:chgData name="Brayan Stieven Torres Ovalle" userId="3ae98a47-0287-4a82-93ea-b0c285f61899" providerId="ADAL" clId="{2ABA3198-6B95-4839-A059-9C8697483DBE}" dt="2025-07-29T17:02:13.032" v="30" actId="26606"/>
          <ac:spMkLst>
            <pc:docMk/>
            <pc:sldMk cId="4043349785" sldId="263"/>
            <ac:spMk id="2067" creationId="{3ECA69A1-7536-43AC-85EF-C7106179F5ED}"/>
          </ac:spMkLst>
        </pc:spChg>
        <pc:picChg chg="add mod">
          <ac:chgData name="Brayan Stieven Torres Ovalle" userId="3ae98a47-0287-4a82-93ea-b0c285f61899" providerId="ADAL" clId="{2ABA3198-6B95-4839-A059-9C8697483DBE}" dt="2025-07-29T17:02:13.032" v="30" actId="26606"/>
          <ac:picMkLst>
            <pc:docMk/>
            <pc:sldMk cId="4043349785" sldId="263"/>
            <ac:picMk id="2050" creationId="{FB6D178E-C969-979F-4D9C-4688E38B53F6}"/>
          </ac:picMkLst>
        </pc:picChg>
      </pc:sldChg>
      <pc:sldChg chg="addSp modSp new mod setBg">
        <pc:chgData name="Brayan Stieven Torres Ovalle" userId="3ae98a47-0287-4a82-93ea-b0c285f61899" providerId="ADAL" clId="{2ABA3198-6B95-4839-A059-9C8697483DBE}" dt="2025-07-29T17:12:21.741" v="66" actId="5793"/>
        <pc:sldMkLst>
          <pc:docMk/>
          <pc:sldMk cId="189925346" sldId="264"/>
        </pc:sldMkLst>
        <pc:spChg chg="add mod">
          <ac:chgData name="Brayan Stieven Torres Ovalle" userId="3ae98a47-0287-4a82-93ea-b0c285f61899" providerId="ADAL" clId="{2ABA3198-6B95-4839-A059-9C8697483DBE}" dt="2025-07-29T17:12:21.741" v="66" actId="5793"/>
          <ac:spMkLst>
            <pc:docMk/>
            <pc:sldMk cId="189925346" sldId="264"/>
            <ac:spMk id="2" creationId="{94450028-0541-9250-F802-FC047A2CD7F2}"/>
          </ac:spMkLst>
        </pc:spChg>
        <pc:spChg chg="add">
          <ac:chgData name="Brayan Stieven Torres Ovalle" userId="3ae98a47-0287-4a82-93ea-b0c285f61899" providerId="ADAL" clId="{2ABA3198-6B95-4839-A059-9C8697483DBE}" dt="2025-07-29T17:12:16.606" v="65" actId="26606"/>
          <ac:spMkLst>
            <pc:docMk/>
            <pc:sldMk cId="189925346" sldId="264"/>
            <ac:spMk id="8" creationId="{3ECBE1F1-D69B-4AFA-ABD5-8E41720EF6DE}"/>
          </ac:spMkLst>
        </pc:spChg>
        <pc:spChg chg="add">
          <ac:chgData name="Brayan Stieven Torres Ovalle" userId="3ae98a47-0287-4a82-93ea-b0c285f61899" providerId="ADAL" clId="{2ABA3198-6B95-4839-A059-9C8697483DBE}" dt="2025-07-29T17:12:16.606" v="65" actId="26606"/>
          <ac:spMkLst>
            <pc:docMk/>
            <pc:sldMk cId="189925346" sldId="264"/>
            <ac:spMk id="10" creationId="{603A6265-E10C-4B85-9C20-E75FCAF9CC63}"/>
          </ac:spMkLst>
        </pc:spChg>
        <pc:picChg chg="add">
          <ac:chgData name="Brayan Stieven Torres Ovalle" userId="3ae98a47-0287-4a82-93ea-b0c285f61899" providerId="ADAL" clId="{2ABA3198-6B95-4839-A059-9C8697483DBE}" dt="2025-07-29T17:12:16.606" v="65" actId="26606"/>
          <ac:picMkLst>
            <pc:docMk/>
            <pc:sldMk cId="189925346" sldId="264"/>
            <ac:picMk id="4" creationId="{5C49CA96-8520-F79C-5A37-3A2394DA04B9}"/>
          </ac:picMkLst>
        </pc:picChg>
      </pc:sldChg>
      <pc:sldChg chg="del">
        <pc:chgData name="Brayan Stieven Torres Ovalle" userId="3ae98a47-0287-4a82-93ea-b0c285f61899" providerId="ADAL" clId="{2ABA3198-6B95-4839-A059-9C8697483DBE}" dt="2025-07-29T16:40:24.148" v="5" actId="47"/>
        <pc:sldMkLst>
          <pc:docMk/>
          <pc:sldMk cId="1242305057" sldId="264"/>
        </pc:sldMkLst>
      </pc:sldChg>
      <pc:sldChg chg="addSp modSp new mod setBg">
        <pc:chgData name="Brayan Stieven Torres Ovalle" userId="3ae98a47-0287-4a82-93ea-b0c285f61899" providerId="ADAL" clId="{2ABA3198-6B95-4839-A059-9C8697483DBE}" dt="2025-07-29T17:12:31.682" v="68" actId="5793"/>
        <pc:sldMkLst>
          <pc:docMk/>
          <pc:sldMk cId="2806175696" sldId="265"/>
        </pc:sldMkLst>
        <pc:spChg chg="add mod">
          <ac:chgData name="Brayan Stieven Torres Ovalle" userId="3ae98a47-0287-4a82-93ea-b0c285f61899" providerId="ADAL" clId="{2ABA3198-6B95-4839-A059-9C8697483DBE}" dt="2025-07-29T17:12:31.682" v="68" actId="5793"/>
          <ac:spMkLst>
            <pc:docMk/>
            <pc:sldMk cId="2806175696" sldId="265"/>
            <ac:spMk id="2" creationId="{575B7DEC-E2D3-2A8D-9407-8DCBFF681B6B}"/>
          </ac:spMkLst>
        </pc:spChg>
        <pc:spChg chg="add">
          <ac:chgData name="Brayan Stieven Torres Ovalle" userId="3ae98a47-0287-4a82-93ea-b0c285f61899" providerId="ADAL" clId="{2ABA3198-6B95-4839-A059-9C8697483DBE}" dt="2025-07-29T17:12:28.853" v="67" actId="26606"/>
          <ac:spMkLst>
            <pc:docMk/>
            <pc:sldMk cId="2806175696" sldId="265"/>
            <ac:spMk id="8" creationId="{3ECBE1F1-D69B-4AFA-ABD5-8E41720EF6DE}"/>
          </ac:spMkLst>
        </pc:spChg>
        <pc:spChg chg="add">
          <ac:chgData name="Brayan Stieven Torres Ovalle" userId="3ae98a47-0287-4a82-93ea-b0c285f61899" providerId="ADAL" clId="{2ABA3198-6B95-4839-A059-9C8697483DBE}" dt="2025-07-29T17:12:28.853" v="67" actId="26606"/>
          <ac:spMkLst>
            <pc:docMk/>
            <pc:sldMk cId="2806175696" sldId="265"/>
            <ac:spMk id="10" creationId="{603A6265-E10C-4B85-9C20-E75FCAF9CC63}"/>
          </ac:spMkLst>
        </pc:spChg>
        <pc:picChg chg="add">
          <ac:chgData name="Brayan Stieven Torres Ovalle" userId="3ae98a47-0287-4a82-93ea-b0c285f61899" providerId="ADAL" clId="{2ABA3198-6B95-4839-A059-9C8697483DBE}" dt="2025-07-29T17:12:28.853" v="67" actId="26606"/>
          <ac:picMkLst>
            <pc:docMk/>
            <pc:sldMk cId="2806175696" sldId="265"/>
            <ac:picMk id="4" creationId="{1F3373B9-A5C9-38BB-A7CA-2383E33D1CC5}"/>
          </ac:picMkLst>
        </pc:picChg>
      </pc:sldChg>
      <pc:sldChg chg="del">
        <pc:chgData name="Brayan Stieven Torres Ovalle" userId="3ae98a47-0287-4a82-93ea-b0c285f61899" providerId="ADAL" clId="{2ABA3198-6B95-4839-A059-9C8697483DBE}" dt="2025-07-29T16:40:19.765" v="0" actId="47"/>
        <pc:sldMkLst>
          <pc:docMk/>
          <pc:sldMk cId="106297666" sldId="266"/>
        </pc:sldMkLst>
      </pc:sldChg>
      <pc:sldChg chg="addSp modSp new mod setBg">
        <pc:chgData name="Brayan Stieven Torres Ovalle" userId="3ae98a47-0287-4a82-93ea-b0c285f61899" providerId="ADAL" clId="{2ABA3198-6B95-4839-A059-9C8697483DBE}" dt="2025-07-29T17:12:50.055" v="72" actId="5793"/>
        <pc:sldMkLst>
          <pc:docMk/>
          <pc:sldMk cId="2307569713" sldId="266"/>
        </pc:sldMkLst>
        <pc:spChg chg="add mod">
          <ac:chgData name="Brayan Stieven Torres Ovalle" userId="3ae98a47-0287-4a82-93ea-b0c285f61899" providerId="ADAL" clId="{2ABA3198-6B95-4839-A059-9C8697483DBE}" dt="2025-07-29T17:12:50.055" v="72" actId="5793"/>
          <ac:spMkLst>
            <pc:docMk/>
            <pc:sldMk cId="2307569713" sldId="266"/>
            <ac:spMk id="3" creationId="{8F11123F-B401-DC17-5CCA-9E0190848AA6}"/>
          </ac:spMkLst>
        </pc:spChg>
        <pc:spChg chg="add">
          <ac:chgData name="Brayan Stieven Torres Ovalle" userId="3ae98a47-0287-4a82-93ea-b0c285f61899" providerId="ADAL" clId="{2ABA3198-6B95-4839-A059-9C8697483DBE}" dt="2025-07-29T17:12:40.001" v="69" actId="26606"/>
          <ac:spMkLst>
            <pc:docMk/>
            <pc:sldMk cId="2307569713" sldId="266"/>
            <ac:spMk id="9" creationId="{3ECBE1F1-D69B-4AFA-ABD5-8E41720EF6DE}"/>
          </ac:spMkLst>
        </pc:spChg>
        <pc:spChg chg="add">
          <ac:chgData name="Brayan Stieven Torres Ovalle" userId="3ae98a47-0287-4a82-93ea-b0c285f61899" providerId="ADAL" clId="{2ABA3198-6B95-4839-A059-9C8697483DBE}" dt="2025-07-29T17:12:40.001" v="69" actId="26606"/>
          <ac:spMkLst>
            <pc:docMk/>
            <pc:sldMk cId="2307569713" sldId="266"/>
            <ac:spMk id="11" creationId="{603A6265-E10C-4B85-9C20-E75FCAF9CC63}"/>
          </ac:spMkLst>
        </pc:spChg>
        <pc:picChg chg="add">
          <ac:chgData name="Brayan Stieven Torres Ovalle" userId="3ae98a47-0287-4a82-93ea-b0c285f61899" providerId="ADAL" clId="{2ABA3198-6B95-4839-A059-9C8697483DBE}" dt="2025-07-29T17:12:40.001" v="69" actId="26606"/>
          <ac:picMkLst>
            <pc:docMk/>
            <pc:sldMk cId="2307569713" sldId="266"/>
            <ac:picMk id="5" creationId="{9B8622E4-E5CA-93EB-B276-99030C504114}"/>
          </ac:picMkLst>
        </pc:picChg>
      </pc:sldChg>
      <pc:sldChg chg="addSp modSp new mod setBg">
        <pc:chgData name="Brayan Stieven Torres Ovalle" userId="3ae98a47-0287-4a82-93ea-b0c285f61899" providerId="ADAL" clId="{2ABA3198-6B95-4839-A059-9C8697483DBE}" dt="2025-07-29T17:10:33.472" v="60" actId="26606"/>
        <pc:sldMkLst>
          <pc:docMk/>
          <pc:sldMk cId="245661281" sldId="267"/>
        </pc:sldMkLst>
        <pc:spChg chg="add">
          <ac:chgData name="Brayan Stieven Torres Ovalle" userId="3ae98a47-0287-4a82-93ea-b0c285f61899" providerId="ADAL" clId="{2ABA3198-6B95-4839-A059-9C8697483DBE}" dt="2025-07-29T17:10:33.472" v="60" actId="26606"/>
          <ac:spMkLst>
            <pc:docMk/>
            <pc:sldMk cId="245661281" sldId="267"/>
            <ac:spMk id="3079" creationId="{22F15A2D-2324-487D-A02A-BF46C5C580EB}"/>
          </ac:spMkLst>
        </pc:spChg>
        <pc:spChg chg="add">
          <ac:chgData name="Brayan Stieven Torres Ovalle" userId="3ae98a47-0287-4a82-93ea-b0c285f61899" providerId="ADAL" clId="{2ABA3198-6B95-4839-A059-9C8697483DBE}" dt="2025-07-29T17:10:33.472" v="60" actId="26606"/>
          <ac:spMkLst>
            <pc:docMk/>
            <pc:sldMk cId="245661281" sldId="267"/>
            <ac:spMk id="3081" creationId="{17A7F34E-D418-47E2-9F86-2C45BBC31210}"/>
          </ac:spMkLst>
        </pc:spChg>
        <pc:spChg chg="add">
          <ac:chgData name="Brayan Stieven Torres Ovalle" userId="3ae98a47-0287-4a82-93ea-b0c285f61899" providerId="ADAL" clId="{2ABA3198-6B95-4839-A059-9C8697483DBE}" dt="2025-07-29T17:10:33.472" v="60" actId="26606"/>
          <ac:spMkLst>
            <pc:docMk/>
            <pc:sldMk cId="245661281" sldId="267"/>
            <ac:spMk id="3083" creationId="{2AEAFA59-923A-4F54-8B49-44C970BCC323}"/>
          </ac:spMkLst>
        </pc:spChg>
        <pc:picChg chg="add mod">
          <ac:chgData name="Brayan Stieven Torres Ovalle" userId="3ae98a47-0287-4a82-93ea-b0c285f61899" providerId="ADAL" clId="{2ABA3198-6B95-4839-A059-9C8697483DBE}" dt="2025-07-29T17:10:33.472" v="60" actId="26606"/>
          <ac:picMkLst>
            <pc:docMk/>
            <pc:sldMk cId="245661281" sldId="267"/>
            <ac:picMk id="3074" creationId="{2841C161-5DB1-9548-4BEC-8C88DF1876A0}"/>
          </ac:picMkLst>
        </pc:picChg>
      </pc:sldChg>
      <pc:sldChg chg="addSp modSp new mod setBg">
        <pc:chgData name="Brayan Stieven Torres Ovalle" userId="3ae98a47-0287-4a82-93ea-b0c285f61899" providerId="ADAL" clId="{2ABA3198-6B95-4839-A059-9C8697483DBE}" dt="2025-07-29T17:11:49.305" v="63" actId="26606"/>
        <pc:sldMkLst>
          <pc:docMk/>
          <pc:sldMk cId="325911061" sldId="268"/>
        </pc:sldMkLst>
        <pc:spChg chg="add">
          <ac:chgData name="Brayan Stieven Torres Ovalle" userId="3ae98a47-0287-4a82-93ea-b0c285f61899" providerId="ADAL" clId="{2ABA3198-6B95-4839-A059-9C8697483DBE}" dt="2025-07-29T17:11:49.305" v="63" actId="26606"/>
          <ac:spMkLst>
            <pc:docMk/>
            <pc:sldMk cId="325911061" sldId="268"/>
            <ac:spMk id="4103" creationId="{F3060C83-F051-4F0E-ABAD-AA0DFC48B218}"/>
          </ac:spMkLst>
        </pc:spChg>
        <pc:spChg chg="add">
          <ac:chgData name="Brayan Stieven Torres Ovalle" userId="3ae98a47-0287-4a82-93ea-b0c285f61899" providerId="ADAL" clId="{2ABA3198-6B95-4839-A059-9C8697483DBE}" dt="2025-07-29T17:11:49.305" v="63" actId="26606"/>
          <ac:spMkLst>
            <pc:docMk/>
            <pc:sldMk cId="325911061" sldId="268"/>
            <ac:spMk id="4105" creationId="{83C98ABE-055B-441F-B07E-44F97F083C39}"/>
          </ac:spMkLst>
        </pc:spChg>
        <pc:spChg chg="add">
          <ac:chgData name="Brayan Stieven Torres Ovalle" userId="3ae98a47-0287-4a82-93ea-b0c285f61899" providerId="ADAL" clId="{2ABA3198-6B95-4839-A059-9C8697483DBE}" dt="2025-07-29T17:11:49.305" v="63" actId="26606"/>
          <ac:spMkLst>
            <pc:docMk/>
            <pc:sldMk cId="325911061" sldId="268"/>
            <ac:spMk id="4107" creationId="{29FDB030-9B49-4CED-8CCD-4D99382388AC}"/>
          </ac:spMkLst>
        </pc:spChg>
        <pc:spChg chg="add">
          <ac:chgData name="Brayan Stieven Torres Ovalle" userId="3ae98a47-0287-4a82-93ea-b0c285f61899" providerId="ADAL" clId="{2ABA3198-6B95-4839-A059-9C8697483DBE}" dt="2025-07-29T17:11:49.305" v="63" actId="26606"/>
          <ac:spMkLst>
            <pc:docMk/>
            <pc:sldMk cId="325911061" sldId="268"/>
            <ac:spMk id="4109" creationId="{3783CA14-24A1-485C-8B30-D6A5D87987AD}"/>
          </ac:spMkLst>
        </pc:spChg>
        <pc:spChg chg="add">
          <ac:chgData name="Brayan Stieven Torres Ovalle" userId="3ae98a47-0287-4a82-93ea-b0c285f61899" providerId="ADAL" clId="{2ABA3198-6B95-4839-A059-9C8697483DBE}" dt="2025-07-29T17:11:49.305" v="63" actId="26606"/>
          <ac:spMkLst>
            <pc:docMk/>
            <pc:sldMk cId="325911061" sldId="268"/>
            <ac:spMk id="4111" creationId="{9A97C86A-04D6-40F7-AE84-31AB43E6A846}"/>
          </ac:spMkLst>
        </pc:spChg>
        <pc:spChg chg="add">
          <ac:chgData name="Brayan Stieven Torres Ovalle" userId="3ae98a47-0287-4a82-93ea-b0c285f61899" providerId="ADAL" clId="{2ABA3198-6B95-4839-A059-9C8697483DBE}" dt="2025-07-29T17:11:49.305" v="63" actId="26606"/>
          <ac:spMkLst>
            <pc:docMk/>
            <pc:sldMk cId="325911061" sldId="268"/>
            <ac:spMk id="4113" creationId="{FF9F2414-84E8-453E-B1F3-389FDE8192D9}"/>
          </ac:spMkLst>
        </pc:spChg>
        <pc:spChg chg="add">
          <ac:chgData name="Brayan Stieven Torres Ovalle" userId="3ae98a47-0287-4a82-93ea-b0c285f61899" providerId="ADAL" clId="{2ABA3198-6B95-4839-A059-9C8697483DBE}" dt="2025-07-29T17:11:49.305" v="63" actId="26606"/>
          <ac:spMkLst>
            <pc:docMk/>
            <pc:sldMk cId="325911061" sldId="268"/>
            <ac:spMk id="4115" creationId="{3ECA69A1-7536-43AC-85EF-C7106179F5ED}"/>
          </ac:spMkLst>
        </pc:spChg>
        <pc:picChg chg="add mod">
          <ac:chgData name="Brayan Stieven Torres Ovalle" userId="3ae98a47-0287-4a82-93ea-b0c285f61899" providerId="ADAL" clId="{2ABA3198-6B95-4839-A059-9C8697483DBE}" dt="2025-07-29T17:11:49.305" v="63" actId="26606"/>
          <ac:picMkLst>
            <pc:docMk/>
            <pc:sldMk cId="325911061" sldId="268"/>
            <ac:picMk id="4098" creationId="{CB03E527-9E3D-3ACA-6E03-080DE55062DA}"/>
          </ac:picMkLst>
        </pc:picChg>
      </pc:sldChg>
      <pc:sldChg chg="del">
        <pc:chgData name="Brayan Stieven Torres Ovalle" userId="3ae98a47-0287-4a82-93ea-b0c285f61899" providerId="ADAL" clId="{2ABA3198-6B95-4839-A059-9C8697483DBE}" dt="2025-07-29T16:40:20.551" v="1" actId="47"/>
        <pc:sldMkLst>
          <pc:docMk/>
          <pc:sldMk cId="1226610983" sldId="268"/>
        </pc:sldMkLst>
      </pc:sldChg>
      <pc:sldChg chg="del">
        <pc:chgData name="Brayan Stieven Torres Ovalle" userId="3ae98a47-0287-4a82-93ea-b0c285f61899" providerId="ADAL" clId="{2ABA3198-6B95-4839-A059-9C8697483DBE}" dt="2025-07-29T16:40:22.112" v="3" actId="47"/>
        <pc:sldMkLst>
          <pc:docMk/>
          <pc:sldMk cId="655735922" sldId="269"/>
        </pc:sldMkLst>
      </pc:sldChg>
      <pc:sldChg chg="addSp delSp modSp new mod setBg">
        <pc:chgData name="Brayan Stieven Torres Ovalle" userId="3ae98a47-0287-4a82-93ea-b0c285f61899" providerId="ADAL" clId="{2ABA3198-6B95-4839-A059-9C8697483DBE}" dt="2025-07-29T17:16:00.917" v="103" actId="313"/>
        <pc:sldMkLst>
          <pc:docMk/>
          <pc:sldMk cId="3705948441" sldId="269"/>
        </pc:sldMkLst>
        <pc:spChg chg="add del mod">
          <ac:chgData name="Brayan Stieven Torres Ovalle" userId="3ae98a47-0287-4a82-93ea-b0c285f61899" providerId="ADAL" clId="{2ABA3198-6B95-4839-A059-9C8697483DBE}" dt="2025-07-29T17:15:13.750" v="77"/>
          <ac:spMkLst>
            <pc:docMk/>
            <pc:sldMk cId="3705948441" sldId="269"/>
            <ac:spMk id="4" creationId="{6FC1C40F-76F5-96CA-FD0F-57E74B7427C6}"/>
          </ac:spMkLst>
        </pc:spChg>
        <pc:spChg chg="add mod">
          <ac:chgData name="Brayan Stieven Torres Ovalle" userId="3ae98a47-0287-4a82-93ea-b0c285f61899" providerId="ADAL" clId="{2ABA3198-6B95-4839-A059-9C8697483DBE}" dt="2025-07-29T17:16:00.917" v="103" actId="313"/>
          <ac:spMkLst>
            <pc:docMk/>
            <pc:sldMk cId="3705948441" sldId="269"/>
            <ac:spMk id="5" creationId="{00D51DB0-4168-FB77-42C4-9F3B14DF07B3}"/>
          </ac:spMkLst>
        </pc:spChg>
        <pc:spChg chg="add">
          <ac:chgData name="Brayan Stieven Torres Ovalle" userId="3ae98a47-0287-4a82-93ea-b0c285f61899" providerId="ADAL" clId="{2ABA3198-6B95-4839-A059-9C8697483DBE}" dt="2025-07-29T17:15:48.725" v="95" actId="26606"/>
          <ac:spMkLst>
            <pc:docMk/>
            <pc:sldMk cId="3705948441" sldId="269"/>
            <ac:spMk id="10" creationId="{F8446B12-7391-4711-8B31-112A0B896C76}"/>
          </ac:spMkLst>
        </pc:spChg>
        <pc:grpChg chg="add">
          <ac:chgData name="Brayan Stieven Torres Ovalle" userId="3ae98a47-0287-4a82-93ea-b0c285f61899" providerId="ADAL" clId="{2ABA3198-6B95-4839-A059-9C8697483DBE}" dt="2025-07-29T17:15:48.725" v="95" actId="26606"/>
          <ac:grpSpMkLst>
            <pc:docMk/>
            <pc:sldMk cId="3705948441" sldId="269"/>
            <ac:grpSpMk id="12" creationId="{AC0B7807-0C83-4963-821A-69B172722E49}"/>
          </ac:grpSpMkLst>
        </pc:grpChg>
        <pc:picChg chg="add mod ord">
          <ac:chgData name="Brayan Stieven Torres Ovalle" userId="3ae98a47-0287-4a82-93ea-b0c285f61899" providerId="ADAL" clId="{2ABA3198-6B95-4839-A059-9C8697483DBE}" dt="2025-07-29T17:15:48.725" v="95" actId="26606"/>
          <ac:picMkLst>
            <pc:docMk/>
            <pc:sldMk cId="3705948441" sldId="269"/>
            <ac:picMk id="3" creationId="{1E485B08-EFB5-B59E-5D22-FDDB5096A982}"/>
          </ac:picMkLst>
        </pc:picChg>
      </pc:sldChg>
      <pc:sldChg chg="addSp delSp modSp new mod setBg">
        <pc:chgData name="Brayan Stieven Torres Ovalle" userId="3ae98a47-0287-4a82-93ea-b0c285f61899" providerId="ADAL" clId="{2ABA3198-6B95-4839-A059-9C8697483DBE}" dt="2025-07-29T17:16:07.465" v="106" actId="26606"/>
        <pc:sldMkLst>
          <pc:docMk/>
          <pc:sldMk cId="1348184264" sldId="270"/>
        </pc:sldMkLst>
        <pc:spChg chg="add del">
          <ac:chgData name="Brayan Stieven Torres Ovalle" userId="3ae98a47-0287-4a82-93ea-b0c285f61899" providerId="ADAL" clId="{2ABA3198-6B95-4839-A059-9C8697483DBE}" dt="2025-07-29T17:16:07.460" v="105" actId="26606"/>
          <ac:spMkLst>
            <pc:docMk/>
            <pc:sldMk cId="1348184264" sldId="270"/>
            <ac:spMk id="5127" creationId="{42A4FC2C-047E-45A5-965D-8E1E3BF09BC6}"/>
          </ac:spMkLst>
        </pc:spChg>
        <pc:spChg chg="add">
          <ac:chgData name="Brayan Stieven Torres Ovalle" userId="3ae98a47-0287-4a82-93ea-b0c285f61899" providerId="ADAL" clId="{2ABA3198-6B95-4839-A059-9C8697483DBE}" dt="2025-07-29T17:16:07.465" v="106" actId="26606"/>
          <ac:spMkLst>
            <pc:docMk/>
            <pc:sldMk cId="1348184264" sldId="270"/>
            <ac:spMk id="5129" creationId="{E2384209-CB15-4CDF-9D31-C44FD9A3F20D}"/>
          </ac:spMkLst>
        </pc:spChg>
        <pc:spChg chg="add">
          <ac:chgData name="Brayan Stieven Torres Ovalle" userId="3ae98a47-0287-4a82-93ea-b0c285f61899" providerId="ADAL" clId="{2ABA3198-6B95-4839-A059-9C8697483DBE}" dt="2025-07-29T17:16:07.465" v="106" actId="26606"/>
          <ac:spMkLst>
            <pc:docMk/>
            <pc:sldMk cId="1348184264" sldId="270"/>
            <ac:spMk id="5130" creationId="{AB8C311F-7253-4AED-9701-7FC0708C41C7}"/>
          </ac:spMkLst>
        </pc:spChg>
        <pc:spChg chg="add">
          <ac:chgData name="Brayan Stieven Torres Ovalle" userId="3ae98a47-0287-4a82-93ea-b0c285f61899" providerId="ADAL" clId="{2ABA3198-6B95-4839-A059-9C8697483DBE}" dt="2025-07-29T17:16:07.465" v="106" actId="26606"/>
          <ac:spMkLst>
            <pc:docMk/>
            <pc:sldMk cId="1348184264" sldId="270"/>
            <ac:spMk id="5131" creationId="{2633B3B5-CC90-43F0-8714-D31D1F3F0209}"/>
          </ac:spMkLst>
        </pc:spChg>
        <pc:spChg chg="add">
          <ac:chgData name="Brayan Stieven Torres Ovalle" userId="3ae98a47-0287-4a82-93ea-b0c285f61899" providerId="ADAL" clId="{2ABA3198-6B95-4839-A059-9C8697483DBE}" dt="2025-07-29T17:16:07.465" v="106" actId="26606"/>
          <ac:spMkLst>
            <pc:docMk/>
            <pc:sldMk cId="1348184264" sldId="270"/>
            <ac:spMk id="5133" creationId="{A8D57A06-A426-446D-B02C-A2DC6B62E45E}"/>
          </ac:spMkLst>
        </pc:spChg>
        <pc:picChg chg="add mod">
          <ac:chgData name="Brayan Stieven Torres Ovalle" userId="3ae98a47-0287-4a82-93ea-b0c285f61899" providerId="ADAL" clId="{2ABA3198-6B95-4839-A059-9C8697483DBE}" dt="2025-07-29T17:16:07.465" v="106" actId="26606"/>
          <ac:picMkLst>
            <pc:docMk/>
            <pc:sldMk cId="1348184264" sldId="270"/>
            <ac:picMk id="5122" creationId="{88B57630-055C-68D7-9EF8-106E21A118FC}"/>
          </ac:picMkLst>
        </pc:picChg>
      </pc:sldChg>
      <pc:sldChg chg="addSp modSp new mod setBg">
        <pc:chgData name="Brayan Stieven Torres Ovalle" userId="3ae98a47-0287-4a82-93ea-b0c285f61899" providerId="ADAL" clId="{2ABA3198-6B95-4839-A059-9C8697483DBE}" dt="2025-07-29T17:43:49.617" v="120" actId="26606"/>
        <pc:sldMkLst>
          <pc:docMk/>
          <pc:sldMk cId="2898971921" sldId="271"/>
        </pc:sldMkLst>
        <pc:spChg chg="add mod ord">
          <ac:chgData name="Brayan Stieven Torres Ovalle" userId="3ae98a47-0287-4a82-93ea-b0c285f61899" providerId="ADAL" clId="{2ABA3198-6B95-4839-A059-9C8697483DBE}" dt="2025-07-29T17:43:49.617" v="120" actId="26606"/>
          <ac:spMkLst>
            <pc:docMk/>
            <pc:sldMk cId="2898971921" sldId="271"/>
            <ac:spMk id="2" creationId="{3FDC631B-BB74-0823-3B38-584D9F38C938}"/>
          </ac:spMkLst>
        </pc:spChg>
        <pc:spChg chg="add mod">
          <ac:chgData name="Brayan Stieven Torres Ovalle" userId="3ae98a47-0287-4a82-93ea-b0c285f61899" providerId="ADAL" clId="{2ABA3198-6B95-4839-A059-9C8697483DBE}" dt="2025-07-29T17:43:49.617" v="120" actId="26606"/>
          <ac:spMkLst>
            <pc:docMk/>
            <pc:sldMk cId="2898971921" sldId="271"/>
            <ac:spMk id="3" creationId="{30C2DD5A-4C48-1F21-1B1F-6FA786F6DE28}"/>
          </ac:spMkLst>
        </pc:spChg>
        <pc:grpChg chg="add">
          <ac:chgData name="Brayan Stieven Torres Ovalle" userId="3ae98a47-0287-4a82-93ea-b0c285f61899" providerId="ADAL" clId="{2ABA3198-6B95-4839-A059-9C8697483DBE}" dt="2025-07-29T17:43:49.617" v="120" actId="26606"/>
          <ac:grpSpMkLst>
            <pc:docMk/>
            <pc:sldMk cId="2898971921" sldId="271"/>
            <ac:grpSpMk id="9" creationId="{710FEF04-9FA2-4DD8-EC29-60D92C72296A}"/>
          </ac:grpSpMkLst>
        </pc:grpChg>
        <pc:picChg chg="add">
          <ac:chgData name="Brayan Stieven Torres Ovalle" userId="3ae98a47-0287-4a82-93ea-b0c285f61899" providerId="ADAL" clId="{2ABA3198-6B95-4839-A059-9C8697483DBE}" dt="2025-07-29T17:43:49.617" v="120" actId="26606"/>
          <ac:picMkLst>
            <pc:docMk/>
            <pc:sldMk cId="2898971921" sldId="271"/>
            <ac:picMk id="5" creationId="{B3F8FCA4-164C-CD39-7518-E0BD8084A8C5}"/>
          </ac:picMkLst>
        </pc:picChg>
      </pc:sldChg>
      <pc:sldChg chg="addSp modSp new mod ord setBg">
        <pc:chgData name="Brayan Stieven Torres Ovalle" userId="3ae98a47-0287-4a82-93ea-b0c285f61899" providerId="ADAL" clId="{2ABA3198-6B95-4839-A059-9C8697483DBE}" dt="2025-07-29T18:00:25.699" v="157"/>
        <pc:sldMkLst>
          <pc:docMk/>
          <pc:sldMk cId="2827824063" sldId="272"/>
        </pc:sldMkLst>
        <pc:spChg chg="add">
          <ac:chgData name="Brayan Stieven Torres Ovalle" userId="3ae98a47-0287-4a82-93ea-b0c285f61899" providerId="ADAL" clId="{2ABA3198-6B95-4839-A059-9C8697483DBE}" dt="2025-07-29T17:55:57.055" v="125" actId="26606"/>
          <ac:spMkLst>
            <pc:docMk/>
            <pc:sldMk cId="2827824063" sldId="272"/>
            <ac:spMk id="7175" creationId="{22F15A2D-2324-487D-A02A-BF46C5C580EB}"/>
          </ac:spMkLst>
        </pc:spChg>
        <pc:spChg chg="add">
          <ac:chgData name="Brayan Stieven Torres Ovalle" userId="3ae98a47-0287-4a82-93ea-b0c285f61899" providerId="ADAL" clId="{2ABA3198-6B95-4839-A059-9C8697483DBE}" dt="2025-07-29T17:55:57.055" v="125" actId="26606"/>
          <ac:spMkLst>
            <pc:docMk/>
            <pc:sldMk cId="2827824063" sldId="272"/>
            <ac:spMk id="7177" creationId="{17A7F34E-D418-47E2-9F86-2C45BBC31210}"/>
          </ac:spMkLst>
        </pc:spChg>
        <pc:spChg chg="add">
          <ac:chgData name="Brayan Stieven Torres Ovalle" userId="3ae98a47-0287-4a82-93ea-b0c285f61899" providerId="ADAL" clId="{2ABA3198-6B95-4839-A059-9C8697483DBE}" dt="2025-07-29T17:55:57.055" v="125" actId="26606"/>
          <ac:spMkLst>
            <pc:docMk/>
            <pc:sldMk cId="2827824063" sldId="272"/>
            <ac:spMk id="7179" creationId="{2AEAFA59-923A-4F54-8B49-44C970BCC323}"/>
          </ac:spMkLst>
        </pc:spChg>
        <pc:picChg chg="add mod">
          <ac:chgData name="Brayan Stieven Torres Ovalle" userId="3ae98a47-0287-4a82-93ea-b0c285f61899" providerId="ADAL" clId="{2ABA3198-6B95-4839-A059-9C8697483DBE}" dt="2025-07-29T17:55:57.055" v="125" actId="26606"/>
          <ac:picMkLst>
            <pc:docMk/>
            <pc:sldMk cId="2827824063" sldId="272"/>
            <ac:picMk id="7170" creationId="{6EB9BEAC-FD96-9D34-0186-D5873DBC0A62}"/>
          </ac:picMkLst>
        </pc:picChg>
      </pc:sldChg>
      <pc:sldChg chg="addSp modSp new mod">
        <pc:chgData name="Brayan Stieven Torres Ovalle" userId="3ae98a47-0287-4a82-93ea-b0c285f61899" providerId="ADAL" clId="{2ABA3198-6B95-4839-A059-9C8697483DBE}" dt="2025-07-29T17:57:19.832" v="129" actId="1076"/>
        <pc:sldMkLst>
          <pc:docMk/>
          <pc:sldMk cId="1370673023" sldId="273"/>
        </pc:sldMkLst>
        <pc:spChg chg="add mod">
          <ac:chgData name="Brayan Stieven Torres Ovalle" userId="3ae98a47-0287-4a82-93ea-b0c285f61899" providerId="ADAL" clId="{2ABA3198-6B95-4839-A059-9C8697483DBE}" dt="2025-07-29T17:57:19.832" v="129" actId="1076"/>
          <ac:spMkLst>
            <pc:docMk/>
            <pc:sldMk cId="1370673023" sldId="273"/>
            <ac:spMk id="3" creationId="{52F0C73D-5562-A816-F255-D288C4259625}"/>
          </ac:spMkLst>
        </pc:spChg>
      </pc:sldChg>
      <pc:sldChg chg="addSp delSp modSp new mod setBg">
        <pc:chgData name="Brayan Stieven Torres Ovalle" userId="3ae98a47-0287-4a82-93ea-b0c285f61899" providerId="ADAL" clId="{2ABA3198-6B95-4839-A059-9C8697483DBE}" dt="2025-07-29T17:58:14.471" v="140" actId="1076"/>
        <pc:sldMkLst>
          <pc:docMk/>
          <pc:sldMk cId="1950036784" sldId="274"/>
        </pc:sldMkLst>
        <pc:spChg chg="add del mod">
          <ac:chgData name="Brayan Stieven Torres Ovalle" userId="3ae98a47-0287-4a82-93ea-b0c285f61899" providerId="ADAL" clId="{2ABA3198-6B95-4839-A059-9C8697483DBE}" dt="2025-07-29T17:58:02.546" v="134" actId="478"/>
          <ac:spMkLst>
            <pc:docMk/>
            <pc:sldMk cId="1950036784" sldId="274"/>
            <ac:spMk id="3" creationId="{B0AAFD3A-0867-683F-A647-705F7500CD37}"/>
          </ac:spMkLst>
        </pc:spChg>
        <pc:spChg chg="add">
          <ac:chgData name="Brayan Stieven Torres Ovalle" userId="3ae98a47-0287-4a82-93ea-b0c285f61899" providerId="ADAL" clId="{2ABA3198-6B95-4839-A059-9C8697483DBE}" dt="2025-07-29T17:57:37.215" v="132" actId="26606"/>
          <ac:spMkLst>
            <pc:docMk/>
            <pc:sldMk cId="1950036784" sldId="274"/>
            <ac:spMk id="8" creationId="{1B15ED52-F352-441B-82BF-E0EA34836D08}"/>
          </ac:spMkLst>
        </pc:spChg>
        <pc:spChg chg="add">
          <ac:chgData name="Brayan Stieven Torres Ovalle" userId="3ae98a47-0287-4a82-93ea-b0c285f61899" providerId="ADAL" clId="{2ABA3198-6B95-4839-A059-9C8697483DBE}" dt="2025-07-29T17:57:37.215" v="132" actId="26606"/>
          <ac:spMkLst>
            <pc:docMk/>
            <pc:sldMk cId="1950036784" sldId="274"/>
            <ac:spMk id="10" creationId="{3B2E3793-BFE6-45A2-9B7B-E18844431C99}"/>
          </ac:spMkLst>
        </pc:spChg>
        <pc:spChg chg="add">
          <ac:chgData name="Brayan Stieven Torres Ovalle" userId="3ae98a47-0287-4a82-93ea-b0c285f61899" providerId="ADAL" clId="{2ABA3198-6B95-4839-A059-9C8697483DBE}" dt="2025-07-29T17:57:37.215" v="132" actId="26606"/>
          <ac:spMkLst>
            <pc:docMk/>
            <pc:sldMk cId="1950036784" sldId="274"/>
            <ac:spMk id="12" creationId="{BC4C4868-CB8F-4AF9-9CDB-8108F2C19B67}"/>
          </ac:spMkLst>
        </pc:spChg>
        <pc:spChg chg="add">
          <ac:chgData name="Brayan Stieven Torres Ovalle" userId="3ae98a47-0287-4a82-93ea-b0c285f61899" providerId="ADAL" clId="{2ABA3198-6B95-4839-A059-9C8697483DBE}" dt="2025-07-29T17:57:37.215" v="132" actId="26606"/>
          <ac:spMkLst>
            <pc:docMk/>
            <pc:sldMk cId="1950036784" sldId="274"/>
            <ac:spMk id="14" creationId="{375E0459-6403-40CD-989D-56A4407CA12E}"/>
          </ac:spMkLst>
        </pc:spChg>
        <pc:spChg chg="add">
          <ac:chgData name="Brayan Stieven Torres Ovalle" userId="3ae98a47-0287-4a82-93ea-b0c285f61899" providerId="ADAL" clId="{2ABA3198-6B95-4839-A059-9C8697483DBE}" dt="2025-07-29T17:57:37.215" v="132" actId="26606"/>
          <ac:spMkLst>
            <pc:docMk/>
            <pc:sldMk cId="1950036784" sldId="274"/>
            <ac:spMk id="16" creationId="{53E5B1A8-3AC9-4BD1-9BBC-78CA94F2D1BA}"/>
          </ac:spMkLst>
        </pc:spChg>
        <pc:graphicFrameChg chg="add del mod ord">
          <ac:chgData name="Brayan Stieven Torres Ovalle" userId="3ae98a47-0287-4a82-93ea-b0c285f61899" providerId="ADAL" clId="{2ABA3198-6B95-4839-A059-9C8697483DBE}" dt="2025-07-29T17:58:06.543" v="135" actId="478"/>
          <ac:graphicFrameMkLst>
            <pc:docMk/>
            <pc:sldMk cId="1950036784" sldId="274"/>
            <ac:graphicFrameMk id="2" creationId="{A54886C1-EB8A-ABCA-D66A-D4BFCF78B1F0}"/>
          </ac:graphicFrameMkLst>
        </pc:graphicFrameChg>
        <pc:picChg chg="add mod">
          <ac:chgData name="Brayan Stieven Torres Ovalle" userId="3ae98a47-0287-4a82-93ea-b0c285f61899" providerId="ADAL" clId="{2ABA3198-6B95-4839-A059-9C8697483DBE}" dt="2025-07-29T17:58:14.471" v="140" actId="1076"/>
          <ac:picMkLst>
            <pc:docMk/>
            <pc:sldMk cId="1950036784" sldId="274"/>
            <ac:picMk id="5" creationId="{89ABA137-BA30-2FA6-3F66-B73AB9ED4D8B}"/>
          </ac:picMkLst>
        </pc:picChg>
      </pc:sldChg>
      <pc:sldChg chg="addSp modSp new mod setBg">
        <pc:chgData name="Brayan Stieven Torres Ovalle" userId="3ae98a47-0287-4a82-93ea-b0c285f61899" providerId="ADAL" clId="{2ABA3198-6B95-4839-A059-9C8697483DBE}" dt="2025-07-29T17:59:55.186" v="155" actId="1076"/>
        <pc:sldMkLst>
          <pc:docMk/>
          <pc:sldMk cId="2782375072" sldId="275"/>
        </pc:sldMkLst>
        <pc:spChg chg="add">
          <ac:chgData name="Brayan Stieven Torres Ovalle" userId="3ae98a47-0287-4a82-93ea-b0c285f61899" providerId="ADAL" clId="{2ABA3198-6B95-4839-A059-9C8697483DBE}" dt="2025-07-29T17:58:40.924" v="143" actId="26606"/>
          <ac:spMkLst>
            <pc:docMk/>
            <pc:sldMk cId="2782375072" sldId="275"/>
            <ac:spMk id="8" creationId="{22F15A2D-2324-487D-A02A-BF46C5C580EB}"/>
          </ac:spMkLst>
        </pc:spChg>
        <pc:spChg chg="add">
          <ac:chgData name="Brayan Stieven Torres Ovalle" userId="3ae98a47-0287-4a82-93ea-b0c285f61899" providerId="ADAL" clId="{2ABA3198-6B95-4839-A059-9C8697483DBE}" dt="2025-07-29T17:58:40.924" v="143" actId="26606"/>
          <ac:spMkLst>
            <pc:docMk/>
            <pc:sldMk cId="2782375072" sldId="275"/>
            <ac:spMk id="10" creationId="{17A7F34E-D418-47E2-9F86-2C45BBC31210}"/>
          </ac:spMkLst>
        </pc:spChg>
        <pc:spChg chg="add">
          <ac:chgData name="Brayan Stieven Torres Ovalle" userId="3ae98a47-0287-4a82-93ea-b0c285f61899" providerId="ADAL" clId="{2ABA3198-6B95-4839-A059-9C8697483DBE}" dt="2025-07-29T17:58:40.924" v="143" actId="26606"/>
          <ac:spMkLst>
            <pc:docMk/>
            <pc:sldMk cId="2782375072" sldId="275"/>
            <ac:spMk id="12" creationId="{2AEAFA59-923A-4F54-8B49-44C970BCC323}"/>
          </ac:spMkLst>
        </pc:spChg>
        <pc:picChg chg="add mod">
          <ac:chgData name="Brayan Stieven Torres Ovalle" userId="3ae98a47-0287-4a82-93ea-b0c285f61899" providerId="ADAL" clId="{2ABA3198-6B95-4839-A059-9C8697483DBE}" dt="2025-07-29T17:59:52.243" v="154" actId="1076"/>
          <ac:picMkLst>
            <pc:docMk/>
            <pc:sldMk cId="2782375072" sldId="275"/>
            <ac:picMk id="3" creationId="{876BD315-2EAF-4563-F7CF-CB4B27F504CA}"/>
          </ac:picMkLst>
        </pc:picChg>
        <pc:picChg chg="add mod modCrop">
          <ac:chgData name="Brayan Stieven Torres Ovalle" userId="3ae98a47-0287-4a82-93ea-b0c285f61899" providerId="ADAL" clId="{2ABA3198-6B95-4839-A059-9C8697483DBE}" dt="2025-07-29T17:59:55.186" v="155" actId="1076"/>
          <ac:picMkLst>
            <pc:docMk/>
            <pc:sldMk cId="2782375072" sldId="275"/>
            <ac:picMk id="5" creationId="{15B23397-1251-2A6D-3E52-B3FF107FD62D}"/>
          </ac:picMkLst>
        </pc:picChg>
      </pc:sldChg>
      <pc:sldChg chg="addSp modSp new mod setBg">
        <pc:chgData name="Brayan Stieven Torres Ovalle" userId="3ae98a47-0287-4a82-93ea-b0c285f61899" providerId="ADAL" clId="{2ABA3198-6B95-4839-A059-9C8697483DBE}" dt="2025-07-29T18:12:35.112" v="209" actId="14100"/>
        <pc:sldMkLst>
          <pc:docMk/>
          <pc:sldMk cId="2248479647" sldId="276"/>
        </pc:sldMkLst>
        <pc:spChg chg="add mod">
          <ac:chgData name="Brayan Stieven Torres Ovalle" userId="3ae98a47-0287-4a82-93ea-b0c285f61899" providerId="ADAL" clId="{2ABA3198-6B95-4839-A059-9C8697483DBE}" dt="2025-07-29T18:12:35.112" v="209" actId="14100"/>
          <ac:spMkLst>
            <pc:docMk/>
            <pc:sldMk cId="2248479647" sldId="276"/>
            <ac:spMk id="2" creationId="{6722EC07-9AD1-0579-321C-489ACE247A1B}"/>
          </ac:spMkLst>
        </pc:spChg>
        <pc:picChg chg="add">
          <ac:chgData name="Brayan Stieven Torres Ovalle" userId="3ae98a47-0287-4a82-93ea-b0c285f61899" providerId="ADAL" clId="{2ABA3198-6B95-4839-A059-9C8697483DBE}" dt="2025-07-29T18:12:17.314" v="206" actId="26606"/>
          <ac:picMkLst>
            <pc:docMk/>
            <pc:sldMk cId="2248479647" sldId="276"/>
            <ac:picMk id="4" creationId="{47AD2504-1A64-400E-F29F-00825B7FC83C}"/>
          </ac:picMkLst>
        </pc:picChg>
        <pc:cxnChg chg="add">
          <ac:chgData name="Brayan Stieven Torres Ovalle" userId="3ae98a47-0287-4a82-93ea-b0c285f61899" providerId="ADAL" clId="{2ABA3198-6B95-4839-A059-9C8697483DBE}" dt="2025-07-29T18:12:17.314" v="206" actId="26606"/>
          <ac:cxnSpMkLst>
            <pc:docMk/>
            <pc:sldMk cId="2248479647" sldId="276"/>
            <ac:cxnSpMk id="8" creationId="{249EDD1B-F94D-B4E6-ACAA-566B9A26FDE3}"/>
          </ac:cxnSpMkLst>
        </pc:cxnChg>
      </pc:sldChg>
      <pc:sldChg chg="addSp modSp new mod setBg">
        <pc:chgData name="Brayan Stieven Torres Ovalle" userId="3ae98a47-0287-4a82-93ea-b0c285f61899" providerId="ADAL" clId="{2ABA3198-6B95-4839-A059-9C8697483DBE}" dt="2025-07-29T18:11:42.037" v="181" actId="26606"/>
        <pc:sldMkLst>
          <pc:docMk/>
          <pc:sldMk cId="4230740562" sldId="277"/>
        </pc:sldMkLst>
        <pc:spChg chg="add mod">
          <ac:chgData name="Brayan Stieven Torres Ovalle" userId="3ae98a47-0287-4a82-93ea-b0c285f61899" providerId="ADAL" clId="{2ABA3198-6B95-4839-A059-9C8697483DBE}" dt="2025-07-29T18:11:42.037" v="181" actId="26606"/>
          <ac:spMkLst>
            <pc:docMk/>
            <pc:sldMk cId="4230740562" sldId="277"/>
            <ac:spMk id="2" creationId="{B64E166F-B056-A175-21FF-60AEA654B8BE}"/>
          </ac:spMkLst>
        </pc:spChg>
        <pc:spChg chg="add">
          <ac:chgData name="Brayan Stieven Torres Ovalle" userId="3ae98a47-0287-4a82-93ea-b0c285f61899" providerId="ADAL" clId="{2ABA3198-6B95-4839-A059-9C8697483DBE}" dt="2025-07-29T18:11:42.037" v="181" actId="26606"/>
          <ac:spMkLst>
            <pc:docMk/>
            <pc:sldMk cId="4230740562" sldId="277"/>
            <ac:spMk id="8" creationId="{B6924B03-77BD-EAE3-2854-43363FF8E6BB}"/>
          </ac:spMkLst>
        </pc:spChg>
        <pc:spChg chg="add">
          <ac:chgData name="Brayan Stieven Torres Ovalle" userId="3ae98a47-0287-4a82-93ea-b0c285f61899" providerId="ADAL" clId="{2ABA3198-6B95-4839-A059-9C8697483DBE}" dt="2025-07-29T18:11:42.037" v="181" actId="26606"/>
          <ac:spMkLst>
            <pc:docMk/>
            <pc:sldMk cId="4230740562" sldId="277"/>
            <ac:spMk id="10" creationId="{4D60F200-5EB0-B223-2439-C96C67F0FEE1}"/>
          </ac:spMkLst>
        </pc:spChg>
        <pc:spChg chg="add">
          <ac:chgData name="Brayan Stieven Torres Ovalle" userId="3ae98a47-0287-4a82-93ea-b0c285f61899" providerId="ADAL" clId="{2ABA3198-6B95-4839-A059-9C8697483DBE}" dt="2025-07-29T18:11:42.037" v="181" actId="26606"/>
          <ac:spMkLst>
            <pc:docMk/>
            <pc:sldMk cId="4230740562" sldId="277"/>
            <ac:spMk id="12" creationId="{1740453C-744F-DB3A-47EC-15EACE1DC117}"/>
          </ac:spMkLst>
        </pc:spChg>
        <pc:spChg chg="add">
          <ac:chgData name="Brayan Stieven Torres Ovalle" userId="3ae98a47-0287-4a82-93ea-b0c285f61899" providerId="ADAL" clId="{2ABA3198-6B95-4839-A059-9C8697483DBE}" dt="2025-07-29T18:11:42.037" v="181" actId="26606"/>
          <ac:spMkLst>
            <pc:docMk/>
            <pc:sldMk cId="4230740562" sldId="277"/>
            <ac:spMk id="14" creationId="{01EB5855-8EB7-1AE5-9030-5D0AA3C1AF4B}"/>
          </ac:spMkLst>
        </pc:spChg>
        <pc:picChg chg="add">
          <ac:chgData name="Brayan Stieven Torres Ovalle" userId="3ae98a47-0287-4a82-93ea-b0c285f61899" providerId="ADAL" clId="{2ABA3198-6B95-4839-A059-9C8697483DBE}" dt="2025-07-29T18:11:42.037" v="181" actId="26606"/>
          <ac:picMkLst>
            <pc:docMk/>
            <pc:sldMk cId="4230740562" sldId="277"/>
            <ac:picMk id="4" creationId="{8CAC3D1C-1F86-EF75-ACED-B0F06CC79F9E}"/>
          </ac:picMkLst>
        </pc:picChg>
      </pc:sldChg>
      <pc:sldChg chg="addSp modSp new mod setBg">
        <pc:chgData name="Brayan Stieven Torres Ovalle" userId="3ae98a47-0287-4a82-93ea-b0c285f61899" providerId="ADAL" clId="{2ABA3198-6B95-4839-A059-9C8697483DBE}" dt="2025-07-29T18:23:35.376" v="366" actId="27636"/>
        <pc:sldMkLst>
          <pc:docMk/>
          <pc:sldMk cId="3495612424" sldId="278"/>
        </pc:sldMkLst>
        <pc:spChg chg="add mod">
          <ac:chgData name="Brayan Stieven Torres Ovalle" userId="3ae98a47-0287-4a82-93ea-b0c285f61899" providerId="ADAL" clId="{2ABA3198-6B95-4839-A059-9C8697483DBE}" dt="2025-07-29T18:23:35.376" v="366" actId="27636"/>
          <ac:spMkLst>
            <pc:docMk/>
            <pc:sldMk cId="3495612424" sldId="278"/>
            <ac:spMk id="2" creationId="{7F48F48F-F389-7533-E5A4-9CA18003FD70}"/>
          </ac:spMkLst>
        </pc:spChg>
        <pc:spChg chg="add">
          <ac:chgData name="Brayan Stieven Torres Ovalle" userId="3ae98a47-0287-4a82-93ea-b0c285f61899" providerId="ADAL" clId="{2ABA3198-6B95-4839-A059-9C8697483DBE}" dt="2025-07-29T18:23:07.541" v="362" actId="26606"/>
          <ac:spMkLst>
            <pc:docMk/>
            <pc:sldMk cId="3495612424" sldId="278"/>
            <ac:spMk id="8" creationId="{BA79A7CF-01AF-4178-9369-94E0C90EB046}"/>
          </ac:spMkLst>
        </pc:spChg>
        <pc:spChg chg="add">
          <ac:chgData name="Brayan Stieven Torres Ovalle" userId="3ae98a47-0287-4a82-93ea-b0c285f61899" providerId="ADAL" clId="{2ABA3198-6B95-4839-A059-9C8697483DBE}" dt="2025-07-29T18:23:07.541" v="362" actId="26606"/>
          <ac:spMkLst>
            <pc:docMk/>
            <pc:sldMk cId="3495612424" sldId="278"/>
            <ac:spMk id="10" creationId="{99413ED5-9ED4-4772-BCE4-2BCAE6B12E35}"/>
          </ac:spMkLst>
        </pc:spChg>
        <pc:spChg chg="add">
          <ac:chgData name="Brayan Stieven Torres Ovalle" userId="3ae98a47-0287-4a82-93ea-b0c285f61899" providerId="ADAL" clId="{2ABA3198-6B95-4839-A059-9C8697483DBE}" dt="2025-07-29T18:23:07.541" v="362" actId="26606"/>
          <ac:spMkLst>
            <pc:docMk/>
            <pc:sldMk cId="3495612424" sldId="278"/>
            <ac:spMk id="12" creationId="{04357C93-F0CB-4A1C-8F77-4E9063789819}"/>
          </ac:spMkLst>
        </pc:spChg>
        <pc:spChg chg="add">
          <ac:chgData name="Brayan Stieven Torres Ovalle" userId="3ae98a47-0287-4a82-93ea-b0c285f61899" providerId="ADAL" clId="{2ABA3198-6B95-4839-A059-9C8697483DBE}" dt="2025-07-29T18:23:07.541" v="362" actId="26606"/>
          <ac:spMkLst>
            <pc:docMk/>
            <pc:sldMk cId="3495612424" sldId="278"/>
            <ac:spMk id="14" creationId="{90F533E9-6690-41A8-A372-4C6C622D028D}"/>
          </ac:spMkLst>
        </pc:spChg>
        <pc:graphicFrameChg chg="add mod">
          <ac:chgData name="Brayan Stieven Torres Ovalle" userId="3ae98a47-0287-4a82-93ea-b0c285f61899" providerId="ADAL" clId="{2ABA3198-6B95-4839-A059-9C8697483DBE}" dt="2025-07-29T18:23:07.541" v="362" actId="26606"/>
          <ac:graphicFrameMkLst>
            <pc:docMk/>
            <pc:sldMk cId="3495612424" sldId="278"/>
            <ac:graphicFrameMk id="3" creationId="{42D318CC-0091-0C63-9ED3-78C74D3A42BE}"/>
          </ac:graphicFrameMkLst>
        </pc:graphicFrameChg>
      </pc:sldChg>
    </pc:docChg>
  </pc:docChgLst>
  <pc:docChgLst>
    <pc:chgData name="Brayan Stieven Torres Ovalle" userId="3ae98a47-0287-4a82-93ea-b0c285f61899" providerId="ADAL" clId="{6B770828-FC25-47AD-9084-F7D87D341502}"/>
    <pc:docChg chg="undo custSel addSld delSld modSld sldOrd">
      <pc:chgData name="Brayan Stieven Torres Ovalle" userId="3ae98a47-0287-4a82-93ea-b0c285f61899" providerId="ADAL" clId="{6B770828-FC25-47AD-9084-F7D87D341502}" dt="2025-07-29T21:33:59.804" v="248" actId="47"/>
      <pc:docMkLst>
        <pc:docMk/>
      </pc:docMkLst>
      <pc:sldChg chg="del">
        <pc:chgData name="Brayan Stieven Torres Ovalle" userId="3ae98a47-0287-4a82-93ea-b0c285f61899" providerId="ADAL" clId="{6B770828-FC25-47AD-9084-F7D87D341502}" dt="2025-07-29T18:36:41.347" v="8" actId="47"/>
        <pc:sldMkLst>
          <pc:docMk/>
          <pc:sldMk cId="3163310819" sldId="261"/>
        </pc:sldMkLst>
      </pc:sldChg>
      <pc:sldChg chg="del">
        <pc:chgData name="Brayan Stieven Torres Ovalle" userId="3ae98a47-0287-4a82-93ea-b0c285f61899" providerId="ADAL" clId="{6B770828-FC25-47AD-9084-F7D87D341502}" dt="2025-07-29T18:36:39.145" v="5" actId="47"/>
        <pc:sldMkLst>
          <pc:docMk/>
          <pc:sldMk cId="48538363" sldId="262"/>
        </pc:sldMkLst>
      </pc:sldChg>
      <pc:sldChg chg="del">
        <pc:chgData name="Brayan Stieven Torres Ovalle" userId="3ae98a47-0287-4a82-93ea-b0c285f61899" providerId="ADAL" clId="{6B770828-FC25-47AD-9084-F7D87D341502}" dt="2025-07-29T18:36:40.508" v="7" actId="47"/>
        <pc:sldMkLst>
          <pc:docMk/>
          <pc:sldMk cId="4043349785" sldId="263"/>
        </pc:sldMkLst>
      </pc:sldChg>
      <pc:sldChg chg="del">
        <pc:chgData name="Brayan Stieven Torres Ovalle" userId="3ae98a47-0287-4a82-93ea-b0c285f61899" providerId="ADAL" clId="{6B770828-FC25-47AD-9084-F7D87D341502}" dt="2025-07-29T18:36:34.764" v="0" actId="47"/>
        <pc:sldMkLst>
          <pc:docMk/>
          <pc:sldMk cId="189925346" sldId="264"/>
        </pc:sldMkLst>
      </pc:sldChg>
      <pc:sldChg chg="del">
        <pc:chgData name="Brayan Stieven Torres Ovalle" userId="3ae98a47-0287-4a82-93ea-b0c285f61899" providerId="ADAL" clId="{6B770828-FC25-47AD-9084-F7D87D341502}" dt="2025-07-29T18:36:35.555" v="1" actId="47"/>
        <pc:sldMkLst>
          <pc:docMk/>
          <pc:sldMk cId="2806175696" sldId="265"/>
        </pc:sldMkLst>
      </pc:sldChg>
      <pc:sldChg chg="del">
        <pc:chgData name="Brayan Stieven Torres Ovalle" userId="3ae98a47-0287-4a82-93ea-b0c285f61899" providerId="ADAL" clId="{6B770828-FC25-47AD-9084-F7D87D341502}" dt="2025-07-29T18:36:37.068" v="2" actId="47"/>
        <pc:sldMkLst>
          <pc:docMk/>
          <pc:sldMk cId="2307569713" sldId="266"/>
        </pc:sldMkLst>
      </pc:sldChg>
      <pc:sldChg chg="del">
        <pc:chgData name="Brayan Stieven Torres Ovalle" userId="3ae98a47-0287-4a82-93ea-b0c285f61899" providerId="ADAL" clId="{6B770828-FC25-47AD-9084-F7D87D341502}" dt="2025-07-29T18:36:38.414" v="4" actId="47"/>
        <pc:sldMkLst>
          <pc:docMk/>
          <pc:sldMk cId="245661281" sldId="267"/>
        </pc:sldMkLst>
      </pc:sldChg>
      <pc:sldChg chg="del">
        <pc:chgData name="Brayan Stieven Torres Ovalle" userId="3ae98a47-0287-4a82-93ea-b0c285f61899" providerId="ADAL" clId="{6B770828-FC25-47AD-9084-F7D87D341502}" dt="2025-07-29T18:36:39.795" v="6" actId="47"/>
        <pc:sldMkLst>
          <pc:docMk/>
          <pc:sldMk cId="325911061" sldId="268"/>
        </pc:sldMkLst>
      </pc:sldChg>
      <pc:sldChg chg="del">
        <pc:chgData name="Brayan Stieven Torres Ovalle" userId="3ae98a47-0287-4a82-93ea-b0c285f61899" providerId="ADAL" clId="{6B770828-FC25-47AD-9084-F7D87D341502}" dt="2025-07-29T18:36:43.407" v="10" actId="47"/>
        <pc:sldMkLst>
          <pc:docMk/>
          <pc:sldMk cId="3705948441" sldId="269"/>
        </pc:sldMkLst>
      </pc:sldChg>
      <pc:sldChg chg="del">
        <pc:chgData name="Brayan Stieven Torres Ovalle" userId="3ae98a47-0287-4a82-93ea-b0c285f61899" providerId="ADAL" clId="{6B770828-FC25-47AD-9084-F7D87D341502}" dt="2025-07-29T18:36:42.389" v="9" actId="47"/>
        <pc:sldMkLst>
          <pc:docMk/>
          <pc:sldMk cId="1348184264" sldId="270"/>
        </pc:sldMkLst>
      </pc:sldChg>
      <pc:sldChg chg="del">
        <pc:chgData name="Brayan Stieven Torres Ovalle" userId="3ae98a47-0287-4a82-93ea-b0c285f61899" providerId="ADAL" clId="{6B770828-FC25-47AD-9084-F7D87D341502}" dt="2025-07-29T21:01:32.999" v="206" actId="2696"/>
        <pc:sldMkLst>
          <pc:docMk/>
          <pc:sldMk cId="2898971921" sldId="271"/>
        </pc:sldMkLst>
      </pc:sldChg>
      <pc:sldChg chg="del">
        <pc:chgData name="Brayan Stieven Torres Ovalle" userId="3ae98a47-0287-4a82-93ea-b0c285f61899" providerId="ADAL" clId="{6B770828-FC25-47AD-9084-F7D87D341502}" dt="2025-07-29T18:36:47.846" v="14" actId="47"/>
        <pc:sldMkLst>
          <pc:docMk/>
          <pc:sldMk cId="2827824063" sldId="272"/>
        </pc:sldMkLst>
      </pc:sldChg>
      <pc:sldChg chg="del">
        <pc:chgData name="Brayan Stieven Torres Ovalle" userId="3ae98a47-0287-4a82-93ea-b0c285f61899" providerId="ADAL" clId="{6B770828-FC25-47AD-9084-F7D87D341502}" dt="2025-07-29T18:36:44.389" v="11" actId="47"/>
        <pc:sldMkLst>
          <pc:docMk/>
          <pc:sldMk cId="1370673023" sldId="273"/>
        </pc:sldMkLst>
      </pc:sldChg>
      <pc:sldChg chg="del">
        <pc:chgData name="Brayan Stieven Torres Ovalle" userId="3ae98a47-0287-4a82-93ea-b0c285f61899" providerId="ADAL" clId="{6B770828-FC25-47AD-9084-F7D87D341502}" dt="2025-07-29T18:36:45.292" v="12" actId="47"/>
        <pc:sldMkLst>
          <pc:docMk/>
          <pc:sldMk cId="1950036784" sldId="274"/>
        </pc:sldMkLst>
      </pc:sldChg>
      <pc:sldChg chg="del">
        <pc:chgData name="Brayan Stieven Torres Ovalle" userId="3ae98a47-0287-4a82-93ea-b0c285f61899" providerId="ADAL" clId="{6B770828-FC25-47AD-9084-F7D87D341502}" dt="2025-07-29T18:36:46.892" v="13" actId="47"/>
        <pc:sldMkLst>
          <pc:docMk/>
          <pc:sldMk cId="2782375072" sldId="275"/>
        </pc:sldMkLst>
      </pc:sldChg>
      <pc:sldChg chg="ord">
        <pc:chgData name="Brayan Stieven Torres Ovalle" userId="3ae98a47-0287-4a82-93ea-b0c285f61899" providerId="ADAL" clId="{6B770828-FC25-47AD-9084-F7D87D341502}" dt="2025-07-29T18:50:12.702" v="89"/>
        <pc:sldMkLst>
          <pc:docMk/>
          <pc:sldMk cId="2248479647" sldId="276"/>
        </pc:sldMkLst>
      </pc:sldChg>
      <pc:sldChg chg="addSp modSp new mod setBg">
        <pc:chgData name="Brayan Stieven Torres Ovalle" userId="3ae98a47-0287-4a82-93ea-b0c285f61899" providerId="ADAL" clId="{6B770828-FC25-47AD-9084-F7D87D341502}" dt="2025-07-29T18:56:48.909" v="113" actId="20577"/>
        <pc:sldMkLst>
          <pc:docMk/>
          <pc:sldMk cId="473997723" sldId="277"/>
        </pc:sldMkLst>
        <pc:spChg chg="add mod ord">
          <ac:chgData name="Brayan Stieven Torres Ovalle" userId="3ae98a47-0287-4a82-93ea-b0c285f61899" providerId="ADAL" clId="{6B770828-FC25-47AD-9084-F7D87D341502}" dt="2025-07-29T18:49:42.159" v="87" actId="20577"/>
          <ac:spMkLst>
            <pc:docMk/>
            <pc:sldMk cId="473997723" sldId="277"/>
            <ac:spMk id="2" creationId="{0D0C54EC-0929-6CFA-8F7A-50968E10C504}"/>
          </ac:spMkLst>
        </pc:spChg>
        <pc:spChg chg="add mod">
          <ac:chgData name="Brayan Stieven Torres Ovalle" userId="3ae98a47-0287-4a82-93ea-b0c285f61899" providerId="ADAL" clId="{6B770828-FC25-47AD-9084-F7D87D341502}" dt="2025-07-29T18:56:48.909" v="113" actId="20577"/>
          <ac:spMkLst>
            <pc:docMk/>
            <pc:sldMk cId="473997723" sldId="277"/>
            <ac:spMk id="5" creationId="{54DAD9A2-8DFB-105B-370C-904751C75F2B}"/>
          </ac:spMkLst>
        </pc:spChg>
        <pc:spChg chg="add">
          <ac:chgData name="Brayan Stieven Torres Ovalle" userId="3ae98a47-0287-4a82-93ea-b0c285f61899" providerId="ADAL" clId="{6B770828-FC25-47AD-9084-F7D87D341502}" dt="2025-07-29T18:44:52.837" v="83" actId="26606"/>
          <ac:spMkLst>
            <pc:docMk/>
            <pc:sldMk cId="473997723" sldId="277"/>
            <ac:spMk id="8" creationId="{AE3A741D-C19B-960A-5803-1C5887147820}"/>
          </ac:spMkLst>
        </pc:spChg>
        <pc:spChg chg="add">
          <ac:chgData name="Brayan Stieven Torres Ovalle" userId="3ae98a47-0287-4a82-93ea-b0c285f61899" providerId="ADAL" clId="{6B770828-FC25-47AD-9084-F7D87D341502}" dt="2025-07-29T18:44:52.837" v="83" actId="26606"/>
          <ac:spMkLst>
            <pc:docMk/>
            <pc:sldMk cId="473997723" sldId="277"/>
            <ac:spMk id="10" creationId="{DC39DE25-0E4E-0AA7-0932-1D78C2372786}"/>
          </ac:spMkLst>
        </pc:spChg>
        <pc:spChg chg="add">
          <ac:chgData name="Brayan Stieven Torres Ovalle" userId="3ae98a47-0287-4a82-93ea-b0c285f61899" providerId="ADAL" clId="{6B770828-FC25-47AD-9084-F7D87D341502}" dt="2025-07-29T18:44:52.837" v="83" actId="26606"/>
          <ac:spMkLst>
            <pc:docMk/>
            <pc:sldMk cId="473997723" sldId="277"/>
            <ac:spMk id="12" creationId="{8D6EA299-0840-6DEA-E670-C49AEBC87E89}"/>
          </ac:spMkLst>
        </pc:spChg>
        <pc:picChg chg="add mod">
          <ac:chgData name="Brayan Stieven Torres Ovalle" userId="3ae98a47-0287-4a82-93ea-b0c285f61899" providerId="ADAL" clId="{6B770828-FC25-47AD-9084-F7D87D341502}" dt="2025-07-29T18:44:52.837" v="83" actId="26606"/>
          <ac:picMkLst>
            <pc:docMk/>
            <pc:sldMk cId="473997723" sldId="277"/>
            <ac:picMk id="3" creationId="{7431F70B-9293-F911-0926-930BC64A0FF1}"/>
          </ac:picMkLst>
        </pc:picChg>
        <pc:picChg chg="add mod">
          <ac:chgData name="Brayan Stieven Torres Ovalle" userId="3ae98a47-0287-4a82-93ea-b0c285f61899" providerId="ADAL" clId="{6B770828-FC25-47AD-9084-F7D87D341502}" dt="2025-07-29T18:43:40.866" v="68" actId="1076"/>
          <ac:picMkLst>
            <pc:docMk/>
            <pc:sldMk cId="473997723" sldId="277"/>
            <ac:picMk id="2050" creationId="{FC0831E4-B1BA-C1EF-698C-AEDA8B80870A}"/>
          </ac:picMkLst>
        </pc:picChg>
      </pc:sldChg>
      <pc:sldChg chg="del">
        <pc:chgData name="Brayan Stieven Torres Ovalle" userId="3ae98a47-0287-4a82-93ea-b0c285f61899" providerId="ADAL" clId="{6B770828-FC25-47AD-9084-F7D87D341502}" dt="2025-07-29T18:36:37.780" v="3" actId="47"/>
        <pc:sldMkLst>
          <pc:docMk/>
          <pc:sldMk cId="4230740562" sldId="277"/>
        </pc:sldMkLst>
      </pc:sldChg>
      <pc:sldChg chg="addSp delSp modSp new mod setBg">
        <pc:chgData name="Brayan Stieven Torres Ovalle" userId="3ae98a47-0287-4a82-93ea-b0c285f61899" providerId="ADAL" clId="{6B770828-FC25-47AD-9084-F7D87D341502}" dt="2025-07-29T18:41:58.231" v="59" actId="27636"/>
        <pc:sldMkLst>
          <pc:docMk/>
          <pc:sldMk cId="2171152669" sldId="278"/>
        </pc:sldMkLst>
        <pc:spChg chg="add">
          <ac:chgData name="Brayan Stieven Torres Ovalle" userId="3ae98a47-0287-4a82-93ea-b0c285f61899" providerId="ADAL" clId="{6B770828-FC25-47AD-9084-F7D87D341502}" dt="2025-07-29T18:38:43.723" v="20"/>
          <ac:spMkLst>
            <pc:docMk/>
            <pc:sldMk cId="2171152669" sldId="278"/>
            <ac:spMk id="3" creationId="{06266DE0-2E75-4944-4058-C8384AB96FBC}"/>
          </ac:spMkLst>
        </pc:spChg>
        <pc:spChg chg="add">
          <ac:chgData name="Brayan Stieven Torres Ovalle" userId="3ae98a47-0287-4a82-93ea-b0c285f61899" providerId="ADAL" clId="{6B770828-FC25-47AD-9084-F7D87D341502}" dt="2025-07-29T18:38:43.723" v="20"/>
          <ac:spMkLst>
            <pc:docMk/>
            <pc:sldMk cId="2171152669" sldId="278"/>
            <ac:spMk id="4" creationId="{5198FCD0-2D42-D5E2-E25E-81CCDB31E750}"/>
          </ac:spMkLst>
        </pc:spChg>
        <pc:spChg chg="add">
          <ac:chgData name="Brayan Stieven Torres Ovalle" userId="3ae98a47-0287-4a82-93ea-b0c285f61899" providerId="ADAL" clId="{6B770828-FC25-47AD-9084-F7D87D341502}" dt="2025-07-29T18:38:43.723" v="20"/>
          <ac:spMkLst>
            <pc:docMk/>
            <pc:sldMk cId="2171152669" sldId="278"/>
            <ac:spMk id="5" creationId="{299D3035-D1C4-1CDB-9EA0-83527F74FAC5}"/>
          </ac:spMkLst>
        </pc:spChg>
        <pc:spChg chg="add del mod ord">
          <ac:chgData name="Brayan Stieven Torres Ovalle" userId="3ae98a47-0287-4a82-93ea-b0c285f61899" providerId="ADAL" clId="{6B770828-FC25-47AD-9084-F7D87D341502}" dt="2025-07-29T18:41:17.910" v="51" actId="26606"/>
          <ac:spMkLst>
            <pc:docMk/>
            <pc:sldMk cId="2171152669" sldId="278"/>
            <ac:spMk id="6" creationId="{5A978D6D-4C58-8E68-C81D-D1483FFF3ECC}"/>
          </ac:spMkLst>
        </pc:spChg>
        <pc:spChg chg="add mod">
          <ac:chgData name="Brayan Stieven Torres Ovalle" userId="3ae98a47-0287-4a82-93ea-b0c285f61899" providerId="ADAL" clId="{6B770828-FC25-47AD-9084-F7D87D341502}" dt="2025-07-29T18:39:02.472" v="29" actId="1076"/>
          <ac:spMkLst>
            <pc:docMk/>
            <pc:sldMk cId="2171152669" sldId="278"/>
            <ac:spMk id="7" creationId="{ED691D9A-BC45-9AFA-6C7F-EE70DD284747}"/>
          </ac:spMkLst>
        </pc:spChg>
        <pc:spChg chg="add mod">
          <ac:chgData name="Brayan Stieven Torres Ovalle" userId="3ae98a47-0287-4a82-93ea-b0c285f61899" providerId="ADAL" clId="{6B770828-FC25-47AD-9084-F7D87D341502}" dt="2025-07-29T18:39:02.472" v="29" actId="1076"/>
          <ac:spMkLst>
            <pc:docMk/>
            <pc:sldMk cId="2171152669" sldId="278"/>
            <ac:spMk id="8" creationId="{5BE34C4B-3B83-AB8B-CDBC-72D034634893}"/>
          </ac:spMkLst>
        </pc:spChg>
        <pc:spChg chg="add mod">
          <ac:chgData name="Brayan Stieven Torres Ovalle" userId="3ae98a47-0287-4a82-93ea-b0c285f61899" providerId="ADAL" clId="{6B770828-FC25-47AD-9084-F7D87D341502}" dt="2025-07-29T18:39:02.472" v="29" actId="1076"/>
          <ac:spMkLst>
            <pc:docMk/>
            <pc:sldMk cId="2171152669" sldId="278"/>
            <ac:spMk id="9" creationId="{21C1B995-0198-94A5-D888-901428393BCC}"/>
          </ac:spMkLst>
        </pc:spChg>
        <pc:spChg chg="add mod">
          <ac:chgData name="Brayan Stieven Torres Ovalle" userId="3ae98a47-0287-4a82-93ea-b0c285f61899" providerId="ADAL" clId="{6B770828-FC25-47AD-9084-F7D87D341502}" dt="2025-07-29T18:41:58.231" v="59" actId="27636"/>
          <ac:spMkLst>
            <pc:docMk/>
            <pc:sldMk cId="2171152669" sldId="278"/>
            <ac:spMk id="10" creationId="{875EBB0E-72B6-C1C2-1918-9031582BDCBD}"/>
          </ac:spMkLst>
        </pc:spChg>
        <pc:spChg chg="add">
          <ac:chgData name="Brayan Stieven Torres Ovalle" userId="3ae98a47-0287-4a82-93ea-b0c285f61899" providerId="ADAL" clId="{6B770828-FC25-47AD-9084-F7D87D341502}" dt="2025-07-29T18:39:24.136" v="31"/>
          <ac:spMkLst>
            <pc:docMk/>
            <pc:sldMk cId="2171152669" sldId="278"/>
            <ac:spMk id="11" creationId="{5B24B301-624A-D954-01C2-188610DAB1AB}"/>
          </ac:spMkLst>
        </pc:spChg>
        <pc:spChg chg="add">
          <ac:chgData name="Brayan Stieven Torres Ovalle" userId="3ae98a47-0287-4a82-93ea-b0c285f61899" providerId="ADAL" clId="{6B770828-FC25-47AD-9084-F7D87D341502}" dt="2025-07-29T18:39:24.136" v="31"/>
          <ac:spMkLst>
            <pc:docMk/>
            <pc:sldMk cId="2171152669" sldId="278"/>
            <ac:spMk id="12" creationId="{855CB867-2143-EEE9-4CA4-CC77FCC24B95}"/>
          </ac:spMkLst>
        </pc:spChg>
        <pc:spChg chg="add">
          <ac:chgData name="Brayan Stieven Torres Ovalle" userId="3ae98a47-0287-4a82-93ea-b0c285f61899" providerId="ADAL" clId="{6B770828-FC25-47AD-9084-F7D87D341502}" dt="2025-07-29T18:39:24.136" v="31"/>
          <ac:spMkLst>
            <pc:docMk/>
            <pc:sldMk cId="2171152669" sldId="278"/>
            <ac:spMk id="13" creationId="{9380BAD4-09C2-2784-7E64-37A658A82886}"/>
          </ac:spMkLst>
        </pc:spChg>
        <pc:spChg chg="add">
          <ac:chgData name="Brayan Stieven Torres Ovalle" userId="3ae98a47-0287-4a82-93ea-b0c285f61899" providerId="ADAL" clId="{6B770828-FC25-47AD-9084-F7D87D341502}" dt="2025-07-29T18:39:31.309" v="32"/>
          <ac:spMkLst>
            <pc:docMk/>
            <pc:sldMk cId="2171152669" sldId="278"/>
            <ac:spMk id="14" creationId="{1EF8E52C-4A6C-90DB-32FA-9F6042BA7333}"/>
          </ac:spMkLst>
        </pc:spChg>
        <pc:spChg chg="add">
          <ac:chgData name="Brayan Stieven Torres Ovalle" userId="3ae98a47-0287-4a82-93ea-b0c285f61899" providerId="ADAL" clId="{6B770828-FC25-47AD-9084-F7D87D341502}" dt="2025-07-29T18:39:31.309" v="32"/>
          <ac:spMkLst>
            <pc:docMk/>
            <pc:sldMk cId="2171152669" sldId="278"/>
            <ac:spMk id="15" creationId="{2155D492-85A5-AC10-FC4D-258EDE5AED8D}"/>
          </ac:spMkLst>
        </pc:spChg>
        <pc:spChg chg="add">
          <ac:chgData name="Brayan Stieven Torres Ovalle" userId="3ae98a47-0287-4a82-93ea-b0c285f61899" providerId="ADAL" clId="{6B770828-FC25-47AD-9084-F7D87D341502}" dt="2025-07-29T18:39:31.309" v="32"/>
          <ac:spMkLst>
            <pc:docMk/>
            <pc:sldMk cId="2171152669" sldId="278"/>
            <ac:spMk id="16" creationId="{D7F6D862-B11D-12CD-5FE1-B0B4BD52740D}"/>
          </ac:spMkLst>
        </pc:spChg>
        <pc:graphicFrameChg chg="add del mod">
          <ac:chgData name="Brayan Stieven Torres Ovalle" userId="3ae98a47-0287-4a82-93ea-b0c285f61899" providerId="ADAL" clId="{6B770828-FC25-47AD-9084-F7D87D341502}" dt="2025-07-29T18:38:33.876" v="19" actId="478"/>
          <ac:graphicFrameMkLst>
            <pc:docMk/>
            <pc:sldMk cId="2171152669" sldId="278"/>
            <ac:graphicFrameMk id="2" creationId="{E19168F8-0851-7D86-AE06-69EAD24A6150}"/>
          </ac:graphicFrameMkLst>
        </pc:graphicFrameChg>
        <pc:picChg chg="add">
          <ac:chgData name="Brayan Stieven Torres Ovalle" userId="3ae98a47-0287-4a82-93ea-b0c285f61899" providerId="ADAL" clId="{6B770828-FC25-47AD-9084-F7D87D341502}" dt="2025-07-29T18:41:17.910" v="51" actId="26606"/>
          <ac:picMkLst>
            <pc:docMk/>
            <pc:sldMk cId="2171152669" sldId="278"/>
            <ac:picMk id="17" creationId="{AFA83593-6DE3-0213-CF2E-6C24499A7527}"/>
          </ac:picMkLst>
        </pc:picChg>
        <pc:cxnChg chg="add">
          <ac:chgData name="Brayan Stieven Torres Ovalle" userId="3ae98a47-0287-4a82-93ea-b0c285f61899" providerId="ADAL" clId="{6B770828-FC25-47AD-9084-F7D87D341502}" dt="2025-07-29T18:41:17.910" v="51" actId="26606"/>
          <ac:cxnSpMkLst>
            <pc:docMk/>
            <pc:sldMk cId="2171152669" sldId="278"/>
            <ac:cxnSpMk id="18" creationId="{249EDD1B-F94D-B4E6-ACAA-566B9A26FDE3}"/>
          </ac:cxnSpMkLst>
        </pc:cxnChg>
      </pc:sldChg>
      <pc:sldChg chg="del">
        <pc:chgData name="Brayan Stieven Torres Ovalle" userId="3ae98a47-0287-4a82-93ea-b0c285f61899" providerId="ADAL" clId="{6B770828-FC25-47AD-9084-F7D87D341502}" dt="2025-07-29T18:36:48.936" v="15" actId="47"/>
        <pc:sldMkLst>
          <pc:docMk/>
          <pc:sldMk cId="3495612424" sldId="278"/>
        </pc:sldMkLst>
      </pc:sldChg>
      <pc:sldChg chg="addSp modSp new mod setBg">
        <pc:chgData name="Brayan Stieven Torres Ovalle" userId="3ae98a47-0287-4a82-93ea-b0c285f61899" providerId="ADAL" clId="{6B770828-FC25-47AD-9084-F7D87D341502}" dt="2025-07-29T18:44:44.763" v="82" actId="26606"/>
        <pc:sldMkLst>
          <pc:docMk/>
          <pc:sldMk cId="96532251" sldId="279"/>
        </pc:sldMkLst>
        <pc:spChg chg="add mod">
          <ac:chgData name="Brayan Stieven Torres Ovalle" userId="3ae98a47-0287-4a82-93ea-b0c285f61899" providerId="ADAL" clId="{6B770828-FC25-47AD-9084-F7D87D341502}" dt="2025-07-29T18:44:44.763" v="82" actId="26606"/>
          <ac:spMkLst>
            <pc:docMk/>
            <pc:sldMk cId="96532251" sldId="279"/>
            <ac:spMk id="2" creationId="{DCC320EE-2503-4543-0452-1CDDCF63DD84}"/>
          </ac:spMkLst>
        </pc:spChg>
        <pc:spChg chg="add">
          <ac:chgData name="Brayan Stieven Torres Ovalle" userId="3ae98a47-0287-4a82-93ea-b0c285f61899" providerId="ADAL" clId="{6B770828-FC25-47AD-9084-F7D87D341502}" dt="2025-07-29T18:44:44.763" v="82" actId="26606"/>
          <ac:spMkLst>
            <pc:docMk/>
            <pc:sldMk cId="96532251" sldId="279"/>
            <ac:spMk id="8" creationId="{39E0238D-E295-49BE-9BFE-E9189D69ED3A}"/>
          </ac:spMkLst>
        </pc:spChg>
        <pc:spChg chg="add">
          <ac:chgData name="Brayan Stieven Torres Ovalle" userId="3ae98a47-0287-4a82-93ea-b0c285f61899" providerId="ADAL" clId="{6B770828-FC25-47AD-9084-F7D87D341502}" dt="2025-07-29T18:44:44.763" v="82" actId="26606"/>
          <ac:spMkLst>
            <pc:docMk/>
            <pc:sldMk cId="96532251" sldId="279"/>
            <ac:spMk id="10" creationId="{D85E9A4A-0183-4A3C-B68E-A229278915E2}"/>
          </ac:spMkLst>
        </pc:spChg>
        <pc:spChg chg="add">
          <ac:chgData name="Brayan Stieven Torres Ovalle" userId="3ae98a47-0287-4a82-93ea-b0c285f61899" providerId="ADAL" clId="{6B770828-FC25-47AD-9084-F7D87D341502}" dt="2025-07-29T18:44:44.763" v="82" actId="26606"/>
          <ac:spMkLst>
            <pc:docMk/>
            <pc:sldMk cId="96532251" sldId="279"/>
            <ac:spMk id="12" creationId="{13A48C6C-3CC4-4EE5-A773-EC1EB7F59CD4}"/>
          </ac:spMkLst>
        </pc:spChg>
        <pc:spChg chg="add">
          <ac:chgData name="Brayan Stieven Torres Ovalle" userId="3ae98a47-0287-4a82-93ea-b0c285f61899" providerId="ADAL" clId="{6B770828-FC25-47AD-9084-F7D87D341502}" dt="2025-07-29T18:44:44.763" v="82" actId="26606"/>
          <ac:spMkLst>
            <pc:docMk/>
            <pc:sldMk cId="96532251" sldId="279"/>
            <ac:spMk id="14" creationId="{1F9EB61A-CFD3-3398-6448-72CE004E3C86}"/>
          </ac:spMkLst>
        </pc:spChg>
        <pc:picChg chg="add">
          <ac:chgData name="Brayan Stieven Torres Ovalle" userId="3ae98a47-0287-4a82-93ea-b0c285f61899" providerId="ADAL" clId="{6B770828-FC25-47AD-9084-F7D87D341502}" dt="2025-07-29T18:44:44.763" v="82" actId="26606"/>
          <ac:picMkLst>
            <pc:docMk/>
            <pc:sldMk cId="96532251" sldId="279"/>
            <ac:picMk id="4" creationId="{B17687C8-F779-CED1-9F49-F6B3A7B98426}"/>
          </ac:picMkLst>
        </pc:picChg>
      </pc:sldChg>
      <pc:sldChg chg="addSp modSp new mod setBg">
        <pc:chgData name="Brayan Stieven Torres Ovalle" userId="3ae98a47-0287-4a82-93ea-b0c285f61899" providerId="ADAL" clId="{6B770828-FC25-47AD-9084-F7D87D341502}" dt="2025-07-29T18:52:02.587" v="109" actId="14100"/>
        <pc:sldMkLst>
          <pc:docMk/>
          <pc:sldMk cId="3276304975" sldId="280"/>
        </pc:sldMkLst>
        <pc:spChg chg="add mod">
          <ac:chgData name="Brayan Stieven Torres Ovalle" userId="3ae98a47-0287-4a82-93ea-b0c285f61899" providerId="ADAL" clId="{6B770828-FC25-47AD-9084-F7D87D341502}" dt="2025-07-29T18:51:45.822" v="103" actId="26606"/>
          <ac:spMkLst>
            <pc:docMk/>
            <pc:sldMk cId="3276304975" sldId="280"/>
            <ac:spMk id="6" creationId="{262D570A-C3BC-C2E8-6F28-A72FC7704201}"/>
          </ac:spMkLst>
        </pc:spChg>
        <pc:grpChg chg="add">
          <ac:chgData name="Brayan Stieven Torres Ovalle" userId="3ae98a47-0287-4a82-93ea-b0c285f61899" providerId="ADAL" clId="{6B770828-FC25-47AD-9084-F7D87D341502}" dt="2025-07-29T18:51:45.822" v="103" actId="26606"/>
          <ac:grpSpMkLst>
            <pc:docMk/>
            <pc:sldMk cId="3276304975" sldId="280"/>
            <ac:grpSpMk id="11" creationId="{BF65200E-BE19-61BA-8C12-E73CE7790A3F}"/>
          </ac:grpSpMkLst>
        </pc:grpChg>
        <pc:picChg chg="add mod ord">
          <ac:chgData name="Brayan Stieven Torres Ovalle" userId="3ae98a47-0287-4a82-93ea-b0c285f61899" providerId="ADAL" clId="{6B770828-FC25-47AD-9084-F7D87D341502}" dt="2025-07-29T18:52:02.587" v="109" actId="14100"/>
          <ac:picMkLst>
            <pc:docMk/>
            <pc:sldMk cId="3276304975" sldId="280"/>
            <ac:picMk id="3" creationId="{6E5AD5F0-6AE4-6E5E-A8BF-207077CF1B14}"/>
          </ac:picMkLst>
        </pc:picChg>
        <pc:picChg chg="add mod ord">
          <ac:chgData name="Brayan Stieven Torres Ovalle" userId="3ae98a47-0287-4a82-93ea-b0c285f61899" providerId="ADAL" clId="{6B770828-FC25-47AD-9084-F7D87D341502}" dt="2025-07-29T18:51:51.750" v="105" actId="1076"/>
          <ac:picMkLst>
            <pc:docMk/>
            <pc:sldMk cId="3276304975" sldId="280"/>
            <ac:picMk id="5" creationId="{9F1F43A7-EEFF-6B4D-FD1E-271EB6D46040}"/>
          </ac:picMkLst>
        </pc:picChg>
      </pc:sldChg>
      <pc:sldChg chg="addSp delSp modSp new mod setBg">
        <pc:chgData name="Brayan Stieven Torres Ovalle" userId="3ae98a47-0287-4a82-93ea-b0c285f61899" providerId="ADAL" clId="{6B770828-FC25-47AD-9084-F7D87D341502}" dt="2025-07-29T19:00:10.273" v="130" actId="26606"/>
        <pc:sldMkLst>
          <pc:docMk/>
          <pc:sldMk cId="969971280" sldId="281"/>
        </pc:sldMkLst>
        <pc:spChg chg="add">
          <ac:chgData name="Brayan Stieven Torres Ovalle" userId="3ae98a47-0287-4a82-93ea-b0c285f61899" providerId="ADAL" clId="{6B770828-FC25-47AD-9084-F7D87D341502}" dt="2025-07-29T19:00:10.273" v="130" actId="26606"/>
          <ac:spMkLst>
            <pc:docMk/>
            <pc:sldMk cId="969971280" sldId="281"/>
            <ac:spMk id="5" creationId="{22F15A2D-2324-487D-A02A-BF46C5C580EB}"/>
          </ac:spMkLst>
        </pc:spChg>
        <pc:spChg chg="add">
          <ac:chgData name="Brayan Stieven Torres Ovalle" userId="3ae98a47-0287-4a82-93ea-b0c285f61899" providerId="ADAL" clId="{6B770828-FC25-47AD-9084-F7D87D341502}" dt="2025-07-29T19:00:10.273" v="130" actId="26606"/>
          <ac:spMkLst>
            <pc:docMk/>
            <pc:sldMk cId="969971280" sldId="281"/>
            <ac:spMk id="6" creationId="{17A7F34E-D418-47E2-9F86-2C45BBC31210}"/>
          </ac:spMkLst>
        </pc:spChg>
        <pc:spChg chg="add">
          <ac:chgData name="Brayan Stieven Torres Ovalle" userId="3ae98a47-0287-4a82-93ea-b0c285f61899" providerId="ADAL" clId="{6B770828-FC25-47AD-9084-F7D87D341502}" dt="2025-07-29T19:00:10.273" v="130" actId="26606"/>
          <ac:spMkLst>
            <pc:docMk/>
            <pc:sldMk cId="969971280" sldId="281"/>
            <ac:spMk id="7" creationId="{2AEAFA59-923A-4F54-8B49-44C970BCC323}"/>
          </ac:spMkLst>
        </pc:spChg>
        <pc:spChg chg="add del">
          <ac:chgData name="Brayan Stieven Torres Ovalle" userId="3ae98a47-0287-4a82-93ea-b0c285f61899" providerId="ADAL" clId="{6B770828-FC25-47AD-9084-F7D87D341502}" dt="2025-07-29T18:59:40.039" v="120" actId="26606"/>
          <ac:spMkLst>
            <pc:docMk/>
            <pc:sldMk cId="969971280" sldId="281"/>
            <ac:spMk id="8" creationId="{42A4FC2C-047E-45A5-965D-8E1E3BF09BC6}"/>
          </ac:spMkLst>
        </pc:spChg>
        <pc:spChg chg="add del">
          <ac:chgData name="Brayan Stieven Torres Ovalle" userId="3ae98a47-0287-4a82-93ea-b0c285f61899" providerId="ADAL" clId="{6B770828-FC25-47AD-9084-F7D87D341502}" dt="2025-07-29T18:59:42.159" v="122" actId="26606"/>
          <ac:spMkLst>
            <pc:docMk/>
            <pc:sldMk cId="969971280" sldId="281"/>
            <ac:spMk id="10" creationId="{E2384209-CB15-4CDF-9D31-C44FD9A3F20D}"/>
          </ac:spMkLst>
        </pc:spChg>
        <pc:spChg chg="add del">
          <ac:chgData name="Brayan Stieven Torres Ovalle" userId="3ae98a47-0287-4a82-93ea-b0c285f61899" providerId="ADAL" clId="{6B770828-FC25-47AD-9084-F7D87D341502}" dt="2025-07-29T18:59:42.159" v="122" actId="26606"/>
          <ac:spMkLst>
            <pc:docMk/>
            <pc:sldMk cId="969971280" sldId="281"/>
            <ac:spMk id="11" creationId="{AB8C311F-7253-4AED-9701-7FC0708C41C7}"/>
          </ac:spMkLst>
        </pc:spChg>
        <pc:spChg chg="add del">
          <ac:chgData name="Brayan Stieven Torres Ovalle" userId="3ae98a47-0287-4a82-93ea-b0c285f61899" providerId="ADAL" clId="{6B770828-FC25-47AD-9084-F7D87D341502}" dt="2025-07-29T18:59:42.159" v="122" actId="26606"/>
          <ac:spMkLst>
            <pc:docMk/>
            <pc:sldMk cId="969971280" sldId="281"/>
            <ac:spMk id="12" creationId="{2633B3B5-CC90-43F0-8714-D31D1F3F0209}"/>
          </ac:spMkLst>
        </pc:spChg>
        <pc:spChg chg="add del">
          <ac:chgData name="Brayan Stieven Torres Ovalle" userId="3ae98a47-0287-4a82-93ea-b0c285f61899" providerId="ADAL" clId="{6B770828-FC25-47AD-9084-F7D87D341502}" dt="2025-07-29T18:59:42.159" v="122" actId="26606"/>
          <ac:spMkLst>
            <pc:docMk/>
            <pc:sldMk cId="969971280" sldId="281"/>
            <ac:spMk id="14" creationId="{A8D57A06-A426-446D-B02C-A2DC6B62E45E}"/>
          </ac:spMkLst>
        </pc:spChg>
        <pc:spChg chg="add del">
          <ac:chgData name="Brayan Stieven Torres Ovalle" userId="3ae98a47-0287-4a82-93ea-b0c285f61899" providerId="ADAL" clId="{6B770828-FC25-47AD-9084-F7D87D341502}" dt="2025-07-29T18:59:44.165" v="124" actId="26606"/>
          <ac:spMkLst>
            <pc:docMk/>
            <pc:sldMk cId="969971280" sldId="281"/>
            <ac:spMk id="16" creationId="{32BC26D8-82FB-445E-AA49-62A77D7C1EE0}"/>
          </ac:spMkLst>
        </pc:spChg>
        <pc:spChg chg="add del">
          <ac:chgData name="Brayan Stieven Torres Ovalle" userId="3ae98a47-0287-4a82-93ea-b0c285f61899" providerId="ADAL" clId="{6B770828-FC25-47AD-9084-F7D87D341502}" dt="2025-07-29T18:59:44.165" v="124" actId="26606"/>
          <ac:spMkLst>
            <pc:docMk/>
            <pc:sldMk cId="969971280" sldId="281"/>
            <ac:spMk id="17" creationId="{CB44330D-EA18-4254-AA95-EB49948539B8}"/>
          </ac:spMkLst>
        </pc:spChg>
        <pc:picChg chg="add mod">
          <ac:chgData name="Brayan Stieven Torres Ovalle" userId="3ae98a47-0287-4a82-93ea-b0c285f61899" providerId="ADAL" clId="{6B770828-FC25-47AD-9084-F7D87D341502}" dt="2025-07-29T19:00:10.273" v="130" actId="26606"/>
          <ac:picMkLst>
            <pc:docMk/>
            <pc:sldMk cId="969971280" sldId="281"/>
            <ac:picMk id="3" creationId="{C767E475-41A3-92B9-4F70-3CDE966C7FBF}"/>
          </ac:picMkLst>
        </pc:picChg>
      </pc:sldChg>
      <pc:sldChg chg="addSp modSp new mod setBg">
        <pc:chgData name="Brayan Stieven Torres Ovalle" userId="3ae98a47-0287-4a82-93ea-b0c285f61899" providerId="ADAL" clId="{6B770828-FC25-47AD-9084-F7D87D341502}" dt="2025-07-29T19:00:06.457" v="129" actId="26606"/>
        <pc:sldMkLst>
          <pc:docMk/>
          <pc:sldMk cId="26752931" sldId="282"/>
        </pc:sldMkLst>
        <pc:spChg chg="add">
          <ac:chgData name="Brayan Stieven Torres Ovalle" userId="3ae98a47-0287-4a82-93ea-b0c285f61899" providerId="ADAL" clId="{6B770828-FC25-47AD-9084-F7D87D341502}" dt="2025-07-29T19:00:06.457" v="129" actId="26606"/>
          <ac:spMkLst>
            <pc:docMk/>
            <pc:sldMk cId="26752931" sldId="282"/>
            <ac:spMk id="8" creationId="{22F15A2D-2324-487D-A02A-BF46C5C580EB}"/>
          </ac:spMkLst>
        </pc:spChg>
        <pc:spChg chg="add">
          <ac:chgData name="Brayan Stieven Torres Ovalle" userId="3ae98a47-0287-4a82-93ea-b0c285f61899" providerId="ADAL" clId="{6B770828-FC25-47AD-9084-F7D87D341502}" dt="2025-07-29T19:00:06.457" v="129" actId="26606"/>
          <ac:spMkLst>
            <pc:docMk/>
            <pc:sldMk cId="26752931" sldId="282"/>
            <ac:spMk id="10" creationId="{17A7F34E-D418-47E2-9F86-2C45BBC31210}"/>
          </ac:spMkLst>
        </pc:spChg>
        <pc:spChg chg="add">
          <ac:chgData name="Brayan Stieven Torres Ovalle" userId="3ae98a47-0287-4a82-93ea-b0c285f61899" providerId="ADAL" clId="{6B770828-FC25-47AD-9084-F7D87D341502}" dt="2025-07-29T19:00:06.457" v="129" actId="26606"/>
          <ac:spMkLst>
            <pc:docMk/>
            <pc:sldMk cId="26752931" sldId="282"/>
            <ac:spMk id="12" creationId="{2AEAFA59-923A-4F54-8B49-44C970BCC323}"/>
          </ac:spMkLst>
        </pc:spChg>
        <pc:picChg chg="add mod">
          <ac:chgData name="Brayan Stieven Torres Ovalle" userId="3ae98a47-0287-4a82-93ea-b0c285f61899" providerId="ADAL" clId="{6B770828-FC25-47AD-9084-F7D87D341502}" dt="2025-07-29T19:00:06.457" v="129" actId="26606"/>
          <ac:picMkLst>
            <pc:docMk/>
            <pc:sldMk cId="26752931" sldId="282"/>
            <ac:picMk id="3" creationId="{F2CF8AAC-A943-BFF3-132B-C380DB6594F6}"/>
          </ac:picMkLst>
        </pc:picChg>
      </pc:sldChg>
      <pc:sldChg chg="addSp modSp new mod setBg">
        <pc:chgData name="Brayan Stieven Torres Ovalle" userId="3ae98a47-0287-4a82-93ea-b0c285f61899" providerId="ADAL" clId="{6B770828-FC25-47AD-9084-F7D87D341502}" dt="2025-07-29T19:00:54.128" v="133" actId="26606"/>
        <pc:sldMkLst>
          <pc:docMk/>
          <pc:sldMk cId="2034093222" sldId="283"/>
        </pc:sldMkLst>
        <pc:spChg chg="add">
          <ac:chgData name="Brayan Stieven Torres Ovalle" userId="3ae98a47-0287-4a82-93ea-b0c285f61899" providerId="ADAL" clId="{6B770828-FC25-47AD-9084-F7D87D341502}" dt="2025-07-29T19:00:54.128" v="133" actId="26606"/>
          <ac:spMkLst>
            <pc:docMk/>
            <pc:sldMk cId="2034093222" sldId="283"/>
            <ac:spMk id="8" creationId="{22F15A2D-2324-487D-A02A-BF46C5C580EB}"/>
          </ac:spMkLst>
        </pc:spChg>
        <pc:spChg chg="add">
          <ac:chgData name="Brayan Stieven Torres Ovalle" userId="3ae98a47-0287-4a82-93ea-b0c285f61899" providerId="ADAL" clId="{6B770828-FC25-47AD-9084-F7D87D341502}" dt="2025-07-29T19:00:54.128" v="133" actId="26606"/>
          <ac:spMkLst>
            <pc:docMk/>
            <pc:sldMk cId="2034093222" sldId="283"/>
            <ac:spMk id="10" creationId="{17A7F34E-D418-47E2-9F86-2C45BBC31210}"/>
          </ac:spMkLst>
        </pc:spChg>
        <pc:spChg chg="add">
          <ac:chgData name="Brayan Stieven Torres Ovalle" userId="3ae98a47-0287-4a82-93ea-b0c285f61899" providerId="ADAL" clId="{6B770828-FC25-47AD-9084-F7D87D341502}" dt="2025-07-29T19:00:54.128" v="133" actId="26606"/>
          <ac:spMkLst>
            <pc:docMk/>
            <pc:sldMk cId="2034093222" sldId="283"/>
            <ac:spMk id="12" creationId="{2AEAFA59-923A-4F54-8B49-44C970BCC323}"/>
          </ac:spMkLst>
        </pc:spChg>
        <pc:picChg chg="add mod">
          <ac:chgData name="Brayan Stieven Torres Ovalle" userId="3ae98a47-0287-4a82-93ea-b0c285f61899" providerId="ADAL" clId="{6B770828-FC25-47AD-9084-F7D87D341502}" dt="2025-07-29T19:00:54.128" v="133" actId="26606"/>
          <ac:picMkLst>
            <pc:docMk/>
            <pc:sldMk cId="2034093222" sldId="283"/>
            <ac:picMk id="3" creationId="{07D887F5-F4A1-08BD-D588-A966A5420583}"/>
          </ac:picMkLst>
        </pc:picChg>
      </pc:sldChg>
      <pc:sldChg chg="addSp modSp new mod setBg">
        <pc:chgData name="Brayan Stieven Torres Ovalle" userId="3ae98a47-0287-4a82-93ea-b0c285f61899" providerId="ADAL" clId="{6B770828-FC25-47AD-9084-F7D87D341502}" dt="2025-07-29T19:01:16.072" v="136" actId="26606"/>
        <pc:sldMkLst>
          <pc:docMk/>
          <pc:sldMk cId="3475984253" sldId="284"/>
        </pc:sldMkLst>
        <pc:spChg chg="add">
          <ac:chgData name="Brayan Stieven Torres Ovalle" userId="3ae98a47-0287-4a82-93ea-b0c285f61899" providerId="ADAL" clId="{6B770828-FC25-47AD-9084-F7D87D341502}" dt="2025-07-29T19:01:16.072" v="136" actId="26606"/>
          <ac:spMkLst>
            <pc:docMk/>
            <pc:sldMk cId="3475984253" sldId="284"/>
            <ac:spMk id="8" creationId="{22F15A2D-2324-487D-A02A-BF46C5C580EB}"/>
          </ac:spMkLst>
        </pc:spChg>
        <pc:spChg chg="add">
          <ac:chgData name="Brayan Stieven Torres Ovalle" userId="3ae98a47-0287-4a82-93ea-b0c285f61899" providerId="ADAL" clId="{6B770828-FC25-47AD-9084-F7D87D341502}" dt="2025-07-29T19:01:16.072" v="136" actId="26606"/>
          <ac:spMkLst>
            <pc:docMk/>
            <pc:sldMk cId="3475984253" sldId="284"/>
            <ac:spMk id="10" creationId="{17A7F34E-D418-47E2-9F86-2C45BBC31210}"/>
          </ac:spMkLst>
        </pc:spChg>
        <pc:spChg chg="add">
          <ac:chgData name="Brayan Stieven Torres Ovalle" userId="3ae98a47-0287-4a82-93ea-b0c285f61899" providerId="ADAL" clId="{6B770828-FC25-47AD-9084-F7D87D341502}" dt="2025-07-29T19:01:16.072" v="136" actId="26606"/>
          <ac:spMkLst>
            <pc:docMk/>
            <pc:sldMk cId="3475984253" sldId="284"/>
            <ac:spMk id="12" creationId="{2AEAFA59-923A-4F54-8B49-44C970BCC323}"/>
          </ac:spMkLst>
        </pc:spChg>
        <pc:picChg chg="add mod">
          <ac:chgData name="Brayan Stieven Torres Ovalle" userId="3ae98a47-0287-4a82-93ea-b0c285f61899" providerId="ADAL" clId="{6B770828-FC25-47AD-9084-F7D87D341502}" dt="2025-07-29T19:01:16.072" v="136" actId="26606"/>
          <ac:picMkLst>
            <pc:docMk/>
            <pc:sldMk cId="3475984253" sldId="284"/>
            <ac:picMk id="3" creationId="{CD8DD57E-88EA-6534-BBA6-4406C2C808D1}"/>
          </ac:picMkLst>
        </pc:picChg>
      </pc:sldChg>
      <pc:sldChg chg="addSp modSp new mod setBg">
        <pc:chgData name="Brayan Stieven Torres Ovalle" userId="3ae98a47-0287-4a82-93ea-b0c285f61899" providerId="ADAL" clId="{6B770828-FC25-47AD-9084-F7D87D341502}" dt="2025-07-29T19:02:14.376" v="139" actId="26606"/>
        <pc:sldMkLst>
          <pc:docMk/>
          <pc:sldMk cId="2171906076" sldId="285"/>
        </pc:sldMkLst>
        <pc:spChg chg="add">
          <ac:chgData name="Brayan Stieven Torres Ovalle" userId="3ae98a47-0287-4a82-93ea-b0c285f61899" providerId="ADAL" clId="{6B770828-FC25-47AD-9084-F7D87D341502}" dt="2025-07-29T19:02:14.376" v="139" actId="26606"/>
          <ac:spMkLst>
            <pc:docMk/>
            <pc:sldMk cId="2171906076" sldId="285"/>
            <ac:spMk id="8" creationId="{22F15A2D-2324-487D-A02A-BF46C5C580EB}"/>
          </ac:spMkLst>
        </pc:spChg>
        <pc:spChg chg="add">
          <ac:chgData name="Brayan Stieven Torres Ovalle" userId="3ae98a47-0287-4a82-93ea-b0c285f61899" providerId="ADAL" clId="{6B770828-FC25-47AD-9084-F7D87D341502}" dt="2025-07-29T19:02:14.376" v="139" actId="26606"/>
          <ac:spMkLst>
            <pc:docMk/>
            <pc:sldMk cId="2171906076" sldId="285"/>
            <ac:spMk id="10" creationId="{17A7F34E-D418-47E2-9F86-2C45BBC31210}"/>
          </ac:spMkLst>
        </pc:spChg>
        <pc:spChg chg="add">
          <ac:chgData name="Brayan Stieven Torres Ovalle" userId="3ae98a47-0287-4a82-93ea-b0c285f61899" providerId="ADAL" clId="{6B770828-FC25-47AD-9084-F7D87D341502}" dt="2025-07-29T19:02:14.376" v="139" actId="26606"/>
          <ac:spMkLst>
            <pc:docMk/>
            <pc:sldMk cId="2171906076" sldId="285"/>
            <ac:spMk id="12" creationId="{2AEAFA59-923A-4F54-8B49-44C970BCC323}"/>
          </ac:spMkLst>
        </pc:spChg>
        <pc:picChg chg="add mod">
          <ac:chgData name="Brayan Stieven Torres Ovalle" userId="3ae98a47-0287-4a82-93ea-b0c285f61899" providerId="ADAL" clId="{6B770828-FC25-47AD-9084-F7D87D341502}" dt="2025-07-29T19:02:14.376" v="139" actId="26606"/>
          <ac:picMkLst>
            <pc:docMk/>
            <pc:sldMk cId="2171906076" sldId="285"/>
            <ac:picMk id="3" creationId="{5F8FE647-CEAD-F56F-42F8-57785FE82870}"/>
          </ac:picMkLst>
        </pc:picChg>
      </pc:sldChg>
      <pc:sldChg chg="addSp delSp modSp new mod setBg">
        <pc:chgData name="Brayan Stieven Torres Ovalle" userId="3ae98a47-0287-4a82-93ea-b0c285f61899" providerId="ADAL" clId="{6B770828-FC25-47AD-9084-F7D87D341502}" dt="2025-07-29T20:28:32.497" v="168"/>
        <pc:sldMkLst>
          <pc:docMk/>
          <pc:sldMk cId="3394983194" sldId="286"/>
        </pc:sldMkLst>
        <pc:spChg chg="add mod ord">
          <ac:chgData name="Brayan Stieven Torres Ovalle" userId="3ae98a47-0287-4a82-93ea-b0c285f61899" providerId="ADAL" clId="{6B770828-FC25-47AD-9084-F7D87D341502}" dt="2025-07-29T20:28:29.909" v="166" actId="5793"/>
          <ac:spMkLst>
            <pc:docMk/>
            <pc:sldMk cId="3394983194" sldId="286"/>
            <ac:spMk id="2" creationId="{FD2A52A2-92D8-73F7-D223-AAFF71D33EC6}"/>
          </ac:spMkLst>
        </pc:spChg>
        <pc:spChg chg="add del mod">
          <ac:chgData name="Brayan Stieven Torres Ovalle" userId="3ae98a47-0287-4a82-93ea-b0c285f61899" providerId="ADAL" clId="{6B770828-FC25-47AD-9084-F7D87D341502}" dt="2025-07-29T20:28:32.497" v="168"/>
          <ac:spMkLst>
            <pc:docMk/>
            <pc:sldMk cId="3394983194" sldId="286"/>
            <ac:spMk id="5" creationId="{145DC74E-8488-A1F5-06D2-9128648C580D}"/>
          </ac:spMkLst>
        </pc:spChg>
        <pc:spChg chg="add mod">
          <ac:chgData name="Brayan Stieven Torres Ovalle" userId="3ae98a47-0287-4a82-93ea-b0c285f61899" providerId="ADAL" clId="{6B770828-FC25-47AD-9084-F7D87D341502}" dt="2025-07-29T20:25:22.695" v="165" actId="14100"/>
          <ac:spMkLst>
            <pc:docMk/>
            <pc:sldMk cId="3394983194" sldId="286"/>
            <ac:spMk id="6" creationId="{691D4B54-A97E-8F63-7BCA-7AC62D5EFF88}"/>
          </ac:spMkLst>
        </pc:spChg>
        <pc:spChg chg="add del">
          <ac:chgData name="Brayan Stieven Torres Ovalle" userId="3ae98a47-0287-4a82-93ea-b0c285f61899" providerId="ADAL" clId="{6B770828-FC25-47AD-9084-F7D87D341502}" dt="2025-07-29T20:23:04.599" v="154" actId="26606"/>
          <ac:spMkLst>
            <pc:docMk/>
            <pc:sldMk cId="3394983194" sldId="286"/>
            <ac:spMk id="9" creationId="{D7A453D2-15D8-4403-815F-291FA16340D9}"/>
          </ac:spMkLst>
        </pc:spChg>
        <pc:spChg chg="add del">
          <ac:chgData name="Brayan Stieven Torres Ovalle" userId="3ae98a47-0287-4a82-93ea-b0c285f61899" providerId="ADAL" clId="{6B770828-FC25-47AD-9084-F7D87D341502}" dt="2025-07-29T20:23:04.599" v="154" actId="26606"/>
          <ac:spMkLst>
            <pc:docMk/>
            <pc:sldMk cId="3394983194" sldId="286"/>
            <ac:spMk id="11" creationId="{8161EA6B-09CA-445B-AB0D-8DF76FA92DEF}"/>
          </ac:spMkLst>
        </pc:spChg>
        <pc:spChg chg="add del">
          <ac:chgData name="Brayan Stieven Torres Ovalle" userId="3ae98a47-0287-4a82-93ea-b0c285f61899" providerId="ADAL" clId="{6B770828-FC25-47AD-9084-F7D87D341502}" dt="2025-07-29T20:23:04.599" v="154" actId="26606"/>
          <ac:spMkLst>
            <pc:docMk/>
            <pc:sldMk cId="3394983194" sldId="286"/>
            <ac:spMk id="21" creationId="{B8114C98-A349-4111-A123-E8EAB86ABE30}"/>
          </ac:spMkLst>
        </pc:spChg>
        <pc:spChg chg="add del">
          <ac:chgData name="Brayan Stieven Torres Ovalle" userId="3ae98a47-0287-4a82-93ea-b0c285f61899" providerId="ADAL" clId="{6B770828-FC25-47AD-9084-F7D87D341502}" dt="2025-07-29T20:23:04.599" v="154" actId="26606"/>
          <ac:spMkLst>
            <pc:docMk/>
            <pc:sldMk cId="3394983194" sldId="286"/>
            <ac:spMk id="35" creationId="{E2D3D3F2-ABBB-4453-B1C5-1BEBF7E4DD56}"/>
          </ac:spMkLst>
        </pc:spChg>
        <pc:spChg chg="add">
          <ac:chgData name="Brayan Stieven Torres Ovalle" userId="3ae98a47-0287-4a82-93ea-b0c285f61899" providerId="ADAL" clId="{6B770828-FC25-47AD-9084-F7D87D341502}" dt="2025-07-29T20:23:04.611" v="155" actId="26606"/>
          <ac:spMkLst>
            <pc:docMk/>
            <pc:sldMk cId="3394983194" sldId="286"/>
            <ac:spMk id="43" creationId="{773AEA78-C03B-40B7-9D11-DC022119D577}"/>
          </ac:spMkLst>
        </pc:spChg>
        <pc:spChg chg="add">
          <ac:chgData name="Brayan Stieven Torres Ovalle" userId="3ae98a47-0287-4a82-93ea-b0c285f61899" providerId="ADAL" clId="{6B770828-FC25-47AD-9084-F7D87D341502}" dt="2025-07-29T20:23:04.611" v="155" actId="26606"/>
          <ac:spMkLst>
            <pc:docMk/>
            <pc:sldMk cId="3394983194" sldId="286"/>
            <ac:spMk id="44" creationId="{D7A453D2-15D8-4403-815F-291FA16340D9}"/>
          </ac:spMkLst>
        </pc:spChg>
        <pc:spChg chg="add">
          <ac:chgData name="Brayan Stieven Torres Ovalle" userId="3ae98a47-0287-4a82-93ea-b0c285f61899" providerId="ADAL" clId="{6B770828-FC25-47AD-9084-F7D87D341502}" dt="2025-07-29T20:23:04.611" v="155" actId="26606"/>
          <ac:spMkLst>
            <pc:docMk/>
            <pc:sldMk cId="3394983194" sldId="286"/>
            <ac:spMk id="45" creationId="{8161EA6B-09CA-445B-AB0D-8DF76FA92DEF}"/>
          </ac:spMkLst>
        </pc:spChg>
        <pc:spChg chg="add">
          <ac:chgData name="Brayan Stieven Torres Ovalle" userId="3ae98a47-0287-4a82-93ea-b0c285f61899" providerId="ADAL" clId="{6B770828-FC25-47AD-9084-F7D87D341502}" dt="2025-07-29T20:23:04.611" v="155" actId="26606"/>
          <ac:spMkLst>
            <pc:docMk/>
            <pc:sldMk cId="3394983194" sldId="286"/>
            <ac:spMk id="53" creationId="{B8114C98-A349-4111-A123-E8EAB86ABE30}"/>
          </ac:spMkLst>
        </pc:spChg>
        <pc:spChg chg="add">
          <ac:chgData name="Brayan Stieven Torres Ovalle" userId="3ae98a47-0287-4a82-93ea-b0c285f61899" providerId="ADAL" clId="{6B770828-FC25-47AD-9084-F7D87D341502}" dt="2025-07-29T20:23:04.611" v="155" actId="26606"/>
          <ac:spMkLst>
            <pc:docMk/>
            <pc:sldMk cId="3394983194" sldId="286"/>
            <ac:spMk id="55" creationId="{E2D3D3F2-ABBB-4453-B1C5-1BEBF7E4DD56}"/>
          </ac:spMkLst>
        </pc:spChg>
        <pc:grpChg chg="add del">
          <ac:chgData name="Brayan Stieven Torres Ovalle" userId="3ae98a47-0287-4a82-93ea-b0c285f61899" providerId="ADAL" clId="{6B770828-FC25-47AD-9084-F7D87D341502}" dt="2025-07-29T20:23:04.599" v="154" actId="26606"/>
          <ac:grpSpMkLst>
            <pc:docMk/>
            <pc:sldMk cId="3394983194" sldId="286"/>
            <ac:grpSpMk id="13" creationId="{1EA1DAFF-CECA-492F-BFA1-22C64956B8D9}"/>
          </ac:grpSpMkLst>
        </pc:grpChg>
        <pc:grpChg chg="add del">
          <ac:chgData name="Brayan Stieven Torres Ovalle" userId="3ae98a47-0287-4a82-93ea-b0c285f61899" providerId="ADAL" clId="{6B770828-FC25-47AD-9084-F7D87D341502}" dt="2025-07-29T20:23:04.599" v="154" actId="26606"/>
          <ac:grpSpMkLst>
            <pc:docMk/>
            <pc:sldMk cId="3394983194" sldId="286"/>
            <ac:grpSpMk id="23" creationId="{670FB431-AE18-414D-92F4-1D12D1991152}"/>
          </ac:grpSpMkLst>
        </pc:grpChg>
        <pc:grpChg chg="add del">
          <ac:chgData name="Brayan Stieven Torres Ovalle" userId="3ae98a47-0287-4a82-93ea-b0c285f61899" providerId="ADAL" clId="{6B770828-FC25-47AD-9084-F7D87D341502}" dt="2025-07-29T20:23:04.599" v="154" actId="26606"/>
          <ac:grpSpMkLst>
            <pc:docMk/>
            <pc:sldMk cId="3394983194" sldId="286"/>
            <ac:grpSpMk id="29" creationId="{AF19A774-30A5-488B-9BAF-629C6440294E}"/>
          </ac:grpSpMkLst>
        </pc:grpChg>
        <pc:grpChg chg="add">
          <ac:chgData name="Brayan Stieven Torres Ovalle" userId="3ae98a47-0287-4a82-93ea-b0c285f61899" providerId="ADAL" clId="{6B770828-FC25-47AD-9084-F7D87D341502}" dt="2025-07-29T20:23:04.611" v="155" actId="26606"/>
          <ac:grpSpMkLst>
            <pc:docMk/>
            <pc:sldMk cId="3394983194" sldId="286"/>
            <ac:grpSpMk id="31" creationId="{8214E4A5-A0D2-42C4-8D14-D2A7E495F041}"/>
          </ac:grpSpMkLst>
        </pc:grpChg>
        <pc:grpChg chg="add del">
          <ac:chgData name="Brayan Stieven Torres Ovalle" userId="3ae98a47-0287-4a82-93ea-b0c285f61899" providerId="ADAL" clId="{6B770828-FC25-47AD-9084-F7D87D341502}" dt="2025-07-29T20:23:04.599" v="154" actId="26606"/>
          <ac:grpSpMkLst>
            <pc:docMk/>
            <pc:sldMk cId="3394983194" sldId="286"/>
            <ac:grpSpMk id="37" creationId="{8214E4A5-A0D2-42C4-8D14-D2A7E495F041}"/>
          </ac:grpSpMkLst>
        </pc:grpChg>
        <pc:grpChg chg="add">
          <ac:chgData name="Brayan Stieven Torres Ovalle" userId="3ae98a47-0287-4a82-93ea-b0c285f61899" providerId="ADAL" clId="{6B770828-FC25-47AD-9084-F7D87D341502}" dt="2025-07-29T20:23:04.611" v="155" actId="26606"/>
          <ac:grpSpMkLst>
            <pc:docMk/>
            <pc:sldMk cId="3394983194" sldId="286"/>
            <ac:grpSpMk id="54" creationId="{670FB431-AE18-414D-92F4-1D12D1991152}"/>
          </ac:grpSpMkLst>
        </pc:grpChg>
        <pc:grpChg chg="add">
          <ac:chgData name="Brayan Stieven Torres Ovalle" userId="3ae98a47-0287-4a82-93ea-b0c285f61899" providerId="ADAL" clId="{6B770828-FC25-47AD-9084-F7D87D341502}" dt="2025-07-29T20:23:04.611" v="155" actId="26606"/>
          <ac:grpSpMkLst>
            <pc:docMk/>
            <pc:sldMk cId="3394983194" sldId="286"/>
            <ac:grpSpMk id="57" creationId="{1F4E1649-4D1F-4A91-AF97-A254BFDD524D}"/>
          </ac:grpSpMkLst>
        </pc:grpChg>
        <pc:picChg chg="add mod">
          <ac:chgData name="Brayan Stieven Torres Ovalle" userId="3ae98a47-0287-4a82-93ea-b0c285f61899" providerId="ADAL" clId="{6B770828-FC25-47AD-9084-F7D87D341502}" dt="2025-07-29T20:23:04.611" v="155" actId="26606"/>
          <ac:picMkLst>
            <pc:docMk/>
            <pc:sldMk cId="3394983194" sldId="286"/>
            <ac:picMk id="4" creationId="{69D8D237-BBF8-6498-9135-46240E1D5726}"/>
          </ac:picMkLst>
        </pc:picChg>
      </pc:sldChg>
      <pc:sldChg chg="addSp delSp new mod">
        <pc:chgData name="Brayan Stieven Torres Ovalle" userId="3ae98a47-0287-4a82-93ea-b0c285f61899" providerId="ADAL" clId="{6B770828-FC25-47AD-9084-F7D87D341502}" dt="2025-07-29T20:21:37.078" v="147"/>
        <pc:sldMkLst>
          <pc:docMk/>
          <pc:sldMk cId="1635286545" sldId="287"/>
        </pc:sldMkLst>
        <pc:spChg chg="add del">
          <ac:chgData name="Brayan Stieven Torres Ovalle" userId="3ae98a47-0287-4a82-93ea-b0c285f61899" providerId="ADAL" clId="{6B770828-FC25-47AD-9084-F7D87D341502}" dt="2025-07-29T20:21:32.819" v="146" actId="478"/>
          <ac:spMkLst>
            <pc:docMk/>
            <pc:sldMk cId="1635286545" sldId="287"/>
            <ac:spMk id="3" creationId="{508A0A7C-13E8-4231-E382-CD524DECEF02}"/>
          </ac:spMkLst>
        </pc:spChg>
        <pc:picChg chg="add">
          <ac:chgData name="Brayan Stieven Torres Ovalle" userId="3ae98a47-0287-4a82-93ea-b0c285f61899" providerId="ADAL" clId="{6B770828-FC25-47AD-9084-F7D87D341502}" dt="2025-07-29T20:21:37.078" v="147"/>
          <ac:picMkLst>
            <pc:docMk/>
            <pc:sldMk cId="1635286545" sldId="287"/>
            <ac:picMk id="1026" creationId="{619CF1DF-6A46-FD89-E3B2-1CA94C168FEC}"/>
          </ac:picMkLst>
        </pc:picChg>
      </pc:sldChg>
      <pc:sldChg chg="addSp modSp new mod setBg">
        <pc:chgData name="Brayan Stieven Torres Ovalle" userId="3ae98a47-0287-4a82-93ea-b0c285f61899" providerId="ADAL" clId="{6B770828-FC25-47AD-9084-F7D87D341502}" dt="2025-07-29T20:28:37.580" v="171" actId="26606"/>
        <pc:sldMkLst>
          <pc:docMk/>
          <pc:sldMk cId="3855764483" sldId="288"/>
        </pc:sldMkLst>
        <pc:spChg chg="add">
          <ac:chgData name="Brayan Stieven Torres Ovalle" userId="3ae98a47-0287-4a82-93ea-b0c285f61899" providerId="ADAL" clId="{6B770828-FC25-47AD-9084-F7D87D341502}" dt="2025-07-29T20:28:37.580" v="171" actId="26606"/>
          <ac:spMkLst>
            <pc:docMk/>
            <pc:sldMk cId="3855764483" sldId="288"/>
            <ac:spMk id="8" creationId="{22F15A2D-2324-487D-A02A-BF46C5C580EB}"/>
          </ac:spMkLst>
        </pc:spChg>
        <pc:spChg chg="add">
          <ac:chgData name="Brayan Stieven Torres Ovalle" userId="3ae98a47-0287-4a82-93ea-b0c285f61899" providerId="ADAL" clId="{6B770828-FC25-47AD-9084-F7D87D341502}" dt="2025-07-29T20:28:37.580" v="171" actId="26606"/>
          <ac:spMkLst>
            <pc:docMk/>
            <pc:sldMk cId="3855764483" sldId="288"/>
            <ac:spMk id="10" creationId="{17A7F34E-D418-47E2-9F86-2C45BBC31210}"/>
          </ac:spMkLst>
        </pc:spChg>
        <pc:spChg chg="add">
          <ac:chgData name="Brayan Stieven Torres Ovalle" userId="3ae98a47-0287-4a82-93ea-b0c285f61899" providerId="ADAL" clId="{6B770828-FC25-47AD-9084-F7D87D341502}" dt="2025-07-29T20:28:37.580" v="171" actId="26606"/>
          <ac:spMkLst>
            <pc:docMk/>
            <pc:sldMk cId="3855764483" sldId="288"/>
            <ac:spMk id="12" creationId="{2AEAFA59-923A-4F54-8B49-44C970BCC323}"/>
          </ac:spMkLst>
        </pc:spChg>
        <pc:picChg chg="add mod">
          <ac:chgData name="Brayan Stieven Torres Ovalle" userId="3ae98a47-0287-4a82-93ea-b0c285f61899" providerId="ADAL" clId="{6B770828-FC25-47AD-9084-F7D87D341502}" dt="2025-07-29T20:28:37.580" v="171" actId="26606"/>
          <ac:picMkLst>
            <pc:docMk/>
            <pc:sldMk cId="3855764483" sldId="288"/>
            <ac:picMk id="3" creationId="{0294C022-B1FA-7586-391F-649991E40F03}"/>
          </ac:picMkLst>
        </pc:picChg>
      </pc:sldChg>
      <pc:sldChg chg="add ord">
        <pc:chgData name="Brayan Stieven Torres Ovalle" userId="3ae98a47-0287-4a82-93ea-b0c285f61899" providerId="ADAL" clId="{6B770828-FC25-47AD-9084-F7D87D341502}" dt="2025-07-29T20:29:26.792" v="174"/>
        <pc:sldMkLst>
          <pc:docMk/>
          <pc:sldMk cId="1041604535" sldId="289"/>
        </pc:sldMkLst>
      </pc:sldChg>
      <pc:sldChg chg="addSp modSp new mod setBg">
        <pc:chgData name="Brayan Stieven Torres Ovalle" userId="3ae98a47-0287-4a82-93ea-b0c285f61899" providerId="ADAL" clId="{6B770828-FC25-47AD-9084-F7D87D341502}" dt="2025-07-29T20:30:41.868" v="179" actId="26606"/>
        <pc:sldMkLst>
          <pc:docMk/>
          <pc:sldMk cId="1842511635" sldId="290"/>
        </pc:sldMkLst>
        <pc:spChg chg="add">
          <ac:chgData name="Brayan Stieven Torres Ovalle" userId="3ae98a47-0287-4a82-93ea-b0c285f61899" providerId="ADAL" clId="{6B770828-FC25-47AD-9084-F7D87D341502}" dt="2025-07-29T20:30:41.868" v="179" actId="26606"/>
          <ac:spMkLst>
            <pc:docMk/>
            <pc:sldMk cId="1842511635" sldId="290"/>
            <ac:spMk id="8" creationId="{22F15A2D-2324-487D-A02A-BF46C5C580EB}"/>
          </ac:spMkLst>
        </pc:spChg>
        <pc:spChg chg="add">
          <ac:chgData name="Brayan Stieven Torres Ovalle" userId="3ae98a47-0287-4a82-93ea-b0c285f61899" providerId="ADAL" clId="{6B770828-FC25-47AD-9084-F7D87D341502}" dt="2025-07-29T20:30:41.868" v="179" actId="26606"/>
          <ac:spMkLst>
            <pc:docMk/>
            <pc:sldMk cId="1842511635" sldId="290"/>
            <ac:spMk id="10" creationId="{17A7F34E-D418-47E2-9F86-2C45BBC31210}"/>
          </ac:spMkLst>
        </pc:spChg>
        <pc:spChg chg="add">
          <ac:chgData name="Brayan Stieven Torres Ovalle" userId="3ae98a47-0287-4a82-93ea-b0c285f61899" providerId="ADAL" clId="{6B770828-FC25-47AD-9084-F7D87D341502}" dt="2025-07-29T20:30:41.868" v="179" actId="26606"/>
          <ac:spMkLst>
            <pc:docMk/>
            <pc:sldMk cId="1842511635" sldId="290"/>
            <ac:spMk id="12" creationId="{2AEAFA59-923A-4F54-8B49-44C970BCC323}"/>
          </ac:spMkLst>
        </pc:spChg>
        <pc:picChg chg="add mod">
          <ac:chgData name="Brayan Stieven Torres Ovalle" userId="3ae98a47-0287-4a82-93ea-b0c285f61899" providerId="ADAL" clId="{6B770828-FC25-47AD-9084-F7D87D341502}" dt="2025-07-29T20:30:41.868" v="179" actId="26606"/>
          <ac:picMkLst>
            <pc:docMk/>
            <pc:sldMk cId="1842511635" sldId="290"/>
            <ac:picMk id="3" creationId="{B0189D92-34FE-CD73-2E86-6174632D962D}"/>
          </ac:picMkLst>
        </pc:picChg>
      </pc:sldChg>
      <pc:sldChg chg="addSp delSp modSp new mod setBg">
        <pc:chgData name="Brayan Stieven Torres Ovalle" userId="3ae98a47-0287-4a82-93ea-b0c285f61899" providerId="ADAL" clId="{6B770828-FC25-47AD-9084-F7D87D341502}" dt="2025-07-29T20:40:35.062" v="199" actId="14100"/>
        <pc:sldMkLst>
          <pc:docMk/>
          <pc:sldMk cId="3161611499" sldId="291"/>
        </pc:sldMkLst>
        <pc:spChg chg="add mod ord">
          <ac:chgData name="Brayan Stieven Torres Ovalle" userId="3ae98a47-0287-4a82-93ea-b0c285f61899" providerId="ADAL" clId="{6B770828-FC25-47AD-9084-F7D87D341502}" dt="2025-07-29T20:35:22.902" v="189" actId="26606"/>
          <ac:spMkLst>
            <pc:docMk/>
            <pc:sldMk cId="3161611499" sldId="291"/>
            <ac:spMk id="2" creationId="{1701A200-386E-CD2E-5351-19DA6F542639}"/>
          </ac:spMkLst>
        </pc:spChg>
        <pc:spChg chg="add del mod">
          <ac:chgData name="Brayan Stieven Torres Ovalle" userId="3ae98a47-0287-4a82-93ea-b0c285f61899" providerId="ADAL" clId="{6B770828-FC25-47AD-9084-F7D87D341502}" dt="2025-07-29T20:40:31.280" v="198"/>
          <ac:spMkLst>
            <pc:docMk/>
            <pc:sldMk cId="3161611499" sldId="291"/>
            <ac:spMk id="5" creationId="{4DDFB8CF-79B5-652A-4117-D6B138812FF2}"/>
          </ac:spMkLst>
        </pc:spChg>
        <pc:spChg chg="add mod">
          <ac:chgData name="Brayan Stieven Torres Ovalle" userId="3ae98a47-0287-4a82-93ea-b0c285f61899" providerId="ADAL" clId="{6B770828-FC25-47AD-9084-F7D87D341502}" dt="2025-07-29T20:40:35.062" v="199" actId="14100"/>
          <ac:spMkLst>
            <pc:docMk/>
            <pc:sldMk cId="3161611499" sldId="291"/>
            <ac:spMk id="6" creationId="{F5CCB88E-E6F4-A568-D67F-DC37FDAE1725}"/>
          </ac:spMkLst>
        </pc:spChg>
        <pc:spChg chg="add">
          <ac:chgData name="Brayan Stieven Torres Ovalle" userId="3ae98a47-0287-4a82-93ea-b0c285f61899" providerId="ADAL" clId="{6B770828-FC25-47AD-9084-F7D87D341502}" dt="2025-07-29T20:35:22.902" v="189" actId="26606"/>
          <ac:spMkLst>
            <pc:docMk/>
            <pc:sldMk cId="3161611499" sldId="291"/>
            <ac:spMk id="9" creationId="{305265DC-CF6B-4AE8-B3F3-2A7A16374D31}"/>
          </ac:spMkLst>
        </pc:spChg>
        <pc:grpChg chg="add">
          <ac:chgData name="Brayan Stieven Torres Ovalle" userId="3ae98a47-0287-4a82-93ea-b0c285f61899" providerId="ADAL" clId="{6B770828-FC25-47AD-9084-F7D87D341502}" dt="2025-07-29T20:35:22.902" v="189" actId="26606"/>
          <ac:grpSpMkLst>
            <pc:docMk/>
            <pc:sldMk cId="3161611499" sldId="291"/>
            <ac:grpSpMk id="11" creationId="{37EA779C-87BF-454F-919D-A3DA98FD8A79}"/>
          </ac:grpSpMkLst>
        </pc:grpChg>
        <pc:picChg chg="add mod">
          <ac:chgData name="Brayan Stieven Torres Ovalle" userId="3ae98a47-0287-4a82-93ea-b0c285f61899" providerId="ADAL" clId="{6B770828-FC25-47AD-9084-F7D87D341502}" dt="2025-07-29T20:35:22.902" v="189" actId="26606"/>
          <ac:picMkLst>
            <pc:docMk/>
            <pc:sldMk cId="3161611499" sldId="291"/>
            <ac:picMk id="4" creationId="{8ABB7C52-F86C-968C-E1F5-29CD4AD8BCDA}"/>
          </ac:picMkLst>
        </pc:picChg>
      </pc:sldChg>
      <pc:sldChg chg="delSp add setBg delDesignElem">
        <pc:chgData name="Brayan Stieven Torres Ovalle" userId="3ae98a47-0287-4a82-93ea-b0c285f61899" providerId="ADAL" clId="{6B770828-FC25-47AD-9084-F7D87D341502}" dt="2025-07-29T20:41:56.759" v="201"/>
        <pc:sldMkLst>
          <pc:docMk/>
          <pc:sldMk cId="1601381678" sldId="292"/>
        </pc:sldMkLst>
        <pc:cxnChg chg="del">
          <ac:chgData name="Brayan Stieven Torres Ovalle" userId="3ae98a47-0287-4a82-93ea-b0c285f61899" providerId="ADAL" clId="{6B770828-FC25-47AD-9084-F7D87D341502}" dt="2025-07-29T20:41:56.759" v="201"/>
          <ac:cxnSpMkLst>
            <pc:docMk/>
            <pc:sldMk cId="1601381678" sldId="292"/>
            <ac:cxnSpMk id="8" creationId="{909962B7-4BE3-6833-E68F-6A50BAAF23C6}"/>
          </ac:cxnSpMkLst>
        </pc:cxnChg>
      </pc:sldChg>
      <pc:sldChg chg="addSp modSp new mod setBg">
        <pc:chgData name="Brayan Stieven Torres Ovalle" userId="3ae98a47-0287-4a82-93ea-b0c285f61899" providerId="ADAL" clId="{6B770828-FC25-47AD-9084-F7D87D341502}" dt="2025-07-29T20:42:42.291" v="205" actId="26606"/>
        <pc:sldMkLst>
          <pc:docMk/>
          <pc:sldMk cId="318422457" sldId="293"/>
        </pc:sldMkLst>
        <pc:spChg chg="add">
          <ac:chgData name="Brayan Stieven Torres Ovalle" userId="3ae98a47-0287-4a82-93ea-b0c285f61899" providerId="ADAL" clId="{6B770828-FC25-47AD-9084-F7D87D341502}" dt="2025-07-29T20:42:42.291" v="205" actId="26606"/>
          <ac:spMkLst>
            <pc:docMk/>
            <pc:sldMk cId="318422457" sldId="293"/>
            <ac:spMk id="8" creationId="{22F15A2D-2324-487D-A02A-BF46C5C580EB}"/>
          </ac:spMkLst>
        </pc:spChg>
        <pc:spChg chg="add">
          <ac:chgData name="Brayan Stieven Torres Ovalle" userId="3ae98a47-0287-4a82-93ea-b0c285f61899" providerId="ADAL" clId="{6B770828-FC25-47AD-9084-F7D87D341502}" dt="2025-07-29T20:42:42.291" v="205" actId="26606"/>
          <ac:spMkLst>
            <pc:docMk/>
            <pc:sldMk cId="318422457" sldId="293"/>
            <ac:spMk id="10" creationId="{17A7F34E-D418-47E2-9F86-2C45BBC31210}"/>
          </ac:spMkLst>
        </pc:spChg>
        <pc:spChg chg="add">
          <ac:chgData name="Brayan Stieven Torres Ovalle" userId="3ae98a47-0287-4a82-93ea-b0c285f61899" providerId="ADAL" clId="{6B770828-FC25-47AD-9084-F7D87D341502}" dt="2025-07-29T20:42:42.291" v="205" actId="26606"/>
          <ac:spMkLst>
            <pc:docMk/>
            <pc:sldMk cId="318422457" sldId="293"/>
            <ac:spMk id="12" creationId="{2AEAFA59-923A-4F54-8B49-44C970BCC323}"/>
          </ac:spMkLst>
        </pc:spChg>
        <pc:picChg chg="add mod">
          <ac:chgData name="Brayan Stieven Torres Ovalle" userId="3ae98a47-0287-4a82-93ea-b0c285f61899" providerId="ADAL" clId="{6B770828-FC25-47AD-9084-F7D87D341502}" dt="2025-07-29T20:42:42.291" v="205" actId="26606"/>
          <ac:picMkLst>
            <pc:docMk/>
            <pc:sldMk cId="318422457" sldId="293"/>
            <ac:picMk id="3" creationId="{49B579E1-C927-1D40-C637-5E05F8F9EB99}"/>
          </ac:picMkLst>
        </pc:picChg>
      </pc:sldChg>
      <pc:sldChg chg="addSp delSp modSp new mod">
        <pc:chgData name="Brayan Stieven Torres Ovalle" userId="3ae98a47-0287-4a82-93ea-b0c285f61899" providerId="ADAL" clId="{6B770828-FC25-47AD-9084-F7D87D341502}" dt="2025-07-29T21:30:07.873" v="217" actId="113"/>
        <pc:sldMkLst>
          <pc:docMk/>
          <pc:sldMk cId="1309835438" sldId="294"/>
        </pc:sldMkLst>
        <pc:spChg chg="add del mod">
          <ac:chgData name="Brayan Stieven Torres Ovalle" userId="3ae98a47-0287-4a82-93ea-b0c285f61899" providerId="ADAL" clId="{6B770828-FC25-47AD-9084-F7D87D341502}" dt="2025-07-29T21:29:41.944" v="213"/>
          <ac:spMkLst>
            <pc:docMk/>
            <pc:sldMk cId="1309835438" sldId="294"/>
            <ac:spMk id="2" creationId="{B35B818B-CCC7-E677-111F-CD71472E66BD}"/>
          </ac:spMkLst>
        </pc:spChg>
        <pc:spChg chg="add mod">
          <ac:chgData name="Brayan Stieven Torres Ovalle" userId="3ae98a47-0287-4a82-93ea-b0c285f61899" providerId="ADAL" clId="{6B770828-FC25-47AD-9084-F7D87D341502}" dt="2025-07-29T21:30:07.873" v="217" actId="113"/>
          <ac:spMkLst>
            <pc:docMk/>
            <pc:sldMk cId="1309835438" sldId="294"/>
            <ac:spMk id="3" creationId="{87EDB2A8-814F-EDE4-874A-15D8361B8AD2}"/>
          </ac:spMkLst>
        </pc:spChg>
      </pc:sldChg>
      <pc:sldChg chg="addSp modSp new mod">
        <pc:chgData name="Brayan Stieven Torres Ovalle" userId="3ae98a47-0287-4a82-93ea-b0c285f61899" providerId="ADAL" clId="{6B770828-FC25-47AD-9084-F7D87D341502}" dt="2025-07-29T21:33:56.839" v="247" actId="255"/>
        <pc:sldMkLst>
          <pc:docMk/>
          <pc:sldMk cId="359551162" sldId="295"/>
        </pc:sldMkLst>
        <pc:spChg chg="add mod">
          <ac:chgData name="Brayan Stieven Torres Ovalle" userId="3ae98a47-0287-4a82-93ea-b0c285f61899" providerId="ADAL" clId="{6B770828-FC25-47AD-9084-F7D87D341502}" dt="2025-07-29T21:32:14.701" v="229" actId="1076"/>
          <ac:spMkLst>
            <pc:docMk/>
            <pc:sldMk cId="359551162" sldId="295"/>
            <ac:spMk id="3" creationId="{3C90CAE7-4F27-E4DA-1E02-F407A11EC8D0}"/>
          </ac:spMkLst>
        </pc:spChg>
        <pc:spChg chg="add mod">
          <ac:chgData name="Brayan Stieven Torres Ovalle" userId="3ae98a47-0287-4a82-93ea-b0c285f61899" providerId="ADAL" clId="{6B770828-FC25-47AD-9084-F7D87D341502}" dt="2025-07-29T21:32:12.513" v="228" actId="1076"/>
          <ac:spMkLst>
            <pc:docMk/>
            <pc:sldMk cId="359551162" sldId="295"/>
            <ac:spMk id="4" creationId="{620B1854-98A6-C3B7-53E3-FCB5D0EA3CB7}"/>
          </ac:spMkLst>
        </pc:spChg>
        <pc:spChg chg="add mod">
          <ac:chgData name="Brayan Stieven Torres Ovalle" userId="3ae98a47-0287-4a82-93ea-b0c285f61899" providerId="ADAL" clId="{6B770828-FC25-47AD-9084-F7D87D341502}" dt="2025-07-29T21:33:56.839" v="247" actId="255"/>
          <ac:spMkLst>
            <pc:docMk/>
            <pc:sldMk cId="359551162" sldId="295"/>
            <ac:spMk id="5" creationId="{FBB044F2-F2C3-0D2D-4088-BB5E86596943}"/>
          </ac:spMkLst>
        </pc:spChg>
      </pc:sldChg>
      <pc:sldChg chg="addSp delSp modSp new del mod">
        <pc:chgData name="Brayan Stieven Torres Ovalle" userId="3ae98a47-0287-4a82-93ea-b0c285f61899" providerId="ADAL" clId="{6B770828-FC25-47AD-9084-F7D87D341502}" dt="2025-07-29T21:33:59.804" v="248" actId="47"/>
        <pc:sldMkLst>
          <pc:docMk/>
          <pc:sldMk cId="1596714432" sldId="296"/>
        </pc:sldMkLst>
        <pc:spChg chg="add del mod">
          <ac:chgData name="Brayan Stieven Torres Ovalle" userId="3ae98a47-0287-4a82-93ea-b0c285f61899" providerId="ADAL" clId="{6B770828-FC25-47AD-9084-F7D87D341502}" dt="2025-07-29T21:33:42.290" v="244" actId="21"/>
          <ac:spMkLst>
            <pc:docMk/>
            <pc:sldMk cId="1596714432" sldId="296"/>
            <ac:spMk id="2" creationId="{FBB044F2-F2C3-0D2D-4088-BB5E86596943}"/>
          </ac:spMkLst>
        </pc:spChg>
      </pc:sldChg>
    </pc:docChg>
  </pc:docChgLst>
  <pc:docChgLst>
    <pc:chgData name="Brayan Stieven Torres Ovalle" userId="3ae98a47-0287-4a82-93ea-b0c285f61899" providerId="ADAL" clId="{874A655E-B207-4448-B752-D1892D0ADDB4}"/>
    <pc:docChg chg="custSel addSld modSld">
      <pc:chgData name="Brayan Stieven Torres Ovalle" userId="3ae98a47-0287-4a82-93ea-b0c285f61899" providerId="ADAL" clId="{874A655E-B207-4448-B752-D1892D0ADDB4}" dt="2025-02-02T05:19:43.200" v="521" actId="20577"/>
      <pc:docMkLst>
        <pc:docMk/>
      </pc:docMkLst>
      <pc:sldChg chg="addSp delSp modSp mod">
        <pc:chgData name="Brayan Stieven Torres Ovalle" userId="3ae98a47-0287-4a82-93ea-b0c285f61899" providerId="ADAL" clId="{874A655E-B207-4448-B752-D1892D0ADDB4}" dt="2025-02-02T05:19:43.200" v="521" actId="20577"/>
        <pc:sldMkLst>
          <pc:docMk/>
          <pc:sldMk cId="1329600922" sldId="258"/>
        </pc:sldMkLst>
      </pc:sldChg>
      <pc:sldChg chg="delSp modSp mod setBg">
        <pc:chgData name="Brayan Stieven Torres Ovalle" userId="3ae98a47-0287-4a82-93ea-b0c285f61899" providerId="ADAL" clId="{874A655E-B207-4448-B752-D1892D0ADDB4}" dt="2025-02-02T04:56:20.716" v="498" actId="1076"/>
        <pc:sldMkLst>
          <pc:docMk/>
          <pc:sldMk cId="3288442320" sldId="259"/>
        </pc:sldMkLst>
      </pc:sldChg>
      <pc:sldChg chg="addSp delSp modSp mod setBg">
        <pc:chgData name="Brayan Stieven Torres Ovalle" userId="3ae98a47-0287-4a82-93ea-b0c285f61899" providerId="ADAL" clId="{874A655E-B207-4448-B752-D1892D0ADDB4}" dt="2025-02-02T04:39:22.573" v="63" actId="1076"/>
        <pc:sldMkLst>
          <pc:docMk/>
          <pc:sldMk cId="3211097071" sldId="260"/>
        </pc:sldMkLst>
      </pc:sldChg>
      <pc:sldChg chg="setBg">
        <pc:chgData name="Brayan Stieven Torres Ovalle" userId="3ae98a47-0287-4a82-93ea-b0c285f61899" providerId="ADAL" clId="{874A655E-B207-4448-B752-D1892D0ADDB4}" dt="2025-02-02T04:37:26.506" v="48"/>
        <pc:sldMkLst>
          <pc:docMk/>
          <pc:sldMk cId="3474374108" sldId="261"/>
        </pc:sldMkLst>
      </pc:sldChg>
      <pc:sldChg chg="modSp mod setBg">
        <pc:chgData name="Brayan Stieven Torres Ovalle" userId="3ae98a47-0287-4a82-93ea-b0c285f61899" providerId="ADAL" clId="{874A655E-B207-4448-B752-D1892D0ADDB4}" dt="2025-02-02T04:55:48.278" v="493" actId="207"/>
        <pc:sldMkLst>
          <pc:docMk/>
          <pc:sldMk cId="2495405225" sldId="262"/>
        </pc:sldMkLst>
      </pc:sldChg>
      <pc:sldChg chg="addSp delSp modSp mod">
        <pc:chgData name="Brayan Stieven Torres Ovalle" userId="3ae98a47-0287-4a82-93ea-b0c285f61899" providerId="ADAL" clId="{874A655E-B207-4448-B752-D1892D0ADDB4}" dt="2025-02-02T04:52:57.358" v="486" actId="1076"/>
        <pc:sldMkLst>
          <pc:docMk/>
          <pc:sldMk cId="367564489" sldId="263"/>
        </pc:sldMkLst>
      </pc:sldChg>
      <pc:sldChg chg="modSp mod">
        <pc:chgData name="Brayan Stieven Torres Ovalle" userId="3ae98a47-0287-4a82-93ea-b0c285f61899" providerId="ADAL" clId="{874A655E-B207-4448-B752-D1892D0ADDB4}" dt="2025-02-02T04:55:54.852" v="494" actId="207"/>
        <pc:sldMkLst>
          <pc:docMk/>
          <pc:sldMk cId="861931794" sldId="265"/>
        </pc:sldMkLst>
      </pc:sldChg>
      <pc:sldChg chg="modSp mod">
        <pc:chgData name="Brayan Stieven Torres Ovalle" userId="3ae98a47-0287-4a82-93ea-b0c285f61899" providerId="ADAL" clId="{874A655E-B207-4448-B752-D1892D0ADDB4}" dt="2025-02-02T04:56:16.776" v="497" actId="207"/>
        <pc:sldMkLst>
          <pc:docMk/>
          <pc:sldMk cId="106297666" sldId="266"/>
        </pc:sldMkLst>
      </pc:sldChg>
      <pc:sldChg chg="modSp mod">
        <pc:chgData name="Brayan Stieven Torres Ovalle" userId="3ae98a47-0287-4a82-93ea-b0c285f61899" providerId="ADAL" clId="{874A655E-B207-4448-B752-D1892D0ADDB4}" dt="2025-02-02T04:55:59.826" v="495" actId="207"/>
        <pc:sldMkLst>
          <pc:docMk/>
          <pc:sldMk cId="3464227182" sldId="267"/>
        </pc:sldMkLst>
      </pc:sldChg>
      <pc:sldChg chg="modSp">
        <pc:chgData name="Brayan Stieven Torres Ovalle" userId="3ae98a47-0287-4a82-93ea-b0c285f61899" providerId="ADAL" clId="{874A655E-B207-4448-B752-D1892D0ADDB4}" dt="2025-02-02T04:37:05.171" v="44"/>
        <pc:sldMkLst>
          <pc:docMk/>
          <pc:sldMk cId="1226610983" sldId="268"/>
        </pc:sldMkLst>
      </pc:sldChg>
      <pc:sldChg chg="addSp modSp new mod">
        <pc:chgData name="Brayan Stieven Torres Ovalle" userId="3ae98a47-0287-4a82-93ea-b0c285f61899" providerId="ADAL" clId="{874A655E-B207-4448-B752-D1892D0ADDB4}" dt="2025-02-02T05:13:04.245" v="509" actId="20577"/>
        <pc:sldMkLst>
          <pc:docMk/>
          <pc:sldMk cId="655735922" sldId="269"/>
        </pc:sldMkLst>
      </pc:sldChg>
    </pc:docChg>
  </pc:docChgLst>
  <pc:docChgLst>
    <pc:chgData name="BRAYAN STIVEN TORRES OVALLE" userId="3da18e5f-8362-40e2-9ca7-dc25a05e39e9" providerId="ADAL" clId="{83C11B10-C1A3-46F5-B5DD-3FF60445A6ED}"/>
    <pc:docChg chg="modSld">
      <pc:chgData name="BRAYAN STIVEN TORRES OVALLE" userId="3da18e5f-8362-40e2-9ca7-dc25a05e39e9" providerId="ADAL" clId="{83C11B10-C1A3-46F5-B5DD-3FF60445A6ED}" dt="2022-07-26T14:22:34.218" v="20" actId="20577"/>
      <pc:docMkLst>
        <pc:docMk/>
      </pc:docMkLst>
      <pc:sldChg chg="modSp mod">
        <pc:chgData name="BRAYAN STIVEN TORRES OVALLE" userId="3da18e5f-8362-40e2-9ca7-dc25a05e39e9" providerId="ADAL" clId="{83C11B10-C1A3-46F5-B5DD-3FF60445A6ED}" dt="2022-07-26T14:22:34.218" v="20" actId="20577"/>
        <pc:sldMkLst>
          <pc:docMk/>
          <pc:sldMk cId="367564489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C682D-EDC7-4D66-8B1A-FB589B45D19E}" type="datetimeFigureOut">
              <a:rPr lang="es-CO" smtClean="0"/>
              <a:t>29/07/2025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D82CD-B728-4B8E-B293-0752EB00EE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196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680A9-8703-FDBD-E054-B0378CBC5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9EE6D4-B50E-5EE2-E389-D2A3DC47A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BA3404-2BD4-88B2-4DC7-362F14EB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29/07/2025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4B0F9F-BAA4-B714-F9AD-0464EE04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4EA3E1-63FF-0E9B-0473-69304E81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312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BB2B6-4CB6-614B-6C76-0F0D74139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9ACEFA-966E-32B2-88D3-166844A94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7BCA14-959F-062D-9745-6A807A89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29/07/2025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C8CA7A-4242-65DD-686B-D7EDF828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6A0547-540C-54C6-1D3B-5285BA4F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299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62C2C2-F853-9BB5-946D-C4E2DC3A0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78AA35-E6FA-BE13-7B74-86B690E0A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899661-01A9-1CF3-3E7F-196097C3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29/07/2025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3F15DE-4662-47E3-9D62-1FE0BD17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930563-ACD6-7D5B-DE36-74CC9C6F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287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3BD3-C6AF-2164-BA3A-201E4281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487C1F-4CCF-7F53-A853-CB38E0036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68C8E9-543F-885C-1602-8B8A8EB29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29/07/2025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C72A97-09F7-6A12-B3E3-80AF3B84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F1E6A-BF86-3245-07FC-35A2D226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910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384B8-115E-9CAE-D965-65E3D194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F5A306-21AF-F050-B7B0-C9166A9F3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72DDB1-E9AA-D939-744E-0BBCE08A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29/07/2025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50500D-3D86-8066-56D6-4780D07E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FDC610-3113-0210-A968-79131365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75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9A598-9A7F-0182-2A32-85143300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A57093-8E47-0B0E-0A3E-A7A5E22DB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67C788-154A-7608-9CAC-6496D3C12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9F2690-67CB-2C54-9A72-009C4A1F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29/07/2025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91F0DE-CBA7-12D3-9B5C-B83A628C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79BE09-BB21-028A-886D-67691A33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B8AAC-1528-B614-0A33-998A9C55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7D1708-0B1C-A6E0-A125-0B463E813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4C05EE-91D0-EC75-E165-BD6DCCBA0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CE2480-55B1-54D2-30AB-52FA3DF9D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AE5AC3-9608-5AE7-FDBA-B5E77929D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6DDC65-FD73-FAF3-3302-B85FF29E0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29/07/2025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252EDF6-C393-2025-8833-B6D218E03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0DD9332-63D7-8619-1B47-E84A1836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780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EA53D-37C1-4105-8761-4532ED7F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E78C28-1D78-919B-86DD-53763BBA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29/07/2025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9C990A-C258-8AF2-2F87-9B4A2A96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044754-DA8D-34AE-2ADF-3888BAF2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36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149EC0F-3D4E-C7C6-01A6-12C3DA65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29/07/2025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CB55917-0F27-10F5-A950-FD6B38C0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AF6F0D-4267-5300-7DE1-C56458EA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52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F56FC-F9A0-A4B1-9DD0-97438EC5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615A5E-C664-0AD7-F771-250C4A48B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B95E5A-B1DD-FDB8-4F76-DE278C1ED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24BB01-B112-63A0-76D6-C9A9C99D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29/07/2025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F3D1B1-5098-5F3D-8918-003A3F07D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82C6F9-6DFF-909E-4B8C-FCDCADCD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232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4337C-059F-F67C-B1FF-9CF356D3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CF2615-5847-411E-7887-085A61AB4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6E007A-FFFE-77A5-8AC1-3CB8D698C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C470E7-7CB4-9E89-960E-E1263231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29/07/2025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07347C-91BC-F317-9C82-29759ED0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46C0FD-B843-7664-73E8-B6E503AF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339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8419096-27C1-6EC7-B212-95E5318BF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5E660E-5A19-DE35-3E06-7F0DA664E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668690-1B11-54F5-11D4-794B94880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9B67B3-53C9-AA4F-997E-5F50883CCD98}" type="datetimeFigureOut">
              <a:rPr lang="es-ES" smtClean="0"/>
              <a:t>29/07/2025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CD2701-4300-A383-1940-07D431C8C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DF477B-E474-A718-F5F6-3E6399CE8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870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ayan.torres@uniagustiniana.edu.c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ogebra.org/graphing/p8fubgw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454454A-9DA8-4239-D91B-530BD49D9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6710" y="-83128"/>
            <a:ext cx="3093726" cy="207874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606926" y="1861794"/>
            <a:ext cx="7930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600" dirty="0">
                <a:solidFill>
                  <a:srgbClr val="002060"/>
                </a:solidFill>
              </a:rPr>
              <a:t>¡¡Bienvenidos!!</a:t>
            </a:r>
          </a:p>
          <a:p>
            <a:pPr algn="r"/>
            <a:r>
              <a:rPr lang="es-ES" sz="3600" dirty="0">
                <a:solidFill>
                  <a:schemeClr val="bg1"/>
                </a:solidFill>
              </a:rPr>
              <a:t>REDES NEURONALES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8D3F89D-294A-4FAC-99EF-005DCFF027D6}"/>
              </a:ext>
            </a:extLst>
          </p:cNvPr>
          <p:cNvSpPr txBox="1"/>
          <p:nvPr/>
        </p:nvSpPr>
        <p:spPr>
          <a:xfrm>
            <a:off x="2747016" y="4069018"/>
            <a:ext cx="639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brayan.torres@uniagustiniana.edu.co</a:t>
            </a:r>
            <a:endParaRPr lang="es-CO" sz="2400" dirty="0">
              <a:solidFill>
                <a:srgbClr val="002060"/>
              </a:solidFill>
            </a:endParaRPr>
          </a:p>
          <a:p>
            <a:r>
              <a:rPr lang="es-ES" sz="2400" dirty="0">
                <a:solidFill>
                  <a:schemeClr val="bg1"/>
                </a:solidFill>
              </a:rPr>
              <a:t>Brayan Torres-Ingeniero de sistemas</a:t>
            </a:r>
            <a:endParaRPr lang="es-CO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09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241299"/>
            <a:ext cx="8660121" cy="4660901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D8DD57E-88EA-6534-BBA6-4406C2C80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22" y="1357840"/>
            <a:ext cx="5810032" cy="239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84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241299"/>
            <a:ext cx="8660121" cy="4660901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8FE647-CEAD-F56F-42F8-57785FE82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730" y="688909"/>
            <a:ext cx="4913816" cy="373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06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rn snake in front of black background">
            <a:extLst>
              <a:ext uri="{FF2B5EF4-FFF2-40B4-BE49-F238E27FC236}">
                <a16:creationId xmlns:a16="http://schemas.microsoft.com/office/drawing/2014/main" id="{47AD2504-1A64-400E-F29F-00825B7FC8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069" r="11226"/>
          <a:stretch>
            <a:fillRect/>
          </a:stretch>
        </p:blipFill>
        <p:spPr>
          <a:xfrm>
            <a:off x="-7414" y="10"/>
            <a:ext cx="5679453" cy="514349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49542" y="653359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6722EC07-9AD1-0579-321C-489ACE247A1B}"/>
              </a:ext>
            </a:extLst>
          </p:cNvPr>
          <p:cNvSpPr txBox="1"/>
          <p:nvPr/>
        </p:nvSpPr>
        <p:spPr>
          <a:xfrm>
            <a:off x="6115050" y="1907523"/>
            <a:ext cx="2575635" cy="1483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 err="1"/>
              <a:t>Ejemplo</a:t>
            </a:r>
            <a:r>
              <a:rPr lang="en-US" sz="4000" dirty="0"/>
              <a:t> </a:t>
            </a:r>
            <a:r>
              <a:rPr lang="en-US" sz="4000" dirty="0" err="1"/>
              <a:t>en</a:t>
            </a:r>
            <a:r>
              <a:rPr lang="en-US" sz="4000" dirty="0"/>
              <a:t> Python </a:t>
            </a:r>
          </a:p>
        </p:txBody>
      </p:sp>
    </p:spTree>
    <p:extLst>
      <p:ext uri="{BB962C8B-B14F-4D97-AF65-F5344CB8AC3E}">
        <p14:creationId xmlns:p14="http://schemas.microsoft.com/office/powerpoint/2010/main" val="2248479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8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10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12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56565"/>
            <a:ext cx="9036544" cy="3069979"/>
            <a:chOff x="1" y="2075420"/>
            <a:chExt cx="12048729" cy="4093306"/>
          </a:xfrm>
        </p:grpSpPr>
        <p:sp>
          <p:nvSpPr>
            <p:cNvPr id="47" name="Oval 13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14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15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16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17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18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20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828610" y="781954"/>
            <a:ext cx="2097346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22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1116866"/>
            <a:ext cx="411480" cy="549007"/>
            <a:chOff x="7029447" y="3514725"/>
            <a:chExt cx="1285875" cy="54900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28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05588"/>
            <a:ext cx="4571997" cy="533439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485051" y="4386794"/>
            <a:ext cx="964406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34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69D8D237-BBF8-6498-9135-46240E1D5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68" y="463334"/>
            <a:ext cx="7593601" cy="2448936"/>
          </a:xfrm>
          <a:prstGeom prst="rect">
            <a:avLst/>
          </a:prstGeom>
        </p:spPr>
      </p:pic>
      <p:grpSp>
        <p:nvGrpSpPr>
          <p:cNvPr id="57" name="Group 36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7544" y="490746"/>
            <a:ext cx="304800" cy="322326"/>
            <a:chOff x="215328" y="-46937"/>
            <a:chExt cx="304800" cy="277384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7613133" y="3203130"/>
            <a:ext cx="1423414" cy="1423414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D2A52A2-92D8-73F7-D223-AAFF71D33EC6}"/>
              </a:ext>
            </a:extLst>
          </p:cNvPr>
          <p:cNvSpPr txBox="1"/>
          <p:nvPr/>
        </p:nvSpPr>
        <p:spPr>
          <a:xfrm>
            <a:off x="4443978" y="3013607"/>
            <a:ext cx="4161833" cy="159719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bg1"/>
                </a:solidFill>
              </a:rPr>
              <a:t>2. ReLU (Rectified Linear Unit)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dirty="0">
                <a:solidFill>
                  <a:schemeClr val="bg1"/>
                </a:solidFill>
              </a:rPr>
              <a:t>📈 Si </a:t>
            </a:r>
            <a:r>
              <a:rPr lang="en-US" sz="1300" dirty="0" err="1">
                <a:solidFill>
                  <a:schemeClr val="bg1"/>
                </a:solidFill>
              </a:rPr>
              <a:t>el</a:t>
            </a:r>
            <a:r>
              <a:rPr lang="en-US" sz="1300" dirty="0">
                <a:solidFill>
                  <a:schemeClr val="bg1"/>
                </a:solidFill>
              </a:rPr>
              <a:t> valor es </a:t>
            </a:r>
            <a:r>
              <a:rPr lang="en-US" sz="1300" dirty="0" err="1">
                <a:solidFill>
                  <a:schemeClr val="bg1"/>
                </a:solidFill>
              </a:rPr>
              <a:t>menor</a:t>
            </a:r>
            <a:r>
              <a:rPr lang="en-US" sz="1300" dirty="0">
                <a:solidFill>
                  <a:schemeClr val="bg1"/>
                </a:solidFill>
              </a:rPr>
              <a:t> a 0 → </a:t>
            </a:r>
            <a:r>
              <a:rPr lang="en-US" sz="1300" dirty="0" err="1">
                <a:solidFill>
                  <a:schemeClr val="bg1"/>
                </a:solidFill>
              </a:rPr>
              <a:t>devuelve</a:t>
            </a:r>
            <a:r>
              <a:rPr lang="en-US" sz="1300" dirty="0">
                <a:solidFill>
                  <a:schemeClr val="bg1"/>
                </a:solidFill>
              </a:rPr>
              <a:t> 0</a:t>
            </a:r>
            <a:br>
              <a:rPr lang="en-US" sz="1300" dirty="0">
                <a:solidFill>
                  <a:schemeClr val="bg1"/>
                </a:solidFill>
              </a:rPr>
            </a:br>
            <a:r>
              <a:rPr lang="en-US" sz="1300" dirty="0">
                <a:solidFill>
                  <a:schemeClr val="bg1"/>
                </a:solidFill>
              </a:rPr>
              <a:t>📈 Si es mayor → lo </a:t>
            </a:r>
            <a:r>
              <a:rPr lang="en-US" sz="1300" dirty="0" err="1">
                <a:solidFill>
                  <a:schemeClr val="bg1"/>
                </a:solidFill>
              </a:rPr>
              <a:t>deja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igual</a:t>
            </a:r>
            <a:br>
              <a:rPr lang="en-US" sz="1300" dirty="0">
                <a:solidFill>
                  <a:schemeClr val="bg1"/>
                </a:solidFill>
              </a:rPr>
            </a:br>
            <a:endParaRPr lang="en-US" sz="13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💡 </a:t>
            </a:r>
            <a:r>
              <a:rPr lang="en-US" sz="1300" b="1" dirty="0">
                <a:solidFill>
                  <a:schemeClr val="bg1"/>
                </a:solidFill>
              </a:rPr>
              <a:t>Ideal para: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capas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ocultas</a:t>
            </a:r>
            <a:r>
              <a:rPr lang="en-US" sz="1300" dirty="0">
                <a:solidFill>
                  <a:schemeClr val="bg1"/>
                </a:solidFill>
              </a:rPr>
              <a:t> de redes </a:t>
            </a:r>
            <a:r>
              <a:rPr lang="en-US" sz="1300" dirty="0" err="1">
                <a:solidFill>
                  <a:schemeClr val="bg1"/>
                </a:solidFill>
              </a:rPr>
              <a:t>profundas</a:t>
            </a:r>
            <a:r>
              <a:rPr lang="en-US" sz="1300" dirty="0">
                <a:solidFill>
                  <a:schemeClr val="bg1"/>
                </a:solidFill>
              </a:rPr>
              <a:t>. Es </a:t>
            </a:r>
            <a:r>
              <a:rPr lang="en-US" sz="1300" dirty="0" err="1">
                <a:solidFill>
                  <a:schemeClr val="bg1"/>
                </a:solidFill>
              </a:rPr>
              <a:t>rápida</a:t>
            </a:r>
            <a:r>
              <a:rPr lang="en-US" sz="1300" dirty="0">
                <a:solidFill>
                  <a:schemeClr val="bg1"/>
                </a:solidFill>
              </a:rPr>
              <a:t> y </a:t>
            </a:r>
            <a:r>
              <a:rPr lang="en-US" sz="1300" dirty="0" err="1">
                <a:solidFill>
                  <a:schemeClr val="bg1"/>
                </a:solidFill>
              </a:rPr>
              <a:t>ayuda</a:t>
            </a:r>
            <a:r>
              <a:rPr lang="en-US" sz="1300" dirty="0">
                <a:solidFill>
                  <a:schemeClr val="bg1"/>
                </a:solidFill>
              </a:rPr>
              <a:t> a </a:t>
            </a:r>
            <a:r>
              <a:rPr lang="en-US" sz="1300" dirty="0" err="1">
                <a:solidFill>
                  <a:schemeClr val="bg1"/>
                </a:solidFill>
              </a:rPr>
              <a:t>evitar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problemas</a:t>
            </a:r>
            <a:r>
              <a:rPr lang="en-US" sz="1300" dirty="0">
                <a:solidFill>
                  <a:schemeClr val="bg1"/>
                </a:solidFill>
              </a:rPr>
              <a:t> con </a:t>
            </a:r>
            <a:r>
              <a:rPr lang="en-US" sz="1300" dirty="0" err="1">
                <a:solidFill>
                  <a:schemeClr val="bg1"/>
                </a:solidFill>
              </a:rPr>
              <a:t>gradientes</a:t>
            </a:r>
            <a:r>
              <a:rPr lang="en-US" sz="1300" dirty="0">
                <a:solidFill>
                  <a:schemeClr val="bg1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91D4B54-A97E-8F63-7BCA-7AC62D5EF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868" y="3065638"/>
            <a:ext cx="3088544" cy="176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s-CO" sz="1300" dirty="0">
                <a:solidFill>
                  <a:schemeClr val="bg1"/>
                </a:solidFill>
              </a:rPr>
              <a:t>✅ ¿Por qué se usa?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altLang="es-CO" sz="1300" dirty="0">
                <a:solidFill>
                  <a:schemeClr val="bg1"/>
                </a:solidFill>
              </a:rPr>
              <a:t>Es más eficiente computacionalmente que funciones como </a:t>
            </a:r>
            <a:r>
              <a:rPr lang="es-CO" altLang="es-CO" sz="1300" dirty="0" err="1">
                <a:solidFill>
                  <a:schemeClr val="bg1"/>
                </a:solidFill>
              </a:rPr>
              <a:t>sigmoid</a:t>
            </a:r>
            <a:r>
              <a:rPr lang="es-CO" altLang="es-CO" sz="1300" dirty="0">
                <a:solidFill>
                  <a:schemeClr val="bg1"/>
                </a:solidFill>
              </a:rPr>
              <a:t> o </a:t>
            </a:r>
            <a:r>
              <a:rPr lang="es-CO" altLang="es-CO" sz="1300" dirty="0" err="1">
                <a:solidFill>
                  <a:schemeClr val="bg1"/>
                </a:solidFill>
              </a:rPr>
              <a:t>tanh</a:t>
            </a:r>
            <a:r>
              <a:rPr lang="es-CO" altLang="es-CO" sz="1300" dirty="0">
                <a:solidFill>
                  <a:schemeClr val="bg1"/>
                </a:solidFill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altLang="es-CO" sz="1300" dirty="0">
                <a:solidFill>
                  <a:schemeClr val="bg1"/>
                </a:solidFill>
              </a:rPr>
              <a:t>Ayuda a evitar el problema del desvanecimiento del gradiente.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altLang="es-CO" sz="1300" dirty="0">
                <a:solidFill>
                  <a:schemeClr val="bg1"/>
                </a:solidFill>
              </a:rPr>
              <a:t>Funciona muy bien en capas ocultas de redes profundas.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983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241299"/>
            <a:ext cx="8660121" cy="4660901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294C022-B1FA-7586-391F-649991E40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30" y="688909"/>
            <a:ext cx="5706015" cy="373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64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EA87DE-7C9C-5E9A-4C05-605FA8F9B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rn snake in front of black background">
            <a:extLst>
              <a:ext uri="{FF2B5EF4-FFF2-40B4-BE49-F238E27FC236}">
                <a16:creationId xmlns:a16="http://schemas.microsoft.com/office/drawing/2014/main" id="{977077B9-76E3-AA9A-8EF6-431443A8AF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069" r="11226"/>
          <a:stretch>
            <a:fillRect/>
          </a:stretch>
        </p:blipFill>
        <p:spPr>
          <a:xfrm>
            <a:off x="-7414" y="10"/>
            <a:ext cx="5679453" cy="514349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4D72C5-3F7F-99D4-6C31-F26979C95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49542" y="653359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4F3772C2-F065-A705-8649-0B415F4DA17D}"/>
              </a:ext>
            </a:extLst>
          </p:cNvPr>
          <p:cNvSpPr txBox="1"/>
          <p:nvPr/>
        </p:nvSpPr>
        <p:spPr>
          <a:xfrm>
            <a:off x="6115050" y="1907523"/>
            <a:ext cx="2575635" cy="1483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 err="1"/>
              <a:t>Ejemplo</a:t>
            </a:r>
            <a:r>
              <a:rPr lang="en-US" sz="4000" dirty="0"/>
              <a:t> </a:t>
            </a:r>
            <a:r>
              <a:rPr lang="en-US" sz="4000" dirty="0" err="1"/>
              <a:t>en</a:t>
            </a:r>
            <a:r>
              <a:rPr lang="en-US" sz="4000" dirty="0"/>
              <a:t> Python </a:t>
            </a:r>
          </a:p>
        </p:txBody>
      </p:sp>
    </p:spTree>
    <p:extLst>
      <p:ext uri="{BB962C8B-B14F-4D97-AF65-F5344CB8AC3E}">
        <p14:creationId xmlns:p14="http://schemas.microsoft.com/office/powerpoint/2010/main" val="1041604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241299"/>
            <a:ext cx="8660121" cy="4660901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0189D92-34FE-CD73-2E86-6174632D9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989" y="688909"/>
            <a:ext cx="4037298" cy="373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11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5265DC-CF6B-4AE8-B3F3-2A7A1637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BB7C52-F86C-968C-E1F5-29CD4AD8BC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463"/>
          <a:stretch>
            <a:fillRect/>
          </a:stretch>
        </p:blipFill>
        <p:spPr>
          <a:xfrm>
            <a:off x="20" y="1"/>
            <a:ext cx="9143980" cy="2564140"/>
          </a:xfrm>
          <a:custGeom>
            <a:avLst/>
            <a:gdLst/>
            <a:ahLst/>
            <a:cxnLst/>
            <a:rect l="l" t="t" r="r" b="b"/>
            <a:pathLst>
              <a:path w="12192000" h="3418853">
                <a:moveTo>
                  <a:pt x="0" y="0"/>
                </a:moveTo>
                <a:lnTo>
                  <a:pt x="12192000" y="0"/>
                </a:lnTo>
                <a:lnTo>
                  <a:pt x="12192000" y="227978"/>
                </a:lnTo>
                <a:lnTo>
                  <a:pt x="12192000" y="2065168"/>
                </a:lnTo>
                <a:lnTo>
                  <a:pt x="12192000" y="3342653"/>
                </a:lnTo>
                <a:lnTo>
                  <a:pt x="9439275" y="3418853"/>
                </a:lnTo>
                <a:lnTo>
                  <a:pt x="5572127" y="3171203"/>
                </a:lnTo>
                <a:lnTo>
                  <a:pt x="0" y="3342653"/>
                </a:lnTo>
                <a:lnTo>
                  <a:pt x="0" y="2065168"/>
                </a:lnTo>
                <a:lnTo>
                  <a:pt x="0" y="227978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7EA779C-87BF-454F-919D-A3DA98FD8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219863"/>
            <a:ext cx="9144000" cy="567876"/>
            <a:chOff x="0" y="2959818"/>
            <a:chExt cx="12192000" cy="75716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8C2E702-9A3E-420B-81FC-693685CAF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AA40418-2F7D-4A2A-84C0-1A72B0307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1701A200-386E-CD2E-5351-19DA6F542639}"/>
              </a:ext>
            </a:extLst>
          </p:cNvPr>
          <p:cNvSpPr txBox="1"/>
          <p:nvPr/>
        </p:nvSpPr>
        <p:spPr>
          <a:xfrm>
            <a:off x="4248150" y="3147819"/>
            <a:ext cx="4269581" cy="1236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3. Tanh (</a:t>
            </a:r>
            <a:r>
              <a:rPr lang="en-US" b="1" dirty="0" err="1">
                <a:solidFill>
                  <a:schemeClr val="bg1">
                    <a:alpha val="80000"/>
                  </a:schemeClr>
                </a:solidFill>
              </a:rPr>
              <a:t>Tangente</a:t>
            </a:r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alpha val="80000"/>
                  </a:schemeClr>
                </a:solidFill>
              </a:rPr>
              <a:t>hiperbólica</a:t>
            </a:r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📈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Devuelve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valores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entre </a:t>
            </a:r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-1 y 1</a:t>
            </a:r>
            <a:br>
              <a:rPr lang="en-US" dirty="0">
                <a:solidFill>
                  <a:schemeClr val="bg1">
                    <a:alpha val="80000"/>
                  </a:schemeClr>
                </a:solidFill>
              </a:rPr>
            </a:b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💡 </a:t>
            </a:r>
            <a:r>
              <a:rPr lang="en-US" b="1" dirty="0">
                <a:solidFill>
                  <a:schemeClr val="bg1">
                    <a:alpha val="80000"/>
                  </a:schemeClr>
                </a:solidFill>
              </a:rPr>
              <a:t>Ideal para: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cuando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quieres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salidas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centradas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en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cero.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5CCB88E-E6F4-A568-D67F-DC37FDAE1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84" y="2933055"/>
            <a:ext cx="3747966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📊 </a:t>
            </a:r>
            <a:r>
              <a:rPr lang="es-CO" altLang="es-CO" sz="1600" b="1" dirty="0">
                <a:solidFill>
                  <a:schemeClr val="bg1">
                    <a:alpha val="80000"/>
                  </a:schemeClr>
                </a:solidFill>
              </a:rPr>
              <a:t>¿Dónde se usa </a:t>
            </a:r>
            <a:r>
              <a:rPr lang="es-CO" altLang="es-CO" sz="1600" b="1" dirty="0" err="1">
                <a:solidFill>
                  <a:schemeClr val="bg1">
                    <a:alpha val="80000"/>
                  </a:schemeClr>
                </a:solidFill>
              </a:rPr>
              <a:t>tanh</a:t>
            </a:r>
            <a:r>
              <a:rPr lang="es-CO" altLang="es-CO" sz="1600" b="1" dirty="0">
                <a:solidFill>
                  <a:schemeClr val="bg1">
                    <a:alpha val="80000"/>
                  </a:schemeClr>
                </a:solidFill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altLang="es-CO" sz="1600" b="1" dirty="0">
                <a:solidFill>
                  <a:schemeClr val="bg1">
                    <a:alpha val="80000"/>
                  </a:schemeClr>
                </a:solidFill>
              </a:rPr>
              <a:t>En capas ocultas cuando necesitas salidas negativas y positivas.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altLang="es-CO" sz="1600" b="1" dirty="0">
                <a:solidFill>
                  <a:schemeClr val="bg1">
                    <a:alpha val="80000"/>
                  </a:schemeClr>
                </a:solidFill>
              </a:rPr>
              <a:t>A veces en la capa de salida si tu salida deseada está entre -1 y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altLang="es-CO" sz="1600" b="1" dirty="0">
                <a:solidFill>
                  <a:schemeClr val="bg1">
                    <a:alpha val="80000"/>
                  </a:schemeClr>
                </a:solidFill>
              </a:rPr>
              <a:t>En modelos recurrentes (</a:t>
            </a:r>
            <a:r>
              <a:rPr lang="es-CO" altLang="es-CO" sz="1600" b="1" dirty="0" err="1">
                <a:solidFill>
                  <a:schemeClr val="bg1">
                    <a:alpha val="80000"/>
                  </a:schemeClr>
                </a:solidFill>
              </a:rPr>
              <a:t>RNNs</a:t>
            </a:r>
            <a:r>
              <a:rPr lang="es-CO" altLang="es-CO" sz="1600" b="1" dirty="0">
                <a:solidFill>
                  <a:schemeClr val="bg1">
                    <a:alpha val="80000"/>
                  </a:schemeClr>
                </a:solidFill>
              </a:rPr>
              <a:t>) se usa con frecuencia.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611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5318A-A388-C794-9A4C-E29E9AA9C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rn snake in front of black background">
            <a:extLst>
              <a:ext uri="{FF2B5EF4-FFF2-40B4-BE49-F238E27FC236}">
                <a16:creationId xmlns:a16="http://schemas.microsoft.com/office/drawing/2014/main" id="{E0583DAE-F538-E8EE-8B1F-C10530CB4D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069" r="11226"/>
          <a:stretch>
            <a:fillRect/>
          </a:stretch>
        </p:blipFill>
        <p:spPr>
          <a:xfrm>
            <a:off x="-7414" y="10"/>
            <a:ext cx="5679453" cy="514349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94C309D-486D-1D12-6CFE-D9A1BC4A5BD8}"/>
              </a:ext>
            </a:extLst>
          </p:cNvPr>
          <p:cNvSpPr txBox="1"/>
          <p:nvPr/>
        </p:nvSpPr>
        <p:spPr>
          <a:xfrm>
            <a:off x="6115050" y="1907523"/>
            <a:ext cx="2575635" cy="1483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 err="1"/>
              <a:t>Ejemplo</a:t>
            </a:r>
            <a:r>
              <a:rPr lang="en-US" sz="4000" dirty="0"/>
              <a:t> </a:t>
            </a:r>
            <a:r>
              <a:rPr lang="en-US" sz="4000" dirty="0" err="1"/>
              <a:t>en</a:t>
            </a:r>
            <a:r>
              <a:rPr lang="en-US" sz="4000" dirty="0"/>
              <a:t> Python </a:t>
            </a:r>
          </a:p>
        </p:txBody>
      </p:sp>
    </p:spTree>
    <p:extLst>
      <p:ext uri="{BB962C8B-B14F-4D97-AF65-F5344CB8AC3E}">
        <p14:creationId xmlns:p14="http://schemas.microsoft.com/office/powerpoint/2010/main" val="1601381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241299"/>
            <a:ext cx="8660121" cy="4660901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B579E1-C927-1D40-C637-5E05F8F9E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967" y="688909"/>
            <a:ext cx="4317342" cy="373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1" descr="Neuron system in yellow and light blue">
            <a:extLst>
              <a:ext uri="{FF2B5EF4-FFF2-40B4-BE49-F238E27FC236}">
                <a16:creationId xmlns:a16="http://schemas.microsoft.com/office/drawing/2014/main" id="{AFA83593-6DE3-0213-CF2E-6C24499A75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331" r="12309" b="2"/>
          <a:stretch>
            <a:fillRect/>
          </a:stretch>
        </p:blipFill>
        <p:spPr>
          <a:xfrm>
            <a:off x="-7414" y="10"/>
            <a:ext cx="5679453" cy="5143490"/>
          </a:xfrm>
          <a:prstGeom prst="rect">
            <a:avLst/>
          </a:prstGeom>
        </p:spPr>
      </p:pic>
      <p:cxnSp>
        <p:nvCxnSpPr>
          <p:cNvPr id="18" name="Straight Connector 15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49542" y="653359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875EBB0E-72B6-C1C2-1918-9031582BDCBD}"/>
              </a:ext>
            </a:extLst>
          </p:cNvPr>
          <p:cNvSpPr txBox="1"/>
          <p:nvPr/>
        </p:nvSpPr>
        <p:spPr>
          <a:xfrm>
            <a:off x="6115050" y="1065540"/>
            <a:ext cx="2575635" cy="3541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50" dirty="0"/>
              <a:t>🔍 ¿</a:t>
            </a:r>
            <a:r>
              <a:rPr lang="en-US" sz="1050" dirty="0" err="1"/>
              <a:t>Qué</a:t>
            </a:r>
            <a:r>
              <a:rPr lang="en-US" sz="1050" dirty="0"/>
              <a:t> es </a:t>
            </a:r>
            <a:r>
              <a:rPr lang="en-US" sz="1050" dirty="0" err="1"/>
              <a:t>una</a:t>
            </a:r>
            <a:r>
              <a:rPr lang="en-US" sz="1050" dirty="0"/>
              <a:t> </a:t>
            </a:r>
            <a:r>
              <a:rPr lang="en-US" sz="1050" dirty="0" err="1"/>
              <a:t>función</a:t>
            </a:r>
            <a:r>
              <a:rPr lang="en-US" sz="1050" dirty="0"/>
              <a:t> de </a:t>
            </a:r>
            <a:r>
              <a:rPr lang="en-US" sz="1050" dirty="0" err="1"/>
              <a:t>activación</a:t>
            </a:r>
            <a:r>
              <a:rPr lang="en-US" sz="1050" dirty="0"/>
              <a:t>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50" dirty="0"/>
              <a:t>En </a:t>
            </a:r>
            <a:r>
              <a:rPr lang="en-US" sz="1050" dirty="0" err="1"/>
              <a:t>una</a:t>
            </a:r>
            <a:r>
              <a:rPr lang="en-US" sz="1050" dirty="0"/>
              <a:t> red neuronal, </a:t>
            </a:r>
            <a:r>
              <a:rPr lang="en-US" sz="1050" dirty="0" err="1"/>
              <a:t>una</a:t>
            </a:r>
            <a:r>
              <a:rPr lang="en-US" sz="1050" dirty="0"/>
              <a:t> </a:t>
            </a:r>
            <a:r>
              <a:rPr lang="en-US" sz="1050" dirty="0" err="1"/>
              <a:t>función</a:t>
            </a:r>
            <a:r>
              <a:rPr lang="en-US" sz="1050" dirty="0"/>
              <a:t> de </a:t>
            </a:r>
            <a:r>
              <a:rPr lang="en-US" sz="1050" dirty="0" err="1"/>
              <a:t>activación</a:t>
            </a:r>
            <a:r>
              <a:rPr lang="en-US" sz="1050" dirty="0"/>
              <a:t> decide </a:t>
            </a:r>
            <a:r>
              <a:rPr lang="en-US" sz="1050" dirty="0" err="1"/>
              <a:t>qué</a:t>
            </a:r>
            <a:r>
              <a:rPr lang="en-US" sz="1050" dirty="0"/>
              <a:t> tan </a:t>
            </a:r>
            <a:r>
              <a:rPr lang="en-US" sz="1050" dirty="0" err="1"/>
              <a:t>activa</a:t>
            </a:r>
            <a:r>
              <a:rPr lang="en-US" sz="1050" dirty="0"/>
              <a:t> </a:t>
            </a:r>
            <a:r>
              <a:rPr lang="en-US" sz="1050" dirty="0" err="1"/>
              <a:t>está</a:t>
            </a:r>
            <a:r>
              <a:rPr lang="en-US" sz="1050" dirty="0"/>
              <a:t> </a:t>
            </a:r>
            <a:r>
              <a:rPr lang="en-US" sz="1050" dirty="0" err="1"/>
              <a:t>una</a:t>
            </a:r>
            <a:r>
              <a:rPr lang="en-US" sz="1050" dirty="0"/>
              <a:t> </a:t>
            </a:r>
            <a:r>
              <a:rPr lang="en-US" sz="1050" dirty="0" err="1"/>
              <a:t>neurona</a:t>
            </a:r>
            <a:r>
              <a:rPr lang="en-US" sz="1050" dirty="0"/>
              <a:t> (es </a:t>
            </a:r>
            <a:r>
              <a:rPr lang="en-US" sz="1050" dirty="0" err="1"/>
              <a:t>decir</a:t>
            </a:r>
            <a:r>
              <a:rPr lang="en-US" sz="1050" dirty="0"/>
              <a:t>, </a:t>
            </a:r>
            <a:r>
              <a:rPr lang="en-US" sz="1050" dirty="0" err="1"/>
              <a:t>si</a:t>
            </a:r>
            <a:r>
              <a:rPr lang="en-US" sz="1050" dirty="0"/>
              <a:t> "</a:t>
            </a:r>
            <a:r>
              <a:rPr lang="en-US" sz="1050" dirty="0" err="1"/>
              <a:t>responde</a:t>
            </a:r>
            <a:r>
              <a:rPr lang="en-US" sz="1050" dirty="0"/>
              <a:t>" o no) </a:t>
            </a:r>
            <a:r>
              <a:rPr lang="en-US" sz="1050" dirty="0" err="1"/>
              <a:t>según</a:t>
            </a:r>
            <a:r>
              <a:rPr lang="en-US" sz="1050" dirty="0"/>
              <a:t> </a:t>
            </a:r>
            <a:r>
              <a:rPr lang="en-US" sz="1050" dirty="0" err="1"/>
              <a:t>el</a:t>
            </a:r>
            <a:r>
              <a:rPr lang="en-US" sz="1050" dirty="0"/>
              <a:t> </a:t>
            </a:r>
            <a:r>
              <a:rPr lang="en-US" sz="1050" dirty="0" err="1"/>
              <a:t>resultado</a:t>
            </a:r>
            <a:r>
              <a:rPr lang="en-US" sz="1050" dirty="0"/>
              <a:t> que </a:t>
            </a:r>
            <a:r>
              <a:rPr lang="en-US" sz="1050" dirty="0" err="1"/>
              <a:t>recibe</a:t>
            </a:r>
            <a:r>
              <a:rPr lang="en-US" sz="1050" dirty="0"/>
              <a:t>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050" dirty="0" err="1"/>
              <a:t>Piensa</a:t>
            </a:r>
            <a:r>
              <a:rPr lang="en-US" sz="1050" dirty="0"/>
              <a:t> que es </a:t>
            </a:r>
            <a:r>
              <a:rPr lang="en-US" sz="1050" dirty="0" err="1"/>
              <a:t>como</a:t>
            </a:r>
            <a:r>
              <a:rPr lang="en-US" sz="1050" dirty="0"/>
              <a:t> un </a:t>
            </a:r>
            <a:r>
              <a:rPr lang="en-US" sz="1050" dirty="0" err="1"/>
              <a:t>interruptor</a:t>
            </a:r>
            <a:r>
              <a:rPr lang="en-US" sz="1050" dirty="0"/>
              <a:t> </a:t>
            </a:r>
            <a:r>
              <a:rPr lang="en-US" sz="1050" dirty="0" err="1"/>
              <a:t>inteligente</a:t>
            </a:r>
            <a:r>
              <a:rPr lang="en-US" sz="1050" dirty="0"/>
              <a:t> que </a:t>
            </a:r>
            <a:r>
              <a:rPr lang="en-US" sz="1050" dirty="0" err="1"/>
              <a:t>puede</a:t>
            </a:r>
            <a:r>
              <a:rPr lang="en-US" sz="1050" dirty="0"/>
              <a:t>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050" dirty="0" err="1"/>
              <a:t>Encenderse</a:t>
            </a:r>
            <a:r>
              <a:rPr lang="en-US" sz="1050" dirty="0"/>
              <a:t> o </a:t>
            </a:r>
            <a:r>
              <a:rPr lang="en-US" sz="1050" dirty="0" err="1"/>
              <a:t>apagarse</a:t>
            </a:r>
            <a:r>
              <a:rPr lang="en-US" sz="1050" dirty="0"/>
              <a:t> (</a:t>
            </a:r>
            <a:r>
              <a:rPr lang="en-US" sz="1050" dirty="0" err="1"/>
              <a:t>como</a:t>
            </a:r>
            <a:r>
              <a:rPr lang="en-US" sz="1050" dirty="0"/>
              <a:t> un </a:t>
            </a:r>
            <a:r>
              <a:rPr lang="en-US" sz="1050" dirty="0" err="1"/>
              <a:t>sí</a:t>
            </a:r>
            <a:r>
              <a:rPr lang="en-US" sz="1050" dirty="0"/>
              <a:t> o no)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050" dirty="0"/>
              <a:t>O </a:t>
            </a:r>
            <a:r>
              <a:rPr lang="en-US" sz="1050" dirty="0" err="1"/>
              <a:t>activarse</a:t>
            </a:r>
            <a:r>
              <a:rPr lang="en-US" sz="1050" dirty="0"/>
              <a:t> un poco, </a:t>
            </a:r>
            <a:r>
              <a:rPr lang="en-US" sz="1050" dirty="0" err="1"/>
              <a:t>mucho</a:t>
            </a:r>
            <a:r>
              <a:rPr lang="en-US" sz="1050" dirty="0"/>
              <a:t> o nada (</a:t>
            </a:r>
            <a:r>
              <a:rPr lang="en-US" sz="1050" dirty="0" err="1"/>
              <a:t>como</a:t>
            </a:r>
            <a:r>
              <a:rPr lang="en-US" sz="1050" dirty="0"/>
              <a:t> </a:t>
            </a:r>
            <a:r>
              <a:rPr lang="en-US" sz="1050" dirty="0" err="1"/>
              <a:t>una</a:t>
            </a:r>
            <a:r>
              <a:rPr lang="en-US" sz="1050" dirty="0"/>
              <a:t> perilla de </a:t>
            </a:r>
            <a:r>
              <a:rPr lang="en-US" sz="1050" dirty="0" err="1"/>
              <a:t>volumen</a:t>
            </a:r>
            <a:r>
              <a:rPr lang="en-US" sz="1050" dirty="0"/>
              <a:t>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5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50" dirty="0"/>
              <a:t>🎯 ¿Para </a:t>
            </a:r>
            <a:r>
              <a:rPr lang="en-US" sz="1050" dirty="0" err="1"/>
              <a:t>qué</a:t>
            </a:r>
            <a:r>
              <a:rPr lang="en-US" sz="1050" dirty="0"/>
              <a:t> </a:t>
            </a:r>
            <a:r>
              <a:rPr lang="en-US" sz="1050" dirty="0" err="1"/>
              <a:t>sirven</a:t>
            </a:r>
            <a:r>
              <a:rPr lang="en-US" sz="1050" dirty="0"/>
              <a:t>?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050" dirty="0"/>
              <a:t>Hacen que la red no sea solo </a:t>
            </a:r>
            <a:r>
              <a:rPr lang="en-US" sz="1050" dirty="0" err="1"/>
              <a:t>una</a:t>
            </a:r>
            <a:r>
              <a:rPr lang="en-US" sz="1050" dirty="0"/>
              <a:t> </a:t>
            </a:r>
            <a:r>
              <a:rPr lang="en-US" sz="1050" dirty="0" err="1"/>
              <a:t>suma</a:t>
            </a:r>
            <a:r>
              <a:rPr lang="en-US" sz="1050" dirty="0"/>
              <a:t> de </a:t>
            </a:r>
            <a:r>
              <a:rPr lang="en-US" sz="1050" dirty="0" err="1"/>
              <a:t>números</a:t>
            </a:r>
            <a:r>
              <a:rPr lang="en-US" sz="1050" dirty="0"/>
              <a:t>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050" dirty="0"/>
              <a:t>Le dan </a:t>
            </a:r>
            <a:r>
              <a:rPr lang="en-US" sz="1050" dirty="0" err="1"/>
              <a:t>comportamiento</a:t>
            </a:r>
            <a:r>
              <a:rPr lang="en-US" sz="1050" dirty="0"/>
              <a:t> no lineal, lo que </a:t>
            </a:r>
            <a:r>
              <a:rPr lang="en-US" sz="1050" dirty="0" err="1"/>
              <a:t>permite</a:t>
            </a:r>
            <a:r>
              <a:rPr lang="en-US" sz="1050" dirty="0"/>
              <a:t> </a:t>
            </a:r>
            <a:r>
              <a:rPr lang="en-US" sz="1050" dirty="0" err="1"/>
              <a:t>aprender</a:t>
            </a:r>
            <a:r>
              <a:rPr lang="en-US" sz="1050" dirty="0"/>
              <a:t> </a:t>
            </a:r>
            <a:r>
              <a:rPr lang="en-US" sz="1050" dirty="0" err="1"/>
              <a:t>relaciones</a:t>
            </a:r>
            <a:r>
              <a:rPr lang="en-US" sz="1050" dirty="0"/>
              <a:t> </a:t>
            </a:r>
            <a:r>
              <a:rPr lang="en-US" sz="1050" dirty="0" err="1"/>
              <a:t>complejas</a:t>
            </a:r>
            <a:r>
              <a:rPr lang="en-US" sz="1050" dirty="0"/>
              <a:t>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050" dirty="0"/>
              <a:t>Ayudan a </a:t>
            </a:r>
            <a:r>
              <a:rPr lang="en-US" sz="1050" dirty="0" err="1"/>
              <a:t>controlar</a:t>
            </a:r>
            <a:r>
              <a:rPr lang="en-US" sz="1050" dirty="0"/>
              <a:t> la </a:t>
            </a:r>
            <a:r>
              <a:rPr lang="en-US" sz="1050" dirty="0" err="1"/>
              <a:t>salida</a:t>
            </a:r>
            <a:r>
              <a:rPr lang="en-US" sz="1050" dirty="0"/>
              <a:t>: </a:t>
            </a:r>
            <a:r>
              <a:rPr lang="en-US" sz="1050" dirty="0" err="1"/>
              <a:t>por</a:t>
            </a:r>
            <a:r>
              <a:rPr lang="en-US" sz="1050" dirty="0"/>
              <a:t> </a:t>
            </a:r>
            <a:r>
              <a:rPr lang="en-US" sz="1050" dirty="0" err="1"/>
              <a:t>ejemplo</a:t>
            </a:r>
            <a:r>
              <a:rPr lang="en-US" sz="1050" dirty="0"/>
              <a:t>, que </a:t>
            </a:r>
            <a:r>
              <a:rPr lang="en-US" sz="1050" dirty="0" err="1"/>
              <a:t>esté</a:t>
            </a:r>
            <a:r>
              <a:rPr lang="en-US" sz="1050" dirty="0"/>
              <a:t> entre 0 y 1, o que no se </a:t>
            </a:r>
            <a:r>
              <a:rPr lang="en-US" sz="1050" dirty="0" err="1"/>
              <a:t>dispare</a:t>
            </a:r>
            <a:r>
              <a:rPr lang="en-US" sz="1050" dirty="0"/>
              <a:t> al </a:t>
            </a:r>
            <a:r>
              <a:rPr lang="en-US" sz="1050" dirty="0" err="1"/>
              <a:t>infinito</a:t>
            </a:r>
            <a:r>
              <a:rPr lang="en-US" sz="105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7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A978D6D-4C58-8E68-C81D-D1483FFF3ECC}"/>
              </a:ext>
            </a:extLst>
          </p:cNvPr>
          <p:cNvSpPr txBox="1"/>
          <p:nvPr/>
        </p:nvSpPr>
        <p:spPr>
          <a:xfrm>
            <a:off x="1012641" y="1065540"/>
            <a:ext cx="4692913" cy="2017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71152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87EDB2A8-814F-EDE4-874A-15D8361B8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992" y="1461255"/>
            <a:ext cx="897774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Ejercicio: ¿Qué función de activación elegirías?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📌 Objetivo: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Usar un conjunto de datos público y probar diferentes funciones de activación (</a:t>
            </a:r>
            <a:r>
              <a:rPr kumimoji="0" lang="es-CO" altLang="es-CO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s-CO" altLang="es-CO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s-CO" altLang="es-CO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para predecir si una persona gana más o menos de 50K al año (clasificación binaria).</a:t>
            </a:r>
            <a:b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 estudiantes deberán </a:t>
            </a: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justificar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cuál activación es la más adecuada y por qué.</a:t>
            </a:r>
          </a:p>
        </p:txBody>
      </p:sp>
    </p:spTree>
    <p:extLst>
      <p:ext uri="{BB962C8B-B14F-4D97-AF65-F5344CB8AC3E}">
        <p14:creationId xmlns:p14="http://schemas.microsoft.com/office/powerpoint/2010/main" val="1309835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C90CAE7-4F27-E4DA-1E02-F407A11EC8D0}"/>
              </a:ext>
            </a:extLst>
          </p:cNvPr>
          <p:cNvSpPr txBox="1"/>
          <p:nvPr/>
        </p:nvSpPr>
        <p:spPr>
          <a:xfrm>
            <a:off x="887950" y="1033818"/>
            <a:ext cx="61174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MX" b="1" dirty="0"/>
              <a:t>Contexto del problema:</a:t>
            </a:r>
          </a:p>
          <a:p>
            <a:r>
              <a:rPr lang="es-MX" dirty="0"/>
              <a:t>Se trata de predecir si una persona gana más de $50K al año en base a características como edad, educación, ocupación, horas trabajadas, etc.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0B1854-98A6-C3B7-53E3-FCB5D0EA3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079" y="2818324"/>
            <a:ext cx="5509842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Actividad propuesta al estudiante: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Cargar y limpiar el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Construir una red neuronal simple con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Probar 3 funciones de activación: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Evaluar rendimiento y 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justificar cuál activación funcionó mejor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 por qué.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BB044F2-F2C3-0D2D-4088-BB5E86596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186" y="3940259"/>
            <a:ext cx="512832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O" altLang="es-CO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¿Cuál función de activación tuvo mejor desempeño?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O" altLang="es-CO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¿Por qué crees que fue así?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O" altLang="es-CO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¿En qué situaciones podrías preferir </a:t>
            </a:r>
            <a:r>
              <a:rPr kumimoji="0" lang="es-CO" altLang="es-CO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  <a:r>
              <a:rPr kumimoji="0" lang="es-CO" altLang="es-CO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kumimoji="0" lang="es-CO" altLang="es-CO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  <a:r>
              <a:rPr kumimoji="0" lang="es-CO" altLang="es-CO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sobre </a:t>
            </a:r>
            <a:r>
              <a:rPr kumimoji="0" lang="es-CO" altLang="es-CO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kumimoji="0" lang="es-CO" altLang="es-CO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O" altLang="es-CO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ventaja tiene usar funciones no lineales como estas?</a:t>
            </a:r>
          </a:p>
        </p:txBody>
      </p:sp>
    </p:spTree>
    <p:extLst>
      <p:ext uri="{BB962C8B-B14F-4D97-AF65-F5344CB8AC3E}">
        <p14:creationId xmlns:p14="http://schemas.microsoft.com/office/powerpoint/2010/main" val="359551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4B1A2D-C032-4649-9F31-5CC3A9F0BC58}"/>
              </a:ext>
            </a:extLst>
          </p:cNvPr>
          <p:cNvSpPr txBox="1"/>
          <p:nvPr/>
        </p:nvSpPr>
        <p:spPr>
          <a:xfrm>
            <a:off x="2914167" y="1777050"/>
            <a:ext cx="4453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</a:rPr>
              <a:t>¡¡Muchas Gracias!!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44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0238D-E295-49BE-9BFE-E9189D69E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5E9A4A-0183-4A3C-B68E-A22927891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1999" cy="5143499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2000" cy="5143500"/>
          </a:xfrm>
          <a:prstGeom prst="rect">
            <a:avLst/>
          </a:prstGeom>
          <a:ln>
            <a:noFill/>
          </a:ln>
          <a:effectLst>
            <a:outerShdw blurRad="596900" dist="330200" dir="882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CC320EE-2503-4543-0452-1CDDCF63DD84}"/>
              </a:ext>
            </a:extLst>
          </p:cNvPr>
          <p:cNvSpPr txBox="1"/>
          <p:nvPr/>
        </p:nvSpPr>
        <p:spPr>
          <a:xfrm>
            <a:off x="5021988" y="1939459"/>
            <a:ext cx="3445348" cy="2569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🧠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Principales</a:t>
            </a:r>
            <a:r>
              <a:rPr lang="en-US" sz="3600" b="1" dirty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funciones</a:t>
            </a:r>
            <a:r>
              <a:rPr lang="en-US" sz="3600" b="1" dirty="0">
                <a:latin typeface="+mj-lt"/>
                <a:ea typeface="+mj-ea"/>
                <a:cs typeface="+mj-cs"/>
              </a:rPr>
              <a:t> de </a:t>
            </a:r>
            <a:r>
              <a:rPr lang="en-US" sz="3600" b="1" dirty="0" err="1">
                <a:latin typeface="+mj-lt"/>
                <a:ea typeface="+mj-ea"/>
                <a:cs typeface="+mj-cs"/>
              </a:rPr>
              <a:t>activación</a:t>
            </a:r>
            <a:endParaRPr lang="en-US" sz="36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7687C8-F779-CED1-9F49-F6B3A7B984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97" r="32403"/>
          <a:stretch>
            <a:fillRect/>
          </a:stretch>
        </p:blipFill>
        <p:spPr>
          <a:xfrm>
            <a:off x="20" y="10"/>
            <a:ext cx="4571978" cy="514348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EB61A-CFD3-3398-6448-72CE004E3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2000" cy="1272309"/>
          </a:xfrm>
          <a:prstGeom prst="rect">
            <a:avLst/>
          </a:prstGeom>
          <a:ln>
            <a:noFill/>
          </a:ln>
          <a:effectLst>
            <a:outerShdw blurRad="304800" dist="139700" dir="5460000" sx="90000" sy="90000" algn="t" rotWithShape="0">
              <a:srgbClr val="000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ction to Exponential Linear Unit | by Krishna | Medium">
            <a:extLst>
              <a:ext uri="{FF2B5EF4-FFF2-40B4-BE49-F238E27FC236}">
                <a16:creationId xmlns:a16="http://schemas.microsoft.com/office/drawing/2014/main" id="{619CF1DF-6A46-FD89-E3B2-1CA94C168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638"/>
            <a:ext cx="9144000" cy="459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28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431F70B-9293-F911-0926-930BC64A0F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219"/>
          <a:stretch>
            <a:fillRect/>
          </a:stretch>
        </p:blipFill>
        <p:spPr>
          <a:xfrm>
            <a:off x="20" y="10"/>
            <a:ext cx="5542677" cy="51434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159758" y="1760562"/>
            <a:ext cx="1223181" cy="5542697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439296" y="1439295"/>
            <a:ext cx="5140710" cy="226211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346242" y="3318791"/>
            <a:ext cx="2196454" cy="182470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D0C54EC-0929-6CFA-8F7A-50968E10C504}"/>
              </a:ext>
            </a:extLst>
          </p:cNvPr>
          <p:cNvSpPr txBox="1"/>
          <p:nvPr/>
        </p:nvSpPr>
        <p:spPr>
          <a:xfrm>
            <a:off x="6059983" y="1900107"/>
            <a:ext cx="2526926" cy="25858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1. </a:t>
            </a:r>
            <a:r>
              <a:rPr lang="en-US" sz="1200" b="1" dirty="0" err="1"/>
              <a:t>Sigmoide</a:t>
            </a:r>
            <a:r>
              <a:rPr lang="en-US" sz="1200" b="1" dirty="0"/>
              <a:t> (la </a:t>
            </a:r>
            <a:r>
              <a:rPr lang="en-US" sz="1200" b="1" dirty="0" err="1"/>
              <a:t>más</a:t>
            </a:r>
            <a:r>
              <a:rPr lang="en-US" sz="1200" b="1" dirty="0"/>
              <a:t> </a:t>
            </a:r>
            <a:r>
              <a:rPr lang="en-US" sz="1200" b="1" dirty="0" err="1"/>
              <a:t>clásica</a:t>
            </a:r>
            <a:r>
              <a:rPr lang="en-US" sz="1200" b="1" dirty="0"/>
              <a:t>)</a:t>
            </a:r>
            <a:endParaRPr lang="en-US" sz="1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📈 Sale un valor entre 0 y 1 (ideal para </a:t>
            </a:r>
            <a:r>
              <a:rPr lang="en-US" sz="1200" dirty="0" err="1"/>
              <a:t>probabilidades</a:t>
            </a:r>
            <a:r>
              <a:rPr lang="en-US" sz="1200" dirty="0"/>
              <a:t>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1200" dirty="0"/>
            </a:br>
            <a:endParaRPr lang="en-US" sz="1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💡 </a:t>
            </a:r>
            <a:r>
              <a:rPr lang="en-US" sz="1200" b="1" dirty="0"/>
              <a:t>Ideal para:</a:t>
            </a:r>
            <a:r>
              <a:rPr lang="en-US" sz="1200" dirty="0"/>
              <a:t> </a:t>
            </a:r>
            <a:r>
              <a:rPr lang="en-US" sz="1200" dirty="0" err="1"/>
              <a:t>tareas</a:t>
            </a:r>
            <a:r>
              <a:rPr lang="en-US" sz="1200" dirty="0"/>
              <a:t> </a:t>
            </a:r>
            <a:r>
              <a:rPr lang="en-US" sz="1200" dirty="0" err="1"/>
              <a:t>donde</a:t>
            </a:r>
            <a:r>
              <a:rPr lang="en-US" sz="1200" dirty="0"/>
              <a:t> </a:t>
            </a:r>
            <a:r>
              <a:rPr lang="en-US" sz="1200" dirty="0" err="1"/>
              <a:t>quieres</a:t>
            </a:r>
            <a:r>
              <a:rPr lang="en-US" sz="1200" dirty="0"/>
              <a:t> </a:t>
            </a:r>
            <a:r>
              <a:rPr lang="en-US" sz="1200" dirty="0" err="1"/>
              <a:t>decir</a:t>
            </a:r>
            <a:r>
              <a:rPr lang="en-US" sz="1200" dirty="0"/>
              <a:t> “</a:t>
            </a:r>
            <a:r>
              <a:rPr lang="en-US" sz="1200" dirty="0" err="1"/>
              <a:t>sí</a:t>
            </a:r>
            <a:r>
              <a:rPr lang="en-US" sz="1200" dirty="0"/>
              <a:t> o no” con un </a:t>
            </a:r>
            <a:r>
              <a:rPr lang="en-US" sz="1200" dirty="0" err="1"/>
              <a:t>grado</a:t>
            </a:r>
            <a:r>
              <a:rPr lang="en-US" sz="1200" dirty="0"/>
              <a:t> de </a:t>
            </a:r>
            <a:r>
              <a:rPr lang="en-US" sz="1200" dirty="0" err="1"/>
              <a:t>confianza</a:t>
            </a:r>
            <a:r>
              <a:rPr lang="en-US" sz="12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4DAD9A2-8DFB-105B-370C-904751C75F2B}"/>
              </a:ext>
            </a:extLst>
          </p:cNvPr>
          <p:cNvSpPr txBox="1"/>
          <p:nvPr/>
        </p:nvSpPr>
        <p:spPr>
          <a:xfrm>
            <a:off x="4311282" y="504330"/>
            <a:ext cx="49082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3"/>
              </a:rPr>
              <a:t>https://www.geogebra.org/graphing/p8fubgwm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7399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F65200E-BE19-61BA-8C12-E73CE7790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3637572"/>
            <a:ext cx="9151631" cy="1516116"/>
            <a:chOff x="-1" y="-29768"/>
            <a:chExt cx="12202175" cy="151935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DCB7929-1F93-E966-9A22-29A959C2A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9333BF-F59E-1341-F162-50F583238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345832-F005-417F-6A2A-8481A275F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962663" y="-3992432"/>
              <a:ext cx="1519356" cy="944468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9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262D570A-C3BC-C2E8-6F28-A72FC7704201}"/>
              </a:ext>
            </a:extLst>
          </p:cNvPr>
          <p:cNvSpPr txBox="1"/>
          <p:nvPr/>
        </p:nvSpPr>
        <p:spPr>
          <a:xfrm>
            <a:off x="1208722" y="3875563"/>
            <a:ext cx="6712268" cy="5266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XOR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F1F43A7-EEFF-6B4D-FD1E-271EB6D46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13" y="896013"/>
            <a:ext cx="3747798" cy="214436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E5AD5F0-6AE4-6E5E-A8BF-207077CF1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511" y="1559468"/>
            <a:ext cx="4428843" cy="111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0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241299"/>
            <a:ext cx="8660121" cy="4660901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767E475-41A3-92B9-4F70-3CDE966C7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22" y="1169014"/>
            <a:ext cx="5810032" cy="277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7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241299"/>
            <a:ext cx="8660121" cy="4660901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2CF8AAC-A943-BFF3-132B-C380DB659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22" y="1336053"/>
            <a:ext cx="5810032" cy="244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241299"/>
            <a:ext cx="8660121" cy="4660901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7D887F5-F4A1-08BD-D588-A966A5420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22" y="1205327"/>
            <a:ext cx="5810032" cy="270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932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1652</TotalTime>
  <Words>562</Words>
  <Application>Microsoft Office PowerPoint</Application>
  <PresentationFormat>Presentación en pantalla (16:9)</PresentationFormat>
  <Paragraphs>54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EAN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UNIVERSIDAD EAN</dc:creator>
  <cp:lastModifiedBy>Brayan Stieven Torres Ovalle</cp:lastModifiedBy>
  <cp:revision>35</cp:revision>
  <dcterms:created xsi:type="dcterms:W3CDTF">2018-10-16T22:27:03Z</dcterms:created>
  <dcterms:modified xsi:type="dcterms:W3CDTF">2025-07-29T21:34:08Z</dcterms:modified>
</cp:coreProperties>
</file>