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0449" y="1791970"/>
            <a:ext cx="602310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5837" y="2976117"/>
            <a:ext cx="7672324" cy="807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51292" y="0"/>
            <a:ext cx="109270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6280" y="2279904"/>
            <a:ext cx="6896100" cy="708660"/>
          </a:xfrm>
          <a:custGeom>
            <a:avLst/>
            <a:gdLst/>
            <a:ahLst/>
            <a:cxnLst/>
            <a:rect l="l" t="t" r="r" b="b"/>
            <a:pathLst>
              <a:path w="6896100" h="708660">
                <a:moveTo>
                  <a:pt x="6896100" y="0"/>
                </a:moveTo>
                <a:lnTo>
                  <a:pt x="0" y="0"/>
                </a:lnTo>
                <a:lnTo>
                  <a:pt x="0" y="708660"/>
                </a:lnTo>
                <a:lnTo>
                  <a:pt x="6896100" y="708660"/>
                </a:lnTo>
                <a:lnTo>
                  <a:pt x="689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51292" y="0"/>
            <a:ext cx="1092708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2282443"/>
            <a:ext cx="7264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60449" y="1791970"/>
            <a:ext cx="60231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593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Sistemas de información 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58210" marR="5080" indent="721995">
              <a:lnSpc>
                <a:spcPts val="2920"/>
              </a:lnSpc>
              <a:spcBef>
                <a:spcPts val="459"/>
              </a:spcBef>
            </a:pPr>
            <a:r>
              <a:rPr spc="-15" dirty="0"/>
              <a:t>REQUERIMIENTOS </a:t>
            </a:r>
            <a:r>
              <a:rPr dirty="0"/>
              <a:t>/  </a:t>
            </a:r>
            <a:r>
              <a:rPr spc="-15" dirty="0"/>
              <a:t>REQUISITOS </a:t>
            </a:r>
            <a:r>
              <a:rPr dirty="0"/>
              <a:t>/</a:t>
            </a:r>
            <a:r>
              <a:rPr spc="-100" dirty="0"/>
              <a:t> </a:t>
            </a:r>
            <a:r>
              <a:rPr spc="-5" dirty="0"/>
              <a:t>REQUIREMENTS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0386" y="1108741"/>
            <a:ext cx="5287009" cy="352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0487" y="220073"/>
            <a:ext cx="5130164" cy="840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363" y="1513399"/>
            <a:ext cx="3534077" cy="151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5815" y="1895080"/>
            <a:ext cx="3664257" cy="1389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252" y="3575216"/>
            <a:ext cx="3913299" cy="1238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827" y="443516"/>
            <a:ext cx="5248275" cy="82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685" y="2182153"/>
            <a:ext cx="3306190" cy="1505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8441" y="2189406"/>
            <a:ext cx="3513159" cy="1114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2282443"/>
            <a:ext cx="6448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REQUISITOS </a:t>
            </a:r>
            <a:r>
              <a:rPr spc="-5" dirty="0"/>
              <a:t>NO</a:t>
            </a:r>
            <a:r>
              <a:rPr spc="-40" dirty="0"/>
              <a:t> </a:t>
            </a:r>
            <a:r>
              <a:rPr spc="-10" dirty="0"/>
              <a:t>FUNCIONALES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1130145"/>
            <a:ext cx="3800475" cy="467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00571" y="1337679"/>
            <a:ext cx="3028572" cy="847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012" y="2819050"/>
            <a:ext cx="3685807" cy="100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7811" y="954785"/>
            <a:ext cx="6468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Bibliografía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PRESSMAN, </a:t>
            </a:r>
            <a:r>
              <a:rPr sz="1800" spc="-15" dirty="0">
                <a:solidFill>
                  <a:srgbClr val="F1F1F1"/>
                </a:solidFill>
                <a:latin typeface="Carlito"/>
                <a:cs typeface="Carlito"/>
              </a:rPr>
              <a:t>Roger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S. Ingeniería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de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Software.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Un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enfoque práctico. </a:t>
            </a:r>
            <a:r>
              <a:rPr sz="1800" spc="-15" dirty="0">
                <a:solidFill>
                  <a:srgbClr val="F1F1F1"/>
                </a:solidFill>
                <a:latin typeface="Carlito"/>
                <a:cs typeface="Carlito"/>
              </a:rPr>
              <a:t>Ed. 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Mc </a:t>
            </a:r>
            <a:r>
              <a:rPr sz="1800" spc="-15" dirty="0">
                <a:solidFill>
                  <a:srgbClr val="F1F1F1"/>
                </a:solidFill>
                <a:latin typeface="Carlito"/>
                <a:cs typeface="Carlito"/>
              </a:rPr>
              <a:t>Graw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Hill.</a:t>
            </a:r>
            <a:r>
              <a:rPr sz="1800" spc="30" dirty="0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2010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2147" y="0"/>
            <a:ext cx="110185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55" y="1455496"/>
            <a:ext cx="6618605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¿Que se </a:t>
            </a:r>
            <a:r>
              <a:rPr spc="-10" dirty="0">
                <a:solidFill>
                  <a:srgbClr val="000000"/>
                </a:solidFill>
              </a:rPr>
              <a:t>necesita </a:t>
            </a:r>
            <a:r>
              <a:rPr spc="-25" dirty="0">
                <a:solidFill>
                  <a:srgbClr val="000000"/>
                </a:solidFill>
              </a:rPr>
              <a:t>para </a:t>
            </a:r>
            <a:r>
              <a:rPr spc="-10" dirty="0">
                <a:solidFill>
                  <a:srgbClr val="000000"/>
                </a:solidFill>
              </a:rPr>
              <a:t>definir  </a:t>
            </a:r>
            <a:r>
              <a:rPr spc="-5" dirty="0">
                <a:solidFill>
                  <a:srgbClr val="000000"/>
                </a:solidFill>
              </a:rPr>
              <a:t>los </a:t>
            </a:r>
            <a:r>
              <a:rPr spc="-15" dirty="0">
                <a:solidFill>
                  <a:srgbClr val="000000"/>
                </a:solidFill>
              </a:rPr>
              <a:t>requisitos </a:t>
            </a:r>
            <a:r>
              <a:rPr spc="-30" dirty="0">
                <a:solidFill>
                  <a:srgbClr val="000000"/>
                </a:solidFill>
              </a:rPr>
              <a:t>para </a:t>
            </a:r>
            <a:r>
              <a:rPr spc="-5" dirty="0">
                <a:solidFill>
                  <a:srgbClr val="000000"/>
                </a:solidFill>
              </a:rPr>
              <a:t>el </a:t>
            </a:r>
            <a:r>
              <a:rPr spc="-10" dirty="0">
                <a:solidFill>
                  <a:srgbClr val="000000"/>
                </a:solidFill>
              </a:rPr>
              <a:t>desarrollo  </a:t>
            </a:r>
            <a:r>
              <a:rPr spc="-5" dirty="0">
                <a:solidFill>
                  <a:srgbClr val="000000"/>
                </a:solidFill>
              </a:rPr>
              <a:t>de un SI?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4695" y="1256876"/>
            <a:ext cx="5793040" cy="2068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951" y="149352"/>
            <a:ext cx="6193596" cy="433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887113"/>
            <a:ext cx="5218742" cy="3478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534" y="405383"/>
            <a:ext cx="5202853" cy="365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2282443"/>
            <a:ext cx="5660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REQUISITOS</a:t>
            </a:r>
            <a:r>
              <a:rPr spc="-30" dirty="0"/>
              <a:t> </a:t>
            </a:r>
            <a:r>
              <a:rPr spc="-10" dirty="0"/>
              <a:t>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938" y="620268"/>
            <a:ext cx="5066569" cy="2931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0386" y="1108741"/>
            <a:ext cx="5287009" cy="352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6097E3962454F887B83B8FDF54C69" ma:contentTypeVersion="14" ma:contentTypeDescription="Crear nuevo documento." ma:contentTypeScope="" ma:versionID="6d4ef2bb47f2b228f95747a1bc461fdc">
  <xsd:schema xmlns:xsd="http://www.w3.org/2001/XMLSchema" xmlns:xs="http://www.w3.org/2001/XMLSchema" xmlns:p="http://schemas.microsoft.com/office/2006/metadata/properties" xmlns:ns3="905fb7ea-8bb8-49fd-b86f-218c3ad64873" xmlns:ns4="2e3cc5f0-419d-4601-913d-f15082dd9f36" targetNamespace="http://schemas.microsoft.com/office/2006/metadata/properties" ma:root="true" ma:fieldsID="fd1f58a44646f2e9343952b9bfbcdc1d" ns3:_="" ns4:_="">
    <xsd:import namespace="905fb7ea-8bb8-49fd-b86f-218c3ad64873"/>
    <xsd:import namespace="2e3cc5f0-419d-4601-913d-f15082dd9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fb7ea-8bb8-49fd-b86f-218c3ad64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cc5f0-419d-4601-913d-f15082dd9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98CCFD-82BC-4A76-AE79-B1E6B5E4C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fb7ea-8bb8-49fd-b86f-218c3ad64873"/>
    <ds:schemaRef ds:uri="2e3cc5f0-419d-4601-913d-f15082dd9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C1FDE-4DA8-4F2D-87FF-7C4613F133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897D5D-CB16-418F-B912-C9E909CA794C}">
  <ds:schemaRefs>
    <ds:schemaRef ds:uri="http://schemas.openxmlformats.org/package/2006/metadata/core-properties"/>
    <ds:schemaRef ds:uri="http://purl.org/dc/terms/"/>
    <ds:schemaRef ds:uri="2e3cc5f0-419d-4601-913d-f15082dd9f36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905fb7ea-8bb8-49fd-b86f-218c3ad6487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</Words>
  <Application>Microsoft Office PowerPoint</Application>
  <PresentationFormat>Presentación en pantalla (16:9)</PresentationFormat>
  <Paragraphs>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Carlito</vt:lpstr>
      <vt:lpstr>Office Theme</vt:lpstr>
      <vt:lpstr>Sistemas de información </vt:lpstr>
      <vt:lpstr>¿Que se necesita para definir  los requisitos para el desarrollo  de un SI?</vt:lpstr>
      <vt:lpstr>Presentación de PowerPoint</vt:lpstr>
      <vt:lpstr>Presentación de PowerPoint</vt:lpstr>
      <vt:lpstr>Presentación de PowerPoint</vt:lpstr>
      <vt:lpstr>Presentación de PowerPoint</vt:lpstr>
      <vt:lpstr>REQUISITOS FUNCIONALES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REQUISITOS NO FUNCIONALES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1</cp:revision>
  <dcterms:created xsi:type="dcterms:W3CDTF">2021-07-28T14:09:53Z</dcterms:created>
  <dcterms:modified xsi:type="dcterms:W3CDTF">2021-07-28T14:11:43Z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2021-07-28T00:00:00Z</vt:filetime>
  </property>
  <property fmtid="{D5CDD505-2E9C-101B-9397-08002B2CF9AE}" pid="5" name="ContentTypeId">
    <vt:lpwstr>0x0101001B46097E3962454F887B83B8FDF54C69</vt:lpwstr>
  </property>
</Properties>
</file>