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Velazco Martinez" userId="c25d47884acc566e" providerId="LiveId" clId="{BD519F51-8140-4EC8-9332-5F839EF920BF}"/>
    <pc:docChg chg="modSld">
      <pc:chgData name="Brayan Velazco Martinez" userId="c25d47884acc566e" providerId="LiveId" clId="{BD519F51-8140-4EC8-9332-5F839EF920BF}" dt="2025-09-21T04:42:26.591" v="5" actId="1076"/>
      <pc:docMkLst>
        <pc:docMk/>
      </pc:docMkLst>
      <pc:sldChg chg="modSp mod">
        <pc:chgData name="Brayan Velazco Martinez" userId="c25d47884acc566e" providerId="LiveId" clId="{BD519F51-8140-4EC8-9332-5F839EF920BF}" dt="2025-09-21T04:42:26.591" v="5" actId="1076"/>
        <pc:sldMkLst>
          <pc:docMk/>
          <pc:sldMk cId="2272542407" sldId="258"/>
        </pc:sldMkLst>
        <pc:spChg chg="mod">
          <ac:chgData name="Brayan Velazco Martinez" userId="c25d47884acc566e" providerId="LiveId" clId="{BD519F51-8140-4EC8-9332-5F839EF920BF}" dt="2025-09-21T04:42:19.688" v="2" actId="1076"/>
          <ac:spMkLst>
            <pc:docMk/>
            <pc:sldMk cId="2272542407" sldId="258"/>
            <ac:spMk id="2" creationId="{8BF04D53-98B7-13C2-6245-FB573B62BE04}"/>
          </ac:spMkLst>
        </pc:spChg>
        <pc:spChg chg="mod">
          <ac:chgData name="Brayan Velazco Martinez" userId="c25d47884acc566e" providerId="LiveId" clId="{BD519F51-8140-4EC8-9332-5F839EF920BF}" dt="2025-09-21T04:42:22.871" v="3" actId="1076"/>
          <ac:spMkLst>
            <pc:docMk/>
            <pc:sldMk cId="2272542407" sldId="258"/>
            <ac:spMk id="8" creationId="{592C6544-8818-40B0-BA0D-68FA53A504EE}"/>
          </ac:spMkLst>
        </pc:spChg>
        <pc:spChg chg="mod">
          <ac:chgData name="Brayan Velazco Martinez" userId="c25d47884acc566e" providerId="LiveId" clId="{BD519F51-8140-4EC8-9332-5F839EF920BF}" dt="2025-09-21T04:42:26.591" v="5" actId="1076"/>
          <ac:spMkLst>
            <pc:docMk/>
            <pc:sldMk cId="2272542407" sldId="258"/>
            <ac:spMk id="9" creationId="{DD079634-903C-07A2-3A53-2C13123075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D4427-CF1F-EB85-5DE8-6C67BBE7C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AEF5A-268F-1033-8CB8-ED9B55727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F5B67-3D81-E4D3-C109-7C88441D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575B4-9D95-9C4D-1DBC-EE634895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8A6CDB-0F25-53C9-8E7E-9088A0CA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353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F80FA-21BF-43AA-5ABD-605A32C6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B27CCF-8325-8792-67C0-2BBF8A7A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DB81A-5F58-5C3F-ECA2-94434F9C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065D5-86FD-F708-AE31-F527A77B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80745C-1CB2-874D-22F4-971C95F8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871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637F95-4A3D-5BE5-2AFE-DE751118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5259E3-BA1D-2001-249E-7B79C8AA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A7C5D-D64F-067D-530D-93F3ED39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59361-57DA-6D13-A3B5-BA0F2CE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3BA03-5076-AD2F-0152-55183F07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578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CB607-BB0F-90D5-9AF8-F25C9D534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B3CD3-7782-B552-E95B-CFD9F1397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CE970-56BF-26A0-464E-20D795E1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CBBAB-BD36-CF83-8284-45762C1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20847-E01C-3ED8-4FD1-A7D545F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829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04DF7-6BAE-52D7-C7ED-2F5C0E4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22F61-163F-F68E-A3F0-099ACE4A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D72E6-0133-E9BF-4920-45D85724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29CB9-AF42-61CB-3145-4CD82EA0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9B798-B23A-58F2-1D97-899A68BD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4136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4F378-256C-7682-E70D-1E928F0F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1BEBC-28CD-383B-ABBF-41D1C59D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502F7-292B-CC0D-A2E6-1DF5E81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D2294-A00B-6318-8B8D-52742D36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2ACB9-3F67-EC26-CE2A-B0B2E969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1159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AD0BE-BE93-8C8C-551B-FEC6A4A4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DFC16-DD97-D8F3-F36B-258B7740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88C0E-402E-735C-6465-6707316E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5B3B0-A725-CA94-F771-00A46B18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4B0AB4-FB66-F1CE-9BCF-86DC53A3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6841A-9F7C-A0E2-9246-189D97B7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2699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74959-1504-4275-D593-951FECAD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5808BA-28D6-C0C8-ED26-F47565E1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BD2CD8-094A-557C-B9F9-B1E9BAB0F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85B34-E40D-FFBE-807D-96202AE3A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2E7733-E849-DAA1-F5B8-4DC93DD00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00F7FA-E357-6AFA-02C7-E337F0D7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DE1DD2-AAA1-A928-BE7F-322E24A9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2D9A83-733D-9FBB-3D95-2A1CD26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4902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10221-D482-470F-D057-F3FA6CD2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CBBC18-8145-E88E-5418-187A6190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11B4E6-5990-92D3-C69D-4751453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67252D-57FE-32DD-553E-12D58AC9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3795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C3C677-10E5-DA87-AA4D-FA60152A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4A7581-8DCF-26E6-3B70-6DD7E1C0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9117BA-7696-D3B9-CD30-9C69AF6F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3370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6D776-AFDA-38A1-8A8B-C6A6FDF1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62FE5-B19D-D9C4-E95C-DF443F44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78CD2B-5E5A-1689-F6CC-F26D3DF5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5D39C7-BDD5-8EFE-285C-F8F5AF06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E5BC42-3478-4C8C-E8E6-7E39DF6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19AE7-C587-4A5F-7556-02802C45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58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C16C2-2BDA-D3DD-D950-255D9E29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BBCBB-DD38-FEEB-032F-1EEA69EC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7C7FB0-925A-21A1-D6E0-523EBF21F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C6DE6-0F9D-6333-2340-B48A9918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F1474-5D5E-7272-4388-B68AF5D7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29974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5C3A-DAD0-65FA-7827-0C6DD3C5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BE2228-5E7B-960C-86E5-C0D717132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91DF62-DC6E-4807-09DC-E4E7395B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11B48-C462-81B1-42E2-3EEF9AF3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D6F5E5-BFF6-5D9E-B8CB-8848AE66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FF812-7411-6027-1AE5-5F4A74D6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9803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B6ABD-D288-9EBF-E4DB-5176893C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51989A-B71B-AA1F-3719-F89AE4F7F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D7F5F-5B05-0EF4-BBD7-B4D57F6B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62E83-FC34-5688-91D4-FCDA304F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EE303-9BB0-68F9-B6D9-CDE46E74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3436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6B3769-0E4C-E24E-271A-EF881E35F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D4B47E-EDEF-50CE-E851-1488EA19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8EC53-B391-EF66-FF81-F204F599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A51FA-C0E4-CD5F-AB40-568243C9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A660D-AC3C-CD56-1D62-71330E59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308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7DA21-9558-EFB9-6370-97E3E10F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19707C-83B2-85D1-B385-28CC42C3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0D48D-F3CD-D6FA-98D6-A2AA9486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EB359-8125-3409-8318-8D265421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A64C5-1B26-23E3-0ACD-5B93EA1D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955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114F-24CF-51D6-2B41-DDB2801D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B3784-4D73-676E-27D8-2AEBB3887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E7BB2E-6AAF-5EF1-E121-760283CA5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1E8008-26B4-15E4-A747-730D9F89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56655A-8923-3B4A-2261-A007CC9B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D141DE-FAC2-3EB4-979B-F340E5CE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554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305B6-242A-6EBB-7EED-32F43F0E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5FA011-6B43-8555-0AFE-323C7D49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B7298F-78AD-285F-CE94-FBF82AA05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5EE31D-A4C4-E641-5FF3-D8BF5EF43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231775-AD0D-3A03-3347-59821EFDF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A6AAA7-D913-BEC6-B2ED-1E99B3DC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515431-28CC-7C42-B9D3-17CD30EA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4864AC-524E-1C80-0BF5-F5F740E1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697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4852-CAA9-D34C-B015-E2169AD1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2CE51D-E7EA-B136-75DA-605CCF63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AD89A3-1BEA-1E74-6611-D961A5C7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846E11-CE58-9C80-04D3-299323C0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1419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33DA33-B4F8-BB35-B31B-24DF079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F5D365-4F39-3E20-1FD1-D3D674F5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DF551D-E8EE-31EB-F248-01BBC901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11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F1971-1960-4FD5-1534-3CBD863F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6C0D18-F646-D8AF-67D3-40A7EF97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FD7A24-28AD-F057-05E2-3BF338806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BD23F-3BDA-1F62-BC9A-C0C9537B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A60111-D6BC-D684-C2BA-6E38448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776316-B3AA-F7CC-22B1-C64D54F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333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AFAE0-EE6F-6F93-3FBE-9D42011F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77E3C5-3ACE-B821-A0BD-28173108F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9F3A7-07D5-385E-D443-E9B27CAF3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BA232E-41FF-1C6E-18C3-D2117F4D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88C09E-4F22-F9C0-7BCC-2CB1DB91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665EE-2C40-0B13-AB11-FA4DF487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45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36B1A7-A20B-3E24-B586-01E3DB2D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04CC56-31D2-26FA-BDB7-238196C5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CFC554-C255-4BC8-821D-962E32836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F1A77-B127-4DAD-9B7D-EF6939E92E57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58F55C-D79D-5E2C-E57A-E1936119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FEF6F-C859-A43E-12B7-D891978E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26FBE-ABD9-4015-BB18-9493F1BD775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9574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E06380-D66E-4C57-134F-D07A8E11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3C2DD0-82B1-8A60-DB07-0FCD540E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A93F0-C9FF-7E42-ACBC-DFA798E0E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01252-28C6-4E91-8F0B-822A8C5DEF12}" type="datetimeFigureOut">
              <a:rPr lang="es-419" smtClean="0"/>
              <a:t>20/9/2025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C3C21C-A3BC-750A-DFE9-775ABEE3F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91889-9008-316C-978A-3FA7852AD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359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A15EBC-1E03-87BA-C788-30C20F6B5D25}"/>
              </a:ext>
            </a:extLst>
          </p:cNvPr>
          <p:cNvSpPr txBox="1"/>
          <p:nvPr/>
        </p:nvSpPr>
        <p:spPr>
          <a:xfrm>
            <a:off x="3775500" y="863630"/>
            <a:ext cx="5099964" cy="421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Facultad de Estudios Superiores Aragón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490498-5D43-76B7-709B-9B59643EFC9F}"/>
              </a:ext>
            </a:extLst>
          </p:cNvPr>
          <p:cNvSpPr txBox="1"/>
          <p:nvPr/>
        </p:nvSpPr>
        <p:spPr>
          <a:xfrm>
            <a:off x="3480954" y="118754"/>
            <a:ext cx="56952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Universidad Nacional Autónoma de México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6B359-977D-4D57-3342-CD7F40CF9358}"/>
              </a:ext>
            </a:extLst>
          </p:cNvPr>
          <p:cNvSpPr txBox="1"/>
          <p:nvPr/>
        </p:nvSpPr>
        <p:spPr>
          <a:xfrm>
            <a:off x="4648694" y="1712026"/>
            <a:ext cx="2899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Ingeniería en Computación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70D457-D496-F6CE-474D-CB71F1B36A6A}"/>
              </a:ext>
            </a:extLst>
          </p:cNvPr>
          <p:cNvSpPr txBox="1"/>
          <p:nvPr/>
        </p:nvSpPr>
        <p:spPr>
          <a:xfrm>
            <a:off x="4827189" y="2421744"/>
            <a:ext cx="25309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Diseño y análisis de algoritmos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2C6544-8818-40B0-BA0D-68FA53A504EE}"/>
              </a:ext>
            </a:extLst>
          </p:cNvPr>
          <p:cNvSpPr txBox="1"/>
          <p:nvPr/>
        </p:nvSpPr>
        <p:spPr>
          <a:xfrm>
            <a:off x="4259399" y="4243282"/>
            <a:ext cx="3666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Alumno: Velazco Martínez Brayan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79634-903C-07A2-3A53-2C1312307524}"/>
              </a:ext>
            </a:extLst>
          </p:cNvPr>
          <p:cNvSpPr txBox="1"/>
          <p:nvPr/>
        </p:nvSpPr>
        <p:spPr>
          <a:xfrm>
            <a:off x="4428869" y="5141490"/>
            <a:ext cx="3327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Profesor: Hernández Cabrera </a:t>
            </a: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Jesús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" name="Imagen 9" descr="FES Aragón UNAM - YouTube">
            <a:extLst>
              <a:ext uri="{FF2B5EF4-FFF2-40B4-BE49-F238E27FC236}">
                <a16:creationId xmlns:a16="http://schemas.microsoft.com/office/drawing/2014/main" id="{0DACF76F-F155-E8EF-99F0-5830446C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7" y="3710"/>
            <a:ext cx="2110345" cy="1704605"/>
          </a:xfrm>
          <a:prstGeom prst="rect">
            <a:avLst/>
          </a:prstGeom>
        </p:spPr>
      </p:pic>
      <p:pic>
        <p:nvPicPr>
          <p:cNvPr id="11" name="Imagen 10" descr="Descarga gratis | Pdf Logo, Universidad Nacional Autónoma De México ...">
            <a:extLst>
              <a:ext uri="{FF2B5EF4-FFF2-40B4-BE49-F238E27FC236}">
                <a16:creationId xmlns:a16="http://schemas.microsoft.com/office/drawing/2014/main" id="{90F39984-789F-E66B-F178-208C11FA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269" y="1854"/>
            <a:ext cx="1945823" cy="170831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BF04D53-98B7-13C2-6245-FB573B62BE04}"/>
              </a:ext>
            </a:extLst>
          </p:cNvPr>
          <p:cNvSpPr txBox="1"/>
          <p:nvPr/>
        </p:nvSpPr>
        <p:spPr>
          <a:xfrm>
            <a:off x="5305755" y="3348898"/>
            <a:ext cx="15737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Black"/>
                <a:ea typeface="+mn-ea"/>
                <a:cs typeface="+mn-cs"/>
              </a:rPr>
              <a:t>TAREA 4</a:t>
            </a:r>
          </a:p>
        </p:txBody>
      </p:sp>
    </p:spTree>
    <p:extLst>
      <p:ext uri="{BB962C8B-B14F-4D97-AF65-F5344CB8AC3E}">
        <p14:creationId xmlns:p14="http://schemas.microsoft.com/office/powerpoint/2010/main" val="227254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F8E58-2122-01AB-1CC4-BDF7E4FC7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10141D-25E9-1C2E-9BF2-DF9636C2A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1B52DE-AD89-E5DB-800F-66488B090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20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Aptos</vt:lpstr>
      <vt:lpstr>Aptos Black</vt:lpstr>
      <vt:lpstr>Aptos Display</vt:lpstr>
      <vt:lpstr>Arial</vt:lpstr>
      <vt:lpstr>Calibri</vt:lpstr>
      <vt:lpstr>Tema de Office</vt:lpstr>
      <vt:lpstr>1_Tema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Brayan Velazco Martinez</dc:creator>
  <cp:lastModifiedBy>Brayan Velazco Martinez</cp:lastModifiedBy>
  <cp:revision>1</cp:revision>
  <dcterms:created xsi:type="dcterms:W3CDTF">2025-09-21T04:37:33Z</dcterms:created>
  <dcterms:modified xsi:type="dcterms:W3CDTF">2025-09-21T04:42:28Z</dcterms:modified>
</cp:coreProperties>
</file>