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sldIdLst>
    <p:sldId id="258" r:id="rId6"/>
    <p:sldId id="256" r:id="rId7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A4785-BC51-C6C5-A258-B864F515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A7DE19-DE7F-AABE-7D24-2638AAEFB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0052C2-1B3E-B654-D047-B41F5D2D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6AC3-C125-4B8D-8F22-EF9D50E9C25F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2BFE3A-A5D6-496D-07F5-CC8181EF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43F439-9107-6D20-46C0-4FA56D5B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1E91-5844-4CAE-8A95-3A382633E35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0934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79C01-281D-0426-F31C-803E7A3A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2724ED-E81B-F472-F0E5-BFB21F609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624AB6-0EBE-486C-6B6C-10C3FEC9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6AC3-C125-4B8D-8F22-EF9D50E9C25F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A3446-AC34-7BBC-7F9F-906620F9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9270C8-965E-10BB-E87E-203E0B4C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1E91-5844-4CAE-8A95-3A382633E35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9292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77FE09-0F13-91BA-4AE8-AB92BA4D7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B3CC00-BC1C-8214-8D12-137DDECF1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8F840D-A20A-67E6-C8BF-213AA21B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6AC3-C125-4B8D-8F22-EF9D50E9C25F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0E2C0-CB13-3EC6-6506-F6E98F1F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D9C2E0-E739-C9E3-A303-4A3A0947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1E91-5844-4CAE-8A95-3A382633E35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9493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CB607-BB0F-90D5-9AF8-F25C9D534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9B3CD3-7782-B552-E95B-CFD9F1397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BCE970-56BF-26A0-464E-20D795E1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CBBAB-BD36-CF83-8284-45762C1C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720847-E01C-3ED8-4FD1-A7D545FA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64801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04DF7-6BAE-52D7-C7ED-2F5C0E4A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A22F61-163F-F68E-A3F0-099ACE4A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D72E6-0133-E9BF-4920-45D85724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129CB9-AF42-61CB-3145-4CD82EA0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9B798-B23A-58F2-1D97-899A68BD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7840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4F378-256C-7682-E70D-1E928F0F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31BEBC-28CD-383B-ABBF-41D1C59D6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9502F7-292B-CC0D-A2E6-1DF5E81A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9D2294-A00B-6318-8B8D-52742D36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2ACB9-3F67-EC26-CE2A-B0B2E969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52215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AD0BE-BE93-8C8C-551B-FEC6A4A4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2DFC16-DD97-D8F3-F36B-258B7740D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688C0E-402E-735C-6465-6707316E4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5B3B0-A725-CA94-F771-00A46B18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4B0AB4-FB66-F1CE-9BCF-86DC53A3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A6841A-9F7C-A0E2-9246-189D97B7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72659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74959-1504-4275-D593-951FECAD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5808BA-28D6-C0C8-ED26-F47565E1D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BD2CD8-094A-557C-B9F9-B1E9BAB0F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E85B34-E40D-FFBE-807D-96202AE3A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2E7733-E849-DAA1-F5B8-4DC93DD00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00F7FA-E357-6AFA-02C7-E337F0D7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DE1DD2-AAA1-A928-BE7F-322E24A9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2D9A83-733D-9FBB-3D95-2A1CD266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57650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10221-D482-470F-D057-F3FA6CD2F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CBBC18-8145-E88E-5418-187A6190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11B4E6-5990-92D3-C69D-47514537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67252D-57FE-32DD-553E-12D58AC9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62796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7C3C677-10E5-DA87-AA4D-FA60152A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4A7581-8DCF-26E6-3B70-6DD7E1C0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9117BA-7696-D3B9-CD30-9C69AF6F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216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6D776-AFDA-38A1-8A8B-C6A6FDF1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62FE5-B19D-D9C4-E95C-DF443F44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78CD2B-5E5A-1689-F6CC-F26D3DF5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5D39C7-BDD5-8EFE-285C-F8F5AF06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E5BC42-3478-4C8C-E8E6-7E39DF6F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919AE7-C587-4A5F-7556-02802C45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5335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D5D26-524D-DE43-47F4-4848184B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590099-CD0D-7EA4-7010-9E427CAA9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410E7-DF0A-671F-7E8E-BB76A32C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6AC3-C125-4B8D-8F22-EF9D50E9C25F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AC6491-971B-73A8-1CBE-BF1925318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D9630B-BBE7-EC3B-9CA5-64F8B083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1E91-5844-4CAE-8A95-3A382633E35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7330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B5C3A-DAD0-65FA-7827-0C6DD3C5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BE2228-5E7B-960C-86E5-C0D717132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091DF62-DC6E-4807-09DC-E4E7395B2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A11B48-C462-81B1-42E2-3EEF9AF3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D6F5E5-BFF6-5D9E-B8CB-8848AE66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6FF812-7411-6027-1AE5-5F4A74D6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580324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AB6ABD-D288-9EBF-E4DB-5176893C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51989A-B71B-AA1F-3719-F89AE4F7F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D7F5F-5B05-0EF4-BBD7-B4D57F6B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F62E83-FC34-5688-91D4-FCDA304F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EE303-9BB0-68F9-B6D9-CDE46E74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80500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6B3769-0E4C-E24E-271A-EF881E35F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D4B47E-EDEF-50CE-E851-1488EA192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08EC53-B391-EF66-FF81-F204F599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1252-28C6-4E91-8F0B-822A8C5DEF12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EA51FA-C0E4-CD5F-AB40-568243C9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9A660D-AC3C-CD56-1D62-71330E59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3209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456C2-07B1-1402-EA33-39D88643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DCCAF3-F012-745F-8C8F-083EFB9BD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93DB59-FB4E-52C9-FB0B-2EAB49C3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6AC3-C125-4B8D-8F22-EF9D50E9C25F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B1272E-4967-EAAD-A59E-5294CBFF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9FDA2-649A-4408-CD62-5E9CEFCF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1E91-5844-4CAE-8A95-3A382633E35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277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86739-CA1A-DD87-3FA5-80EC040A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CF7EA2-FB5A-20A9-3729-285FB7913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F8AFD6-DE26-793A-BA51-6BFAD0C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1CBDBA-C67A-409B-447D-28F947A5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6AC3-C125-4B8D-8F22-EF9D50E9C25F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3AB586-B3CC-2135-C2F6-E2379E83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CCCB97-4FBA-32CD-7781-D25CB5DF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1E91-5844-4CAE-8A95-3A382633E35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319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31A47-EFA1-D4B8-D635-AE3A5DB4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71D5DD-8DC2-A1B8-8146-43CF12AB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F8E677-768E-3F90-EB78-1D4637F52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FB9722-9F01-7728-FB0B-B59220F6E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26EB32-1457-098D-365D-5E88E8C8E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F4F85E-1203-3A15-87AE-84968CD3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6AC3-C125-4B8D-8F22-EF9D50E9C25F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27B7AF-4100-43CA-5C8B-F91225EE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7464CE-0AF7-2034-7320-A62C8A0C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1E91-5844-4CAE-8A95-3A382633E35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6645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3B5DB-4DD8-B775-05F9-A5B55DD9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62330B-6BF6-CFB5-AB6B-E68CBA36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6AC3-C125-4B8D-8F22-EF9D50E9C25F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E2A62C2-D0E1-50EB-E3BD-D0619AED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9C24C4-3145-407B-CC1F-F18A4574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1E91-5844-4CAE-8A95-3A382633E35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6756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B7E512-2AF8-5AA5-82AF-D6FE3FDA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6AC3-C125-4B8D-8F22-EF9D50E9C25F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289BB8-8787-1EDB-F443-6A8AEC9B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7DB683-CDB3-B08D-55C8-FB1C8276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1E91-5844-4CAE-8A95-3A382633E35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108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A7BFB-A0C2-3F73-00E2-E6F00B0C4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B7D0D-4118-2523-329B-C393B0A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D733A1-300C-50F6-DA42-9711512E1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3ED1DA-4686-2AF0-1CE9-4891E8E7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6AC3-C125-4B8D-8F22-EF9D50E9C25F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5E31F3-A4F8-0B04-F104-BB0CBA62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AA7987-FD65-E720-6CB1-F3816696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1E91-5844-4CAE-8A95-3A382633E35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2387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B5720-04EA-6446-35EF-C88AAF36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259641-9E1D-B198-642C-2468A8F55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B626AB-E1E3-5DBD-7CBF-FCCB3AA6C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6C6596-3E8E-F608-7DE1-C4D8600E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6AC3-C125-4B8D-8F22-EF9D50E9C25F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A13C9-B944-8391-E074-214F25A8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47443E-F270-B2A1-CA95-CCF39A0C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61E91-5844-4CAE-8A95-3A382633E35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7572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75FD33-795F-0A8D-CEAA-ED63EAD2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25C0F0-1CEF-C8DB-8E92-A70967B00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B3361-857D-4F3D-0D11-3E0D760B8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586AC3-C125-4B8D-8F22-EF9D50E9C25F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ACB38F-6A22-F0CA-92F4-6C5F200A0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A4E444-0310-B62E-FDE8-7635D6FA96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861E91-5844-4CAE-8A95-3A382633E35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9959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E06380-D66E-4C57-134F-D07A8E11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3C2DD0-82B1-8A60-DB07-0FCD540E5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9A93F0-C9FF-7E42-ACBC-DFA798E0E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01252-28C6-4E91-8F0B-822A8C5DEF12}" type="datetimeFigureOut">
              <a:rPr lang="es-419" smtClean="0"/>
              <a:t>26/10/2024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C3C21C-A3BC-750A-DFE9-775ABEE3F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891889-9008-316C-978A-3FA7852AD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748AF-7A62-4C00-830E-794FBFD9EEB0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9571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EA15EBC-1E03-87BA-C788-30C20F6B5D25}"/>
              </a:ext>
            </a:extLst>
          </p:cNvPr>
          <p:cNvSpPr txBox="1"/>
          <p:nvPr/>
        </p:nvSpPr>
        <p:spPr>
          <a:xfrm>
            <a:off x="3775500" y="863630"/>
            <a:ext cx="5099964" cy="421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Facultad de Estudios Superiores Aragón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490498-5D43-76B7-709B-9B59643EFC9F}"/>
              </a:ext>
            </a:extLst>
          </p:cNvPr>
          <p:cNvSpPr txBox="1"/>
          <p:nvPr/>
        </p:nvSpPr>
        <p:spPr>
          <a:xfrm>
            <a:off x="3480954" y="118754"/>
            <a:ext cx="56952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Universidad Nacional Autónoma de México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A6B359-977D-4D57-3342-CD7F40CF9358}"/>
              </a:ext>
            </a:extLst>
          </p:cNvPr>
          <p:cNvSpPr txBox="1"/>
          <p:nvPr/>
        </p:nvSpPr>
        <p:spPr>
          <a:xfrm>
            <a:off x="4648694" y="1712026"/>
            <a:ext cx="28995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Ingeniería en Computación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570D457-D496-F6CE-474D-CB71F1B36A6A}"/>
              </a:ext>
            </a:extLst>
          </p:cNvPr>
          <p:cNvSpPr txBox="1"/>
          <p:nvPr/>
        </p:nvSpPr>
        <p:spPr>
          <a:xfrm>
            <a:off x="4836720" y="2637311"/>
            <a:ext cx="2530928" cy="3792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Estructura de Datos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92C6544-8818-40B0-BA0D-68FA53A504EE}"/>
              </a:ext>
            </a:extLst>
          </p:cNvPr>
          <p:cNvSpPr txBox="1"/>
          <p:nvPr/>
        </p:nvSpPr>
        <p:spPr>
          <a:xfrm>
            <a:off x="4262746" y="3911436"/>
            <a:ext cx="3666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Alumno: Velazco Martínez Brayan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079634-903C-07A2-3A53-2C1312307524}"/>
              </a:ext>
            </a:extLst>
          </p:cNvPr>
          <p:cNvSpPr txBox="1"/>
          <p:nvPr/>
        </p:nvSpPr>
        <p:spPr>
          <a:xfrm>
            <a:off x="4433454" y="4953000"/>
            <a:ext cx="33275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Profesor: Hernández Cabrera </a:t>
            </a:r>
            <a:r>
              <a:rPr kumimoji="0" lang="es-E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Jesús</a:t>
            </a:r>
            <a:endParaRPr kumimoji="0" lang="es-E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" name="Imagen 9" descr="FES Aragón UNAM - YouTube">
            <a:extLst>
              <a:ext uri="{FF2B5EF4-FFF2-40B4-BE49-F238E27FC236}">
                <a16:creationId xmlns:a16="http://schemas.microsoft.com/office/drawing/2014/main" id="{0DACF76F-F155-E8EF-99F0-5830446C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7" y="3710"/>
            <a:ext cx="2110345" cy="1704605"/>
          </a:xfrm>
          <a:prstGeom prst="rect">
            <a:avLst/>
          </a:prstGeom>
        </p:spPr>
      </p:pic>
      <p:pic>
        <p:nvPicPr>
          <p:cNvPr id="11" name="Imagen 10" descr="Descarga gratis | Pdf Logo, Universidad Nacional Autónoma De México ...">
            <a:extLst>
              <a:ext uri="{FF2B5EF4-FFF2-40B4-BE49-F238E27FC236}">
                <a16:creationId xmlns:a16="http://schemas.microsoft.com/office/drawing/2014/main" id="{90F39984-789F-E66B-F178-208C11FA5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9269" y="1854"/>
            <a:ext cx="1945823" cy="170831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BF04D53-98B7-13C2-6245-FB573B62BE04}"/>
              </a:ext>
            </a:extLst>
          </p:cNvPr>
          <p:cNvSpPr txBox="1"/>
          <p:nvPr/>
        </p:nvSpPr>
        <p:spPr>
          <a:xfrm>
            <a:off x="5305757" y="3195307"/>
            <a:ext cx="15737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Black"/>
                <a:ea typeface="+mn-ea"/>
                <a:cs typeface="+mn-cs"/>
              </a:rPr>
              <a:t>TAREA 12</a:t>
            </a:r>
          </a:p>
        </p:txBody>
      </p:sp>
    </p:spTree>
    <p:extLst>
      <p:ext uri="{BB962C8B-B14F-4D97-AF65-F5344CB8AC3E}">
        <p14:creationId xmlns:p14="http://schemas.microsoft.com/office/powerpoint/2010/main" val="227254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D60274AD-2111-6D91-AD35-0A4837545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78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A8EAD01C91244AA45AA5F95A997F51" ma:contentTypeVersion="5" ma:contentTypeDescription="Create a new document." ma:contentTypeScope="" ma:versionID="e589493560134382226db58725642e33">
  <xsd:schema xmlns:xsd="http://www.w3.org/2001/XMLSchema" xmlns:xs="http://www.w3.org/2001/XMLSchema" xmlns:p="http://schemas.microsoft.com/office/2006/metadata/properties" xmlns:ns3="6ad82e00-6e12-4f2e-8e45-f63f9510b679" targetNamespace="http://schemas.microsoft.com/office/2006/metadata/properties" ma:root="true" ma:fieldsID="23b06428a5e4fe11ebf0510e92306f69" ns3:_="">
    <xsd:import namespace="6ad82e00-6e12-4f2e-8e45-f63f9510b67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82e00-6e12-4f2e-8e45-f63f9510b67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ACD8A6-0EB7-47BA-943F-685EB06E9E50}">
  <ds:schemaRefs>
    <ds:schemaRef ds:uri="http://purl.org/dc/dcmitype/"/>
    <ds:schemaRef ds:uri="http://purl.org/dc/terms/"/>
    <ds:schemaRef ds:uri="http://schemas.microsoft.com/office/2006/metadata/properties"/>
    <ds:schemaRef ds:uri="6ad82e00-6e12-4f2e-8e45-f63f9510b679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129052E-84E6-45B8-97A2-D763333A93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9C761-2A08-4FCA-AC2A-F060E6152B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d82e00-6e12-4f2e-8e45-f63f9510b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9" baseType="lpstr">
      <vt:lpstr>Aptos</vt:lpstr>
      <vt:lpstr>Aptos Black</vt:lpstr>
      <vt:lpstr>Aptos Display</vt:lpstr>
      <vt:lpstr>Arial</vt:lpstr>
      <vt:lpstr>Calibri</vt:lpstr>
      <vt:lpstr>Tema de Office</vt:lpstr>
      <vt:lpstr>1_Tema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BRAYAN VELAZCO MARTINEZ</dc:creator>
  <cp:lastModifiedBy>BRAYAN VELAZCO MARTINEZ</cp:lastModifiedBy>
  <cp:revision>1</cp:revision>
  <dcterms:created xsi:type="dcterms:W3CDTF">2024-10-26T21:25:24Z</dcterms:created>
  <dcterms:modified xsi:type="dcterms:W3CDTF">2024-10-26T21:36:27Z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0x010100B3A8EAD01C91244AA45AA5F95A997F51</vt:lpwstr>
  </property>
</Properties>
</file>