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387527-708C-403B-B3C1-EF8083E4957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881FFC1-2E93-4453-9731-C950B42B12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527-708C-403B-B3C1-EF8083E4957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FFC1-2E93-4453-9731-C950B42B12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527-708C-403B-B3C1-EF8083E4957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FFC1-2E93-4453-9731-C950B42B12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46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527-708C-403B-B3C1-EF8083E4957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FFC1-2E93-4453-9731-C950B42B120A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603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527-708C-403B-B3C1-EF8083E4957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FFC1-2E93-4453-9731-C950B42B12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7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527-708C-403B-B3C1-EF8083E4957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FFC1-2E93-4453-9731-C950B42B12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3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527-708C-403B-B3C1-EF8083E4957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FFC1-2E93-4453-9731-C950B42B12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60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527-708C-403B-B3C1-EF8083E4957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FFC1-2E93-4453-9731-C950B42B12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52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527-708C-403B-B3C1-EF8083E4957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FFC1-2E93-4453-9731-C950B42B12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1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527-708C-403B-B3C1-EF8083E4957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FFC1-2E93-4453-9731-C950B42B12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9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527-708C-403B-B3C1-EF8083E4957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FFC1-2E93-4453-9731-C950B42B12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6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527-708C-403B-B3C1-EF8083E4957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FFC1-2E93-4453-9731-C950B42B12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527-708C-403B-B3C1-EF8083E4957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FFC1-2E93-4453-9731-C950B42B12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6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527-708C-403B-B3C1-EF8083E4957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FFC1-2E93-4453-9731-C950B42B12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527-708C-403B-B3C1-EF8083E4957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FFC1-2E93-4453-9731-C950B42B12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527-708C-403B-B3C1-EF8083E4957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FFC1-2E93-4453-9731-C950B42B12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5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7527-708C-403B-B3C1-EF8083E4957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FFC1-2E93-4453-9731-C950B42B12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8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87527-708C-403B-B3C1-EF8083E4957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FFC1-2E93-4453-9731-C950B42B12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73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48639" y="2405379"/>
            <a:ext cx="2192579" cy="77724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/>
              <a:t>JAVA</a:t>
            </a:r>
            <a:endParaRPr lang="en-US" sz="24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5050574" y="167640"/>
            <a:ext cx="2192579" cy="77724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bg1"/>
                </a:solidFill>
              </a:rPr>
              <a:t>CODIGO.TXT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9028918" y="3162299"/>
            <a:ext cx="2618914" cy="7772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/>
              <a:t>PROYECTO.EXE</a:t>
            </a:r>
            <a:endParaRPr lang="en-US" sz="2400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4812030" y="5471160"/>
            <a:ext cx="2740724" cy="77724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bg1"/>
                </a:solidFill>
              </a:rPr>
              <a:t>RESULTADOS.TXT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740974" y="2806700"/>
            <a:ext cx="2811780" cy="777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accent1">
                    <a:lumMod val="75000"/>
                  </a:schemeClr>
                </a:solidFill>
              </a:rPr>
              <a:t>COMANDO.BAT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Conector angular 10"/>
          <p:cNvCxnSpPr>
            <a:stCxn id="4" idx="0"/>
            <a:endCxn id="6" idx="1"/>
          </p:cNvCxnSpPr>
          <p:nvPr/>
        </p:nvCxnSpPr>
        <p:spPr>
          <a:xfrm rot="5400000" flipH="1" flipV="1">
            <a:off x="2423192" y="-222002"/>
            <a:ext cx="1849119" cy="3405645"/>
          </a:xfrm>
          <a:prstGeom prst="bentConnector2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4" idx="3"/>
            <a:endCxn id="9" idx="1"/>
          </p:cNvCxnSpPr>
          <p:nvPr/>
        </p:nvCxnSpPr>
        <p:spPr>
          <a:xfrm>
            <a:off x="2741218" y="2793999"/>
            <a:ext cx="1999756" cy="401321"/>
          </a:xfrm>
          <a:prstGeom prst="bentConnector3">
            <a:avLst>
              <a:gd name="adj1" fmla="val 50000"/>
            </a:avLst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9" idx="3"/>
            <a:endCxn id="7" idx="1"/>
          </p:cNvCxnSpPr>
          <p:nvPr/>
        </p:nvCxnSpPr>
        <p:spPr>
          <a:xfrm>
            <a:off x="7552754" y="3195320"/>
            <a:ext cx="1476164" cy="355599"/>
          </a:xfrm>
          <a:prstGeom prst="bentConnector3">
            <a:avLst>
              <a:gd name="adj1" fmla="val 50000"/>
            </a:avLst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endCxn id="7" idx="0"/>
          </p:cNvCxnSpPr>
          <p:nvPr/>
        </p:nvCxnSpPr>
        <p:spPr>
          <a:xfrm>
            <a:off x="7050330" y="561340"/>
            <a:ext cx="3288045" cy="2600959"/>
          </a:xfrm>
          <a:prstGeom prst="bentConnector2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7" idx="2"/>
            <a:endCxn id="8" idx="3"/>
          </p:cNvCxnSpPr>
          <p:nvPr/>
        </p:nvCxnSpPr>
        <p:spPr>
          <a:xfrm rot="5400000">
            <a:off x="7985445" y="3506849"/>
            <a:ext cx="1920241" cy="2785621"/>
          </a:xfrm>
          <a:prstGeom prst="bentConnector2">
            <a:avLst/>
          </a:prstGeom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8" idx="1"/>
            <a:endCxn id="4" idx="2"/>
          </p:cNvCxnSpPr>
          <p:nvPr/>
        </p:nvCxnSpPr>
        <p:spPr>
          <a:xfrm rot="10800000">
            <a:off x="1644930" y="3182620"/>
            <a:ext cx="3167101" cy="2677161"/>
          </a:xfrm>
          <a:prstGeom prst="bentConnector2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1728921" y="561340"/>
            <a:ext cx="364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 smtClean="0">
                <a:solidFill>
                  <a:schemeClr val="bg1"/>
                </a:solidFill>
              </a:rPr>
              <a:t>FileWritter</a:t>
            </a:r>
            <a:r>
              <a:rPr lang="es-MX" sz="2400" b="1" dirty="0" smtClean="0">
                <a:solidFill>
                  <a:schemeClr val="bg1"/>
                </a:solidFill>
              </a:rPr>
              <a:t> /</a:t>
            </a:r>
            <a:r>
              <a:rPr lang="es-MX" sz="2400" b="1" dirty="0" err="1" smtClean="0">
                <a:solidFill>
                  <a:schemeClr val="bg1"/>
                </a:solidFill>
              </a:rPr>
              <a:t>PrintWritter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2761106" y="2319635"/>
            <a:ext cx="1908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err="1" smtClean="0">
                <a:solidFill>
                  <a:schemeClr val="bg1"/>
                </a:solidFill>
              </a:rPr>
              <a:t>Process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8739987" y="528319"/>
            <a:ext cx="1908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err="1" smtClean="0">
                <a:solidFill>
                  <a:schemeClr val="bg1"/>
                </a:solidFill>
              </a:rPr>
              <a:t>fopen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137638" y="5823258"/>
            <a:ext cx="4729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/>
              <a:t>FileReader</a:t>
            </a:r>
            <a:r>
              <a:rPr lang="es-MX" sz="2400" b="1" dirty="0"/>
              <a:t>/</a:t>
            </a:r>
            <a:r>
              <a:rPr lang="es-MX" sz="2400" b="1" dirty="0" err="1"/>
              <a:t>BufferedReader</a:t>
            </a:r>
            <a:endParaRPr lang="en-US" sz="2400" b="1" dirty="0"/>
          </a:p>
        </p:txBody>
      </p:sp>
      <p:sp>
        <p:nvSpPr>
          <p:cNvPr id="40" name="CuadroTexto 39"/>
          <p:cNvSpPr txBox="1"/>
          <p:nvPr/>
        </p:nvSpPr>
        <p:spPr>
          <a:xfrm>
            <a:off x="8547023" y="5275005"/>
            <a:ext cx="1908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err="1">
                <a:solidFill>
                  <a:schemeClr val="bg1"/>
                </a:solidFill>
              </a:rPr>
              <a:t>fprintf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8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6" grpId="0"/>
      <p:bldP spid="37" grpId="0"/>
      <p:bldP spid="38" grpId="0"/>
      <p:bldP spid="39" grpId="0"/>
      <p:bldP spid="4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</TotalTime>
  <Words>12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Brayan</dc:creator>
  <cp:lastModifiedBy>Brayan</cp:lastModifiedBy>
  <cp:revision>3</cp:revision>
  <dcterms:created xsi:type="dcterms:W3CDTF">2020-09-28T12:43:35Z</dcterms:created>
  <dcterms:modified xsi:type="dcterms:W3CDTF">2020-09-28T13:02:53Z</dcterms:modified>
</cp:coreProperties>
</file>