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embeddedFontLst>
    <p:embeddedFont>
      <p:font typeface="Work Sans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vEdDDC5QKvVzef+8CDqoRlwRZ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96" y="7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34d74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d34d74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34d74cacc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d34d74ca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34d74cac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d34d74ca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4d74cac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d34d74ca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34d74cac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34d74cac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2639735" y="659568"/>
            <a:ext cx="6912530" cy="664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1800" b="1" dirty="0">
                <a:solidFill>
                  <a:schemeClr val="dk1"/>
                </a:solidFill>
              </a:rPr>
              <a:t>TECNOLOGIA EN DESARROLLO DE SOFTWARE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1800" b="1" dirty="0">
                <a:solidFill>
                  <a:schemeClr val="dk1"/>
                </a:solidFill>
              </a:rPr>
              <a:t>                           N° DE FICHA 3065917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ES" sz="1800" b="1" dirty="0">
                <a:solidFill>
                  <a:schemeClr val="dk1"/>
                </a:solidFill>
              </a:rPr>
              <a:t>BRAYAN CASTAÑEDA TAMAYO</a:t>
            </a:r>
          </a:p>
          <a:p>
            <a:pPr lvl="0" algn="ctr">
              <a:buClr>
                <a:srgbClr val="3F3F3F"/>
              </a:buClr>
              <a:buSzPts val="5400"/>
            </a:pPr>
            <a:r>
              <a:rPr lang="es-MX" sz="1800" b="1" dirty="0"/>
              <a:t>OMAR ANDRÉS GONZALES CORREA</a:t>
            </a:r>
          </a:p>
          <a:p>
            <a:pPr lvl="0" algn="ctr">
              <a:buClr>
                <a:srgbClr val="3F3F3F"/>
              </a:buClr>
              <a:buSzPts val="5400"/>
            </a:pPr>
            <a:r>
              <a:rPr lang="es-MX" sz="1800" b="1" dirty="0"/>
              <a:t>DUVÁN DAVID SOTO GIRALDO</a:t>
            </a:r>
            <a:endParaRPr lang="es-MX" sz="1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1800" b="1" dirty="0">
                <a:solidFill>
                  <a:schemeClr val="dk1"/>
                </a:solidFill>
              </a:rPr>
              <a:t>APRENDICES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>
                <a:solidFill>
                  <a:schemeClr val="dk1"/>
                </a:solidFill>
              </a:rPr>
              <a:t>.NET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</a:rPr>
              <a:t>RESULTADO DE APRENDIZAJE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>
                <a:solidFill>
                  <a:schemeClr val="dk1"/>
                </a:solidFill>
              </a:rPr>
              <a:t>CARLOS DANIEL GOMEZ DAZA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</a:rPr>
              <a:t>SENA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</a:rPr>
              <a:t>CENTRO DE SERVICIOS Y GESTION EMPRESARIAL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</a:rPr>
              <a:t> REGIONAL ANTIOQUIA</a:t>
            </a:r>
            <a:br>
              <a:rPr lang="es-CO" sz="1800" b="1" dirty="0">
                <a:solidFill>
                  <a:schemeClr val="dk1"/>
                </a:solidFill>
              </a:rPr>
            </a:b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</a:rPr>
              <a:t>    AGOSTO 2025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endParaRPr sz="2100" b="1" dirty="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endParaRPr sz="2100" b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34d74cacc_0_0"/>
          <p:cNvSpPr txBox="1"/>
          <p:nvPr/>
        </p:nvSpPr>
        <p:spPr>
          <a:xfrm>
            <a:off x="3604799" y="944587"/>
            <a:ext cx="64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5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INTRODUCCIÓN</a:t>
            </a:r>
            <a:endParaRPr lang="es-CO" sz="4000" b="1" i="0" u="none" strike="noStrike" cap="none" dirty="0">
              <a:solidFill>
                <a:srgbClr val="38AA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CFE45-9C0E-68B0-B1DD-BB16EE7E1889}"/>
              </a:ext>
            </a:extLst>
          </p:cNvPr>
          <p:cNvSpPr txBox="1"/>
          <p:nvPr/>
        </p:nvSpPr>
        <p:spPr>
          <a:xfrm>
            <a:off x="1849183" y="2127692"/>
            <a:ext cx="84936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En esta presentación abordaremos el concepto de </a:t>
            </a:r>
            <a:r>
              <a:rPr lang="es-ES" sz="2000" b="1" dirty="0"/>
              <a:t>abstracción</a:t>
            </a:r>
            <a:r>
              <a:rPr lang="es-ES" sz="2000" dirty="0"/>
              <a:t> dentro de la </a:t>
            </a:r>
            <a:r>
              <a:rPr lang="es-ES" sz="2000" b="1" dirty="0"/>
              <a:t>Programación Orientada a Objetos (POO)</a:t>
            </a:r>
            <a:r>
              <a:rPr lang="es-ES" sz="2000" dirty="0"/>
              <a:t>, explorando su definición, importancia y aplicación en el desarrollo de software. Revisaremos cómo la abstracción permite simplificar sistemas complejos, ocultando detalles internos y destacando únicamente las características esenciales de los objetos. presentaremos ejemplos prácticos que ilustran su uso y analizaremos las ventajas que aporta en términos de diseño, mantenimiento y reutilización del código.</a:t>
            </a:r>
            <a:endParaRPr lang="es-CO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34d74cacc_0_4"/>
          <p:cNvSpPr txBox="1"/>
          <p:nvPr/>
        </p:nvSpPr>
        <p:spPr>
          <a:xfrm>
            <a:off x="2858124" y="741418"/>
            <a:ext cx="647575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 Definición de Abstracción en POO</a:t>
            </a:r>
            <a:endParaRPr sz="4000" b="1" i="0" u="none" strike="noStrike" cap="none" dirty="0">
              <a:solidFill>
                <a:srgbClr val="38AA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878D7E-0702-CCC1-4E30-526467A1028D}"/>
              </a:ext>
            </a:extLst>
          </p:cNvPr>
          <p:cNvSpPr txBox="1"/>
          <p:nvPr/>
        </p:nvSpPr>
        <p:spPr>
          <a:xfrm>
            <a:off x="1688891" y="2238639"/>
            <a:ext cx="88142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En POO, la abstracción consiste en representar una entidad mostrando únicamente la información necesaria para su uso y ocultando los detalles internos de cómo funciona. Esto se logra definiendo clases, atributos y métodos que capturen lo esencial del objeto dentro del contexto del problema.</a:t>
            </a:r>
          </a:p>
          <a:p>
            <a:pPr algn="just"/>
            <a:br>
              <a:rPr lang="es-ES" sz="2000" dirty="0"/>
            </a:br>
            <a:r>
              <a:rPr lang="es-ES" sz="2000" b="1" dirty="0"/>
              <a:t>Ejemplo:</a:t>
            </a:r>
            <a:r>
              <a:rPr lang="es-ES" sz="2000" dirty="0"/>
              <a:t> Cuando usamos un control remoto, sabemos qué botones presionar para encender la televisión, pero no necesitamos conocer el circuito interno que lo hace posible.</a:t>
            </a:r>
            <a:endParaRPr lang="es-CO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4d74cacc_0_8"/>
          <p:cNvSpPr txBox="1"/>
          <p:nvPr/>
        </p:nvSpPr>
        <p:spPr>
          <a:xfrm>
            <a:off x="2407800" y="833891"/>
            <a:ext cx="73764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CO" sz="38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IMPORTANCIA DE LA ABSTRACCIÓN</a:t>
            </a:r>
            <a:endParaRPr lang="es-CO" sz="2400" b="1" i="0" u="none" strike="noStrike" cap="none" dirty="0">
              <a:solidFill>
                <a:srgbClr val="38AA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E707B-32A0-2094-6EEA-3C96869B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09" y="2403511"/>
            <a:ext cx="785484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la complejidad del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Mejora la legibilidad y mantenimiento del código.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trabajar con modelos conceptuales antes de programar los detalles.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el trabajo en equipo al separar responsabilidades.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4d74cacc_0_12"/>
          <p:cNvSpPr txBox="1"/>
          <p:nvPr/>
        </p:nvSpPr>
        <p:spPr>
          <a:xfrm>
            <a:off x="2885089" y="824136"/>
            <a:ext cx="6858518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ES" sz="41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Cómo se implementa la abstracción</a:t>
            </a:r>
            <a:endParaRPr sz="4100" b="1" dirty="0">
              <a:solidFill>
                <a:srgbClr val="38AA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0816E-BCB5-1E1F-385B-16955BA2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013" y="2466521"/>
            <a:ext cx="81246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 abstractas: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Definen métodos sin implementación, que serán desarrollados por las subclases.</a:t>
            </a:r>
            <a:endParaRPr lang="es-CO" altLang="es-CO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Especifican qué métodos deben implementarse, sin indicar cómo hacerlo.</a:t>
            </a:r>
            <a:endParaRPr lang="es-CO" altLang="es-CO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públicos y privados: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públicos son visibles para el usuario, los privados se usan internamente.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201;g2d34d74cacc_0_16"/>
          <p:cNvSpPr txBox="1"/>
          <p:nvPr/>
        </p:nvSpPr>
        <p:spPr>
          <a:xfrm>
            <a:off x="717422" y="1967265"/>
            <a:ext cx="3048625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F3F3F"/>
              </a:buClr>
              <a:buSzPts val="5400"/>
            </a:pPr>
            <a:r>
              <a:rPr lang="en-US" sz="36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ork Sans"/>
              </a:rPr>
              <a:t>EJEMPLOS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5F8585-FA5B-6266-C2A9-0696312A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45" y="643466"/>
            <a:ext cx="4232241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303</Words>
  <Application>Microsoft Office PowerPoint</Application>
  <PresentationFormat>Panorámica</PresentationFormat>
  <Paragraphs>40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Work Sans</vt:lpstr>
      <vt:lpstr>Calibri</vt:lpstr>
      <vt:lpstr>Arial</vt:lpstr>
      <vt:lpstr>1_Tema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Jorge Enrique Pedraza Sanchez</dc:creator>
  <cp:lastModifiedBy>brayan castañeda tamaño</cp:lastModifiedBy>
  <cp:revision>2</cp:revision>
  <dcterms:created xsi:type="dcterms:W3CDTF">2020-10-01T23:51:28Z</dcterms:created>
  <dcterms:modified xsi:type="dcterms:W3CDTF">2025-08-11T19:05:02Z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