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9" autoAdjust="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BB198-6CEF-4EEE-9B78-37CF3BE83499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02C8A-A7C4-4292-BB4A-A291EB309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3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模式计算量主要集中在显示时间积分三维斜压部分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二维正压：三维斜压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02C8A-A7C4-4292-BB4A-A291EB309A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5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https://www.slideshare.net/hongtaocai33/cgpop-analysis-and-optimization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02C8A-A7C4-4292-BB4A-A291EB309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6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7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333C-1D7D-48FF-AE44-7F532F0AAD53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666B-00CF-48E9-AC52-63D90134B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0" y="559370"/>
            <a:ext cx="5070677" cy="27445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803" y="120770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domain.f90 +431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0087" y="3373186"/>
            <a:ext cx="348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提速</a:t>
            </a:r>
            <a:r>
              <a:rPr lang="en-US" altLang="zh-CN" dirty="0" smtClean="0"/>
              <a:t>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62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1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2166" y="11902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This PCG function is used to solve the equation Ax = b, where the operator A is a matrix of nine-point stencils , and b is a vector of </a:t>
            </a:r>
            <a:r>
              <a:rPr lang="en-US" altLang="zh-CN" dirty="0" err="1" smtClean="0"/>
              <a:t>barotropic</a:t>
            </a:r>
            <a:r>
              <a:rPr lang="en-US" altLang="zh-CN" dirty="0" smtClean="0"/>
              <a:t> distribution.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177" y="3043283"/>
            <a:ext cx="20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barotropic</a:t>
            </a:r>
            <a:r>
              <a:rPr lang="en-US" altLang="zh-CN" dirty="0" smtClean="0"/>
              <a:t> operator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8" y="3591099"/>
            <a:ext cx="3659487" cy="23635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69940" y="3043283"/>
            <a:ext cx="4230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Boundary_2d_dbl</a:t>
            </a:r>
            <a:r>
              <a:rPr lang="zh-CN" altLang="en-US" dirty="0" smtClean="0"/>
              <a:t>：</a:t>
            </a:r>
            <a:r>
              <a:rPr lang="zh-CN" altLang="en-US" dirty="0"/>
              <a:t>两维场</a:t>
            </a:r>
            <a:r>
              <a:rPr lang="zh-CN" altLang="en-US" dirty="0" smtClean="0"/>
              <a:t>量的边界通信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Impvmixt</a:t>
            </a:r>
            <a:r>
              <a:rPr lang="en-US" altLang="zh-CN" dirty="0" smtClean="0"/>
              <a:t>:</a:t>
            </a:r>
            <a:r>
              <a:rPr lang="zh-CN" altLang="en-US" dirty="0" smtClean="0"/>
              <a:t>垂直混合计算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Impvmixt_correct</a:t>
            </a:r>
            <a:r>
              <a:rPr lang="en-US" altLang="zh-CN" dirty="0" smtClean="0"/>
              <a:t>:</a:t>
            </a:r>
            <a:r>
              <a:rPr lang="zh-CN" altLang="en-US" dirty="0" smtClean="0"/>
              <a:t>垂直混合计算修正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Global_sum_dbl</a:t>
            </a:r>
            <a:r>
              <a:rPr lang="zh-CN" altLang="en-US" dirty="0" smtClean="0"/>
              <a:t>：计算全局和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69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7" y="872439"/>
            <a:ext cx="5818285" cy="44586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1597" y="412073"/>
            <a:ext cx="13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omain_size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23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2" y="1875584"/>
            <a:ext cx="4791075" cy="281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85" y="1472093"/>
            <a:ext cx="5945220" cy="42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6" y="170193"/>
            <a:ext cx="8642121" cy="61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146" y="865286"/>
            <a:ext cx="4227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boundary_2d_</a:t>
            </a:r>
            <a:r>
              <a:rPr lang="zh-CN" altLang="en-US" dirty="0" smtClean="0"/>
              <a:t>real</a:t>
            </a:r>
            <a:r>
              <a:rPr lang="en-US" altLang="zh-CN" dirty="0" smtClean="0"/>
              <a:t>/</a:t>
            </a:r>
            <a:r>
              <a:rPr lang="zh-CN" altLang="en-US" dirty="0"/>
              <a:t>update_ghost_cells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72240" y="1510425"/>
            <a:ext cx="206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、post </a:t>
            </a:r>
            <a:r>
              <a:rPr lang="zh-CN" altLang="en-US" dirty="0"/>
              <a:t>receives</a:t>
            </a:r>
          </a:p>
        </p:txBody>
      </p:sp>
      <p:sp>
        <p:nvSpPr>
          <p:cNvPr id="4" name="矩形 3"/>
          <p:cNvSpPr/>
          <p:nvPr/>
        </p:nvSpPr>
        <p:spPr>
          <a:xfrm>
            <a:off x="1450675" y="2019417"/>
            <a:ext cx="334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、fill </a:t>
            </a:r>
            <a:r>
              <a:rPr lang="zh-CN" altLang="en-US" dirty="0"/>
              <a:t>send buffer and post sends</a:t>
            </a:r>
          </a:p>
        </p:txBody>
      </p:sp>
      <p:sp>
        <p:nvSpPr>
          <p:cNvPr id="5" name="矩形 4"/>
          <p:cNvSpPr/>
          <p:nvPr/>
        </p:nvSpPr>
        <p:spPr>
          <a:xfrm>
            <a:off x="4170496" y="2247185"/>
            <a:ext cx="5151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buf_ew_snd(:,:,i,n) = ARRAY(ib_src:ie_src,:,src_block)</a:t>
            </a:r>
          </a:p>
        </p:txBody>
      </p:sp>
      <p:sp>
        <p:nvSpPr>
          <p:cNvPr id="6" name="矩形 5"/>
          <p:cNvSpPr/>
          <p:nvPr/>
        </p:nvSpPr>
        <p:spPr>
          <a:xfrm>
            <a:off x="1426233" y="2673358"/>
            <a:ext cx="751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、call </a:t>
            </a:r>
            <a:r>
              <a:rPr lang="zh-CN" altLang="en-US" dirty="0"/>
              <a:t>MPI_WAITALL(in_bndy%nmsg_ew_rcv, rcv_request, rcv_status, ierr)</a:t>
            </a:r>
          </a:p>
        </p:txBody>
      </p:sp>
      <p:sp>
        <p:nvSpPr>
          <p:cNvPr id="7" name="矩形 6"/>
          <p:cNvSpPr/>
          <p:nvPr/>
        </p:nvSpPr>
        <p:spPr>
          <a:xfrm>
            <a:off x="1472241" y="3173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、unpack </a:t>
            </a:r>
            <a:r>
              <a:rPr lang="zh-CN" altLang="en-US" dirty="0"/>
              <a:t>the recv buffer </a:t>
            </a:r>
            <a:r>
              <a:rPr lang="zh-CN" altLang="en-US" dirty="0" smtClean="0"/>
              <a:t>into ghost </a:t>
            </a:r>
            <a:r>
              <a:rPr lang="zh-CN" altLang="en-US" dirty="0"/>
              <a:t>cells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327031" y="1579191"/>
            <a:ext cx="123644" cy="2074652"/>
          </a:xfrm>
          <a:prstGeom prst="lef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72240" y="4107907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、post </a:t>
            </a:r>
            <a:r>
              <a:rPr lang="zh-CN" altLang="en-US" dirty="0"/>
              <a:t>receives</a:t>
            </a:r>
          </a:p>
        </p:txBody>
      </p:sp>
      <p:sp>
        <p:nvSpPr>
          <p:cNvPr id="10" name="矩形 9"/>
          <p:cNvSpPr/>
          <p:nvPr/>
        </p:nvSpPr>
        <p:spPr>
          <a:xfrm>
            <a:off x="1472240" y="4467659"/>
            <a:ext cx="334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、fill </a:t>
            </a:r>
            <a:r>
              <a:rPr lang="zh-CN" altLang="en-US" dirty="0"/>
              <a:t>send buffer and post sends</a:t>
            </a:r>
          </a:p>
        </p:txBody>
      </p:sp>
      <p:sp>
        <p:nvSpPr>
          <p:cNvPr id="12" name="矩形 11"/>
          <p:cNvSpPr/>
          <p:nvPr/>
        </p:nvSpPr>
        <p:spPr>
          <a:xfrm>
            <a:off x="1426233" y="5127473"/>
            <a:ext cx="7671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、call </a:t>
            </a:r>
            <a:r>
              <a:rPr lang="zh-CN" altLang="en-US" dirty="0"/>
              <a:t>MPI_WAITALL(in_bndy%nmsg_ew_rcv, rcv_request, rcv_status, ierr)</a:t>
            </a:r>
          </a:p>
        </p:txBody>
      </p:sp>
      <p:sp>
        <p:nvSpPr>
          <p:cNvPr id="13" name="矩形 12"/>
          <p:cNvSpPr/>
          <p:nvPr/>
        </p:nvSpPr>
        <p:spPr>
          <a:xfrm>
            <a:off x="1472241" y="56437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、unpack </a:t>
            </a:r>
            <a:r>
              <a:rPr lang="zh-CN" altLang="en-US" dirty="0"/>
              <a:t>the recv buffer </a:t>
            </a:r>
            <a:r>
              <a:rPr lang="zh-CN" altLang="en-US" dirty="0" smtClean="0"/>
              <a:t>into ghost </a:t>
            </a:r>
            <a:r>
              <a:rPr lang="zh-CN" altLang="en-US" dirty="0"/>
              <a:t>cells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325593" y="4208824"/>
            <a:ext cx="125082" cy="1890051"/>
          </a:xfrm>
          <a:prstGeom prst="leftBrac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1716" y="2431851"/>
            <a:ext cx="9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ew</a:t>
            </a:r>
            <a:r>
              <a:rPr lang="en-US" altLang="zh-CN" dirty="0" smtClean="0"/>
              <a:t> MSG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146" y="4942807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ns MSG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02780" y="5989990"/>
            <a:ext cx="590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ARRAY(:,jb_dst:je_dst,dst_block) = buf_ns_rcv(:,1:nghost,k,n)</a:t>
            </a:r>
          </a:p>
        </p:txBody>
      </p:sp>
      <p:sp>
        <p:nvSpPr>
          <p:cNvPr id="19" name="矩形 18"/>
          <p:cNvSpPr/>
          <p:nvPr/>
        </p:nvSpPr>
        <p:spPr>
          <a:xfrm>
            <a:off x="4202780" y="4769454"/>
            <a:ext cx="508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buf_ns_snd(:,:,i,n) = ARRAY(:,jb_src:je_src,src_block)</a:t>
            </a:r>
          </a:p>
        </p:txBody>
      </p:sp>
      <p:sp>
        <p:nvSpPr>
          <p:cNvPr id="20" name="矩形 19"/>
          <p:cNvSpPr/>
          <p:nvPr/>
        </p:nvSpPr>
        <p:spPr>
          <a:xfrm>
            <a:off x="4170496" y="3492451"/>
            <a:ext cx="5265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ARRAY(ib_dst:ie_dst,:,dst_block) = buf_ew_rcv(:,:,k,n)</a:t>
            </a:r>
          </a:p>
        </p:txBody>
      </p:sp>
    </p:spTree>
    <p:extLst>
      <p:ext uri="{BB962C8B-B14F-4D97-AF65-F5344CB8AC3E}">
        <p14:creationId xmlns:p14="http://schemas.microsoft.com/office/powerpoint/2010/main" val="116517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7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5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337</Words>
  <Application>Microsoft Office PowerPoint</Application>
  <PresentationFormat>宽屏</PresentationFormat>
  <Paragraphs>30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红波</dc:creator>
  <cp:lastModifiedBy>黎 红波</cp:lastModifiedBy>
  <cp:revision>23</cp:revision>
  <dcterms:created xsi:type="dcterms:W3CDTF">2018-08-02T08:07:17Z</dcterms:created>
  <dcterms:modified xsi:type="dcterms:W3CDTF">2018-08-04T03:29:07Z</dcterms:modified>
</cp:coreProperties>
</file>