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7" d="100"/>
          <a:sy n="97" d="100"/>
        </p:scale>
        <p:origin x="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ECEF1-BF73-4F5F-A358-171D6959552B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EB3222-E6A6-4F92-944B-F88E0ECFEB32}">
      <dgm:prSet/>
      <dgm:spPr/>
      <dgm:t>
        <a:bodyPr/>
        <a:lstStyle/>
        <a:p>
          <a:r>
            <a:rPr lang="en-US"/>
            <a:t>Accuracy</a:t>
          </a:r>
        </a:p>
      </dgm:t>
    </dgm:pt>
    <dgm:pt modelId="{6D9B6739-1A15-41EF-BD51-D85E9C20976A}" type="parTrans" cxnId="{D7588CB7-6CBC-4300-89BA-8483200E7C8D}">
      <dgm:prSet/>
      <dgm:spPr/>
      <dgm:t>
        <a:bodyPr/>
        <a:lstStyle/>
        <a:p>
          <a:endParaRPr lang="en-US"/>
        </a:p>
      </dgm:t>
    </dgm:pt>
    <dgm:pt modelId="{60AE1816-7004-4144-8B01-54A4C8630A64}" type="sibTrans" cxnId="{D7588CB7-6CBC-4300-89BA-8483200E7C8D}">
      <dgm:prSet/>
      <dgm:spPr/>
      <dgm:t>
        <a:bodyPr/>
        <a:lstStyle/>
        <a:p>
          <a:endParaRPr lang="en-US"/>
        </a:p>
      </dgm:t>
    </dgm:pt>
    <dgm:pt modelId="{2163EB3B-83D2-471C-9D1D-2C1E735D568D}">
      <dgm:prSet/>
      <dgm:spPr/>
      <dgm:t>
        <a:bodyPr/>
        <a:lstStyle/>
        <a:p>
          <a:r>
            <a:rPr lang="en-US"/>
            <a:t>Precision</a:t>
          </a:r>
        </a:p>
      </dgm:t>
    </dgm:pt>
    <dgm:pt modelId="{AFF27A2C-559F-4878-A15C-17E3C82D7F72}" type="parTrans" cxnId="{13CBF194-0260-40BA-BAE6-27369B0129BF}">
      <dgm:prSet/>
      <dgm:spPr/>
      <dgm:t>
        <a:bodyPr/>
        <a:lstStyle/>
        <a:p>
          <a:endParaRPr lang="en-US"/>
        </a:p>
      </dgm:t>
    </dgm:pt>
    <dgm:pt modelId="{05E629C5-E314-48C0-A4E8-90C132A53614}" type="sibTrans" cxnId="{13CBF194-0260-40BA-BAE6-27369B0129BF}">
      <dgm:prSet/>
      <dgm:spPr/>
      <dgm:t>
        <a:bodyPr/>
        <a:lstStyle/>
        <a:p>
          <a:endParaRPr lang="en-US"/>
        </a:p>
      </dgm:t>
    </dgm:pt>
    <dgm:pt modelId="{4EEE5C15-7B31-405B-BF38-7A2BDCAB1296}">
      <dgm:prSet/>
      <dgm:spPr/>
      <dgm:t>
        <a:bodyPr/>
        <a:lstStyle/>
        <a:p>
          <a:r>
            <a:rPr lang="en-US"/>
            <a:t>Recall</a:t>
          </a:r>
        </a:p>
      </dgm:t>
    </dgm:pt>
    <dgm:pt modelId="{02D1DB5C-74F1-4DCC-A1B9-DF1AED371D74}" type="parTrans" cxnId="{7C9586F9-C6BC-4A7D-B814-21E2526A5BDA}">
      <dgm:prSet/>
      <dgm:spPr/>
      <dgm:t>
        <a:bodyPr/>
        <a:lstStyle/>
        <a:p>
          <a:endParaRPr lang="en-US"/>
        </a:p>
      </dgm:t>
    </dgm:pt>
    <dgm:pt modelId="{81C8D940-41C6-47EF-A75C-B24A4D073F15}" type="sibTrans" cxnId="{7C9586F9-C6BC-4A7D-B814-21E2526A5BDA}">
      <dgm:prSet/>
      <dgm:spPr/>
      <dgm:t>
        <a:bodyPr/>
        <a:lstStyle/>
        <a:p>
          <a:endParaRPr lang="en-US"/>
        </a:p>
      </dgm:t>
    </dgm:pt>
    <dgm:pt modelId="{6511455A-E6A3-4665-8E13-FB1ED6155548}">
      <dgm:prSet/>
      <dgm:spPr/>
      <dgm:t>
        <a:bodyPr/>
        <a:lstStyle/>
        <a:p>
          <a:r>
            <a:rPr lang="en-US"/>
            <a:t>F1-Score</a:t>
          </a:r>
        </a:p>
      </dgm:t>
    </dgm:pt>
    <dgm:pt modelId="{ADE0BCE9-488B-4DD6-A752-1A542B396813}" type="parTrans" cxnId="{F2D5E927-55FA-4BE0-AB59-9F66F14AD04F}">
      <dgm:prSet/>
      <dgm:spPr/>
      <dgm:t>
        <a:bodyPr/>
        <a:lstStyle/>
        <a:p>
          <a:endParaRPr lang="en-US"/>
        </a:p>
      </dgm:t>
    </dgm:pt>
    <dgm:pt modelId="{A1289206-149A-4108-8537-BD38713E27E5}" type="sibTrans" cxnId="{F2D5E927-55FA-4BE0-AB59-9F66F14AD04F}">
      <dgm:prSet/>
      <dgm:spPr/>
      <dgm:t>
        <a:bodyPr/>
        <a:lstStyle/>
        <a:p>
          <a:endParaRPr lang="en-US"/>
        </a:p>
      </dgm:t>
    </dgm:pt>
    <dgm:pt modelId="{99D75321-472C-41DC-B528-D9D0CA478345}">
      <dgm:prSet/>
      <dgm:spPr/>
      <dgm:t>
        <a:bodyPr/>
        <a:lstStyle/>
        <a:p>
          <a:r>
            <a:rPr lang="en-US"/>
            <a:t>MCC (Matthews Correlation Coefficient)</a:t>
          </a:r>
        </a:p>
      </dgm:t>
    </dgm:pt>
    <dgm:pt modelId="{B95DA1C9-DFC2-4C90-BA6E-BC88FFFE4D97}" type="parTrans" cxnId="{56DE1F6D-3C11-420C-834D-64196D80069A}">
      <dgm:prSet/>
      <dgm:spPr/>
      <dgm:t>
        <a:bodyPr/>
        <a:lstStyle/>
        <a:p>
          <a:endParaRPr lang="en-US"/>
        </a:p>
      </dgm:t>
    </dgm:pt>
    <dgm:pt modelId="{1AF7A54B-949E-4DA0-8023-5BFEB584F25F}" type="sibTrans" cxnId="{56DE1F6D-3C11-420C-834D-64196D80069A}">
      <dgm:prSet/>
      <dgm:spPr/>
      <dgm:t>
        <a:bodyPr/>
        <a:lstStyle/>
        <a:p>
          <a:endParaRPr lang="en-US"/>
        </a:p>
      </dgm:t>
    </dgm:pt>
    <dgm:pt modelId="{BD2DD4C0-400C-49C8-9E4B-36743EBB255F}">
      <dgm:prSet/>
      <dgm:spPr/>
      <dgm:t>
        <a:bodyPr/>
        <a:lstStyle/>
        <a:p>
          <a:r>
            <a:rPr lang="en-US"/>
            <a:t>ROC/AUC (Receiver Operating Characteristic/Area Under the Curve)</a:t>
          </a:r>
        </a:p>
      </dgm:t>
    </dgm:pt>
    <dgm:pt modelId="{0DD2CDBF-0D43-4960-A057-063263CCE408}" type="parTrans" cxnId="{D4699707-4095-4BD9-BABA-9ABECCDE7575}">
      <dgm:prSet/>
      <dgm:spPr/>
      <dgm:t>
        <a:bodyPr/>
        <a:lstStyle/>
        <a:p>
          <a:endParaRPr lang="en-US"/>
        </a:p>
      </dgm:t>
    </dgm:pt>
    <dgm:pt modelId="{4CDC6190-8B11-4D1F-B88D-1515A47AEF04}" type="sibTrans" cxnId="{D4699707-4095-4BD9-BABA-9ABECCDE7575}">
      <dgm:prSet/>
      <dgm:spPr/>
      <dgm:t>
        <a:bodyPr/>
        <a:lstStyle/>
        <a:p>
          <a:endParaRPr lang="en-US"/>
        </a:p>
      </dgm:t>
    </dgm:pt>
    <dgm:pt modelId="{9333192F-52B7-4237-83CE-CCF07A993902}" type="pres">
      <dgm:prSet presAssocID="{957ECEF1-BF73-4F5F-A358-171D6959552B}" presName="diagram" presStyleCnt="0">
        <dgm:presLayoutVars>
          <dgm:dir/>
          <dgm:resizeHandles val="exact"/>
        </dgm:presLayoutVars>
      </dgm:prSet>
      <dgm:spPr/>
    </dgm:pt>
    <dgm:pt modelId="{C3F6DB67-14D7-4312-8528-91237DE5EEBE}" type="pres">
      <dgm:prSet presAssocID="{54EB3222-E6A6-4F92-944B-F88E0ECFEB32}" presName="node" presStyleLbl="node1" presStyleIdx="0" presStyleCnt="6">
        <dgm:presLayoutVars>
          <dgm:bulletEnabled val="1"/>
        </dgm:presLayoutVars>
      </dgm:prSet>
      <dgm:spPr/>
    </dgm:pt>
    <dgm:pt modelId="{669278FC-F81F-4D0F-A918-C6505034A9AB}" type="pres">
      <dgm:prSet presAssocID="{60AE1816-7004-4144-8B01-54A4C8630A64}" presName="sibTrans" presStyleCnt="0"/>
      <dgm:spPr/>
    </dgm:pt>
    <dgm:pt modelId="{551E00A4-4C03-4D15-B0E4-E2E65E3DD048}" type="pres">
      <dgm:prSet presAssocID="{2163EB3B-83D2-471C-9D1D-2C1E735D568D}" presName="node" presStyleLbl="node1" presStyleIdx="1" presStyleCnt="6">
        <dgm:presLayoutVars>
          <dgm:bulletEnabled val="1"/>
        </dgm:presLayoutVars>
      </dgm:prSet>
      <dgm:spPr/>
    </dgm:pt>
    <dgm:pt modelId="{E31902AC-4FBA-4069-B57F-E8D30ED5C76D}" type="pres">
      <dgm:prSet presAssocID="{05E629C5-E314-48C0-A4E8-90C132A53614}" presName="sibTrans" presStyleCnt="0"/>
      <dgm:spPr/>
    </dgm:pt>
    <dgm:pt modelId="{A3052A70-CDB0-41AE-B2B3-80C6E125C864}" type="pres">
      <dgm:prSet presAssocID="{4EEE5C15-7B31-405B-BF38-7A2BDCAB1296}" presName="node" presStyleLbl="node1" presStyleIdx="2" presStyleCnt="6">
        <dgm:presLayoutVars>
          <dgm:bulletEnabled val="1"/>
        </dgm:presLayoutVars>
      </dgm:prSet>
      <dgm:spPr/>
    </dgm:pt>
    <dgm:pt modelId="{B0338B10-9CD0-4941-89EC-2BB4F013CAF2}" type="pres">
      <dgm:prSet presAssocID="{81C8D940-41C6-47EF-A75C-B24A4D073F15}" presName="sibTrans" presStyleCnt="0"/>
      <dgm:spPr/>
    </dgm:pt>
    <dgm:pt modelId="{3B93C7F9-F8B4-442A-B6C2-2AD6947E76E6}" type="pres">
      <dgm:prSet presAssocID="{6511455A-E6A3-4665-8E13-FB1ED6155548}" presName="node" presStyleLbl="node1" presStyleIdx="3" presStyleCnt="6">
        <dgm:presLayoutVars>
          <dgm:bulletEnabled val="1"/>
        </dgm:presLayoutVars>
      </dgm:prSet>
      <dgm:spPr/>
    </dgm:pt>
    <dgm:pt modelId="{1296338E-641D-4D7C-A0FF-77956DFC065A}" type="pres">
      <dgm:prSet presAssocID="{A1289206-149A-4108-8537-BD38713E27E5}" presName="sibTrans" presStyleCnt="0"/>
      <dgm:spPr/>
    </dgm:pt>
    <dgm:pt modelId="{56F01DC2-D3F8-4B60-93AB-5ACA19C551A9}" type="pres">
      <dgm:prSet presAssocID="{99D75321-472C-41DC-B528-D9D0CA478345}" presName="node" presStyleLbl="node1" presStyleIdx="4" presStyleCnt="6">
        <dgm:presLayoutVars>
          <dgm:bulletEnabled val="1"/>
        </dgm:presLayoutVars>
      </dgm:prSet>
      <dgm:spPr/>
    </dgm:pt>
    <dgm:pt modelId="{93A9E863-25FD-4615-8641-E8BE96CADD66}" type="pres">
      <dgm:prSet presAssocID="{1AF7A54B-949E-4DA0-8023-5BFEB584F25F}" presName="sibTrans" presStyleCnt="0"/>
      <dgm:spPr/>
    </dgm:pt>
    <dgm:pt modelId="{F46D59A0-51BB-428E-A0B2-43AFC8F2F4FC}" type="pres">
      <dgm:prSet presAssocID="{BD2DD4C0-400C-49C8-9E4B-36743EBB255F}" presName="node" presStyleLbl="node1" presStyleIdx="5" presStyleCnt="6">
        <dgm:presLayoutVars>
          <dgm:bulletEnabled val="1"/>
        </dgm:presLayoutVars>
      </dgm:prSet>
      <dgm:spPr/>
    </dgm:pt>
  </dgm:ptLst>
  <dgm:cxnLst>
    <dgm:cxn modelId="{D4699707-4095-4BD9-BABA-9ABECCDE7575}" srcId="{957ECEF1-BF73-4F5F-A358-171D6959552B}" destId="{BD2DD4C0-400C-49C8-9E4B-36743EBB255F}" srcOrd="5" destOrd="0" parTransId="{0DD2CDBF-0D43-4960-A057-063263CCE408}" sibTransId="{4CDC6190-8B11-4D1F-B88D-1515A47AEF04}"/>
    <dgm:cxn modelId="{B4477E09-0BCC-4BCC-9AF7-EEB81D36FD25}" type="presOf" srcId="{2163EB3B-83D2-471C-9D1D-2C1E735D568D}" destId="{551E00A4-4C03-4D15-B0E4-E2E65E3DD048}" srcOrd="0" destOrd="0" presId="urn:microsoft.com/office/officeart/2005/8/layout/default"/>
    <dgm:cxn modelId="{13B42724-115D-473D-84FF-604A82179FFD}" type="presOf" srcId="{6511455A-E6A3-4665-8E13-FB1ED6155548}" destId="{3B93C7F9-F8B4-442A-B6C2-2AD6947E76E6}" srcOrd="0" destOrd="0" presId="urn:microsoft.com/office/officeart/2005/8/layout/default"/>
    <dgm:cxn modelId="{F2D5E927-55FA-4BE0-AB59-9F66F14AD04F}" srcId="{957ECEF1-BF73-4F5F-A358-171D6959552B}" destId="{6511455A-E6A3-4665-8E13-FB1ED6155548}" srcOrd="3" destOrd="0" parTransId="{ADE0BCE9-488B-4DD6-A752-1A542B396813}" sibTransId="{A1289206-149A-4108-8537-BD38713E27E5}"/>
    <dgm:cxn modelId="{F52D1B3F-F03D-4664-88CB-61771BC9DE50}" type="presOf" srcId="{4EEE5C15-7B31-405B-BF38-7A2BDCAB1296}" destId="{A3052A70-CDB0-41AE-B2B3-80C6E125C864}" srcOrd="0" destOrd="0" presId="urn:microsoft.com/office/officeart/2005/8/layout/default"/>
    <dgm:cxn modelId="{35131469-1FE1-427A-A2AB-0507D128B158}" type="presOf" srcId="{54EB3222-E6A6-4F92-944B-F88E0ECFEB32}" destId="{C3F6DB67-14D7-4312-8528-91237DE5EEBE}" srcOrd="0" destOrd="0" presId="urn:microsoft.com/office/officeart/2005/8/layout/default"/>
    <dgm:cxn modelId="{65D4064C-18D5-4259-BED5-32104BCF0882}" type="presOf" srcId="{957ECEF1-BF73-4F5F-A358-171D6959552B}" destId="{9333192F-52B7-4237-83CE-CCF07A993902}" srcOrd="0" destOrd="0" presId="urn:microsoft.com/office/officeart/2005/8/layout/default"/>
    <dgm:cxn modelId="{56DE1F6D-3C11-420C-834D-64196D80069A}" srcId="{957ECEF1-BF73-4F5F-A358-171D6959552B}" destId="{99D75321-472C-41DC-B528-D9D0CA478345}" srcOrd="4" destOrd="0" parTransId="{B95DA1C9-DFC2-4C90-BA6E-BC88FFFE4D97}" sibTransId="{1AF7A54B-949E-4DA0-8023-5BFEB584F25F}"/>
    <dgm:cxn modelId="{B38CBE72-1088-4ED7-B740-3B9EECE96DC9}" type="presOf" srcId="{99D75321-472C-41DC-B528-D9D0CA478345}" destId="{56F01DC2-D3F8-4B60-93AB-5ACA19C551A9}" srcOrd="0" destOrd="0" presId="urn:microsoft.com/office/officeart/2005/8/layout/default"/>
    <dgm:cxn modelId="{13CBF194-0260-40BA-BAE6-27369B0129BF}" srcId="{957ECEF1-BF73-4F5F-A358-171D6959552B}" destId="{2163EB3B-83D2-471C-9D1D-2C1E735D568D}" srcOrd="1" destOrd="0" parTransId="{AFF27A2C-559F-4878-A15C-17E3C82D7F72}" sibTransId="{05E629C5-E314-48C0-A4E8-90C132A53614}"/>
    <dgm:cxn modelId="{66ADB09A-49F4-40AC-8990-46277870EEFA}" type="presOf" srcId="{BD2DD4C0-400C-49C8-9E4B-36743EBB255F}" destId="{F46D59A0-51BB-428E-A0B2-43AFC8F2F4FC}" srcOrd="0" destOrd="0" presId="urn:microsoft.com/office/officeart/2005/8/layout/default"/>
    <dgm:cxn modelId="{D7588CB7-6CBC-4300-89BA-8483200E7C8D}" srcId="{957ECEF1-BF73-4F5F-A358-171D6959552B}" destId="{54EB3222-E6A6-4F92-944B-F88E0ECFEB32}" srcOrd="0" destOrd="0" parTransId="{6D9B6739-1A15-41EF-BD51-D85E9C20976A}" sibTransId="{60AE1816-7004-4144-8B01-54A4C8630A64}"/>
    <dgm:cxn modelId="{7C9586F9-C6BC-4A7D-B814-21E2526A5BDA}" srcId="{957ECEF1-BF73-4F5F-A358-171D6959552B}" destId="{4EEE5C15-7B31-405B-BF38-7A2BDCAB1296}" srcOrd="2" destOrd="0" parTransId="{02D1DB5C-74F1-4DCC-A1B9-DF1AED371D74}" sibTransId="{81C8D940-41C6-47EF-A75C-B24A4D073F15}"/>
    <dgm:cxn modelId="{F686998E-2E86-4E58-91F1-3D82DACABB9E}" type="presParOf" srcId="{9333192F-52B7-4237-83CE-CCF07A993902}" destId="{C3F6DB67-14D7-4312-8528-91237DE5EEBE}" srcOrd="0" destOrd="0" presId="urn:microsoft.com/office/officeart/2005/8/layout/default"/>
    <dgm:cxn modelId="{17A74D44-5CDE-475C-9FD3-C9CAF4F7180A}" type="presParOf" srcId="{9333192F-52B7-4237-83CE-CCF07A993902}" destId="{669278FC-F81F-4D0F-A918-C6505034A9AB}" srcOrd="1" destOrd="0" presId="urn:microsoft.com/office/officeart/2005/8/layout/default"/>
    <dgm:cxn modelId="{EDA61E48-961C-4ED8-B386-CB9E6A29FF7A}" type="presParOf" srcId="{9333192F-52B7-4237-83CE-CCF07A993902}" destId="{551E00A4-4C03-4D15-B0E4-E2E65E3DD048}" srcOrd="2" destOrd="0" presId="urn:microsoft.com/office/officeart/2005/8/layout/default"/>
    <dgm:cxn modelId="{C8560F2D-75A6-4678-9401-CCFA25874992}" type="presParOf" srcId="{9333192F-52B7-4237-83CE-CCF07A993902}" destId="{E31902AC-4FBA-4069-B57F-E8D30ED5C76D}" srcOrd="3" destOrd="0" presId="urn:microsoft.com/office/officeart/2005/8/layout/default"/>
    <dgm:cxn modelId="{B0701616-A547-420D-9C11-766ED8616448}" type="presParOf" srcId="{9333192F-52B7-4237-83CE-CCF07A993902}" destId="{A3052A70-CDB0-41AE-B2B3-80C6E125C864}" srcOrd="4" destOrd="0" presId="urn:microsoft.com/office/officeart/2005/8/layout/default"/>
    <dgm:cxn modelId="{735D2B9C-B658-4F75-9E0E-E47F00F283B7}" type="presParOf" srcId="{9333192F-52B7-4237-83CE-CCF07A993902}" destId="{B0338B10-9CD0-4941-89EC-2BB4F013CAF2}" srcOrd="5" destOrd="0" presId="urn:microsoft.com/office/officeart/2005/8/layout/default"/>
    <dgm:cxn modelId="{C157B221-ACDF-4EFC-BB28-C141D07119CF}" type="presParOf" srcId="{9333192F-52B7-4237-83CE-CCF07A993902}" destId="{3B93C7F9-F8B4-442A-B6C2-2AD6947E76E6}" srcOrd="6" destOrd="0" presId="urn:microsoft.com/office/officeart/2005/8/layout/default"/>
    <dgm:cxn modelId="{7478370B-83F7-49A6-A8C6-479F56C4FFFE}" type="presParOf" srcId="{9333192F-52B7-4237-83CE-CCF07A993902}" destId="{1296338E-641D-4D7C-A0FF-77956DFC065A}" srcOrd="7" destOrd="0" presId="urn:microsoft.com/office/officeart/2005/8/layout/default"/>
    <dgm:cxn modelId="{D63B3A91-0E04-4B79-919D-DCB51E5B3ADF}" type="presParOf" srcId="{9333192F-52B7-4237-83CE-CCF07A993902}" destId="{56F01DC2-D3F8-4B60-93AB-5ACA19C551A9}" srcOrd="8" destOrd="0" presId="urn:microsoft.com/office/officeart/2005/8/layout/default"/>
    <dgm:cxn modelId="{3609DFC4-2FDC-48B6-9283-7CEE8CC15707}" type="presParOf" srcId="{9333192F-52B7-4237-83CE-CCF07A993902}" destId="{93A9E863-25FD-4615-8641-E8BE96CADD66}" srcOrd="9" destOrd="0" presId="urn:microsoft.com/office/officeart/2005/8/layout/default"/>
    <dgm:cxn modelId="{AB1F1C68-B32E-49D2-9034-9B101921185E}" type="presParOf" srcId="{9333192F-52B7-4237-83CE-CCF07A993902}" destId="{F46D59A0-51BB-428E-A0B2-43AFC8F2F4F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18C01-6F9E-4758-AAE7-2F5D33312B8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1E1C4B-E44C-48FF-8578-15F7F0164059}">
      <dgm:prSet/>
      <dgm:spPr/>
      <dgm:t>
        <a:bodyPr/>
        <a:lstStyle/>
        <a:p>
          <a:r>
            <a:rPr lang="en-US"/>
            <a:t>Possible Overfitting</a:t>
          </a:r>
        </a:p>
      </dgm:t>
    </dgm:pt>
    <dgm:pt modelId="{0EAB3ACB-58F2-4CE3-A2D7-15ACE0B68A5A}" type="parTrans" cxnId="{C00C32EC-7951-4867-8125-BC8BA033DBFF}">
      <dgm:prSet/>
      <dgm:spPr/>
      <dgm:t>
        <a:bodyPr/>
        <a:lstStyle/>
        <a:p>
          <a:endParaRPr lang="en-US"/>
        </a:p>
      </dgm:t>
    </dgm:pt>
    <dgm:pt modelId="{83E5CF37-697B-42CA-96B7-B9FB6C0DCBE5}" type="sibTrans" cxnId="{C00C32EC-7951-4867-8125-BC8BA033DBFF}">
      <dgm:prSet/>
      <dgm:spPr/>
      <dgm:t>
        <a:bodyPr/>
        <a:lstStyle/>
        <a:p>
          <a:endParaRPr lang="en-US"/>
        </a:p>
      </dgm:t>
    </dgm:pt>
    <dgm:pt modelId="{8294D782-E825-42B3-A3BE-4B89E2F046E1}">
      <dgm:prSet/>
      <dgm:spPr/>
      <dgm:t>
        <a:bodyPr/>
        <a:lstStyle/>
        <a:p>
          <a:r>
            <a:rPr lang="en-US"/>
            <a:t>Premade dataset</a:t>
          </a:r>
        </a:p>
      </dgm:t>
    </dgm:pt>
    <dgm:pt modelId="{2B3BE139-7B67-4F0F-8B93-32931D66D4E4}" type="parTrans" cxnId="{C3BE1149-1767-4909-BF97-F378FE68746D}">
      <dgm:prSet/>
      <dgm:spPr/>
      <dgm:t>
        <a:bodyPr/>
        <a:lstStyle/>
        <a:p>
          <a:endParaRPr lang="en-US"/>
        </a:p>
      </dgm:t>
    </dgm:pt>
    <dgm:pt modelId="{9CA9069C-8492-403C-ACA0-421849E43C34}" type="sibTrans" cxnId="{C3BE1149-1767-4909-BF97-F378FE68746D}">
      <dgm:prSet/>
      <dgm:spPr/>
      <dgm:t>
        <a:bodyPr/>
        <a:lstStyle/>
        <a:p>
          <a:endParaRPr lang="en-US"/>
        </a:p>
      </dgm:t>
    </dgm:pt>
    <dgm:pt modelId="{C8405F91-75A4-4939-8DEF-D3EC4094D7A4}">
      <dgm:prSet/>
      <dgm:spPr/>
      <dgm:t>
        <a:bodyPr/>
        <a:lstStyle/>
        <a:p>
          <a:r>
            <a:rPr lang="en-US"/>
            <a:t>Pre-Cleaned</a:t>
          </a:r>
        </a:p>
      </dgm:t>
    </dgm:pt>
    <dgm:pt modelId="{531217B8-47C8-4446-B58B-BF926A359065}" type="parTrans" cxnId="{4579C7C9-BA76-4EB5-8139-AB7D4146B5A0}">
      <dgm:prSet/>
      <dgm:spPr/>
      <dgm:t>
        <a:bodyPr/>
        <a:lstStyle/>
        <a:p>
          <a:endParaRPr lang="en-US"/>
        </a:p>
      </dgm:t>
    </dgm:pt>
    <dgm:pt modelId="{5FAE9E8A-F92F-4008-A2E9-EC6E2DA92B21}" type="sibTrans" cxnId="{4579C7C9-BA76-4EB5-8139-AB7D4146B5A0}">
      <dgm:prSet/>
      <dgm:spPr/>
      <dgm:t>
        <a:bodyPr/>
        <a:lstStyle/>
        <a:p>
          <a:endParaRPr lang="en-US"/>
        </a:p>
      </dgm:t>
    </dgm:pt>
    <dgm:pt modelId="{1D0806B0-D6AA-4EBA-A5BB-648396E3066D}">
      <dgm:prSet/>
      <dgm:spPr/>
      <dgm:t>
        <a:bodyPr/>
        <a:lstStyle/>
        <a:p>
          <a:r>
            <a:rPr lang="en-US"/>
            <a:t>Less Noise</a:t>
          </a:r>
        </a:p>
      </dgm:t>
    </dgm:pt>
    <dgm:pt modelId="{10574A09-0657-4A54-9ECB-E168BFB4AD70}" type="parTrans" cxnId="{9F2C2D7E-9DA6-454D-8C9A-A61626D7C970}">
      <dgm:prSet/>
      <dgm:spPr/>
      <dgm:t>
        <a:bodyPr/>
        <a:lstStyle/>
        <a:p>
          <a:endParaRPr lang="en-US"/>
        </a:p>
      </dgm:t>
    </dgm:pt>
    <dgm:pt modelId="{06748993-1360-4125-8E32-E7DDF114C181}" type="sibTrans" cxnId="{9F2C2D7E-9DA6-454D-8C9A-A61626D7C970}">
      <dgm:prSet/>
      <dgm:spPr/>
      <dgm:t>
        <a:bodyPr/>
        <a:lstStyle/>
        <a:p>
          <a:endParaRPr lang="en-US"/>
        </a:p>
      </dgm:t>
    </dgm:pt>
    <dgm:pt modelId="{6601713F-21E1-458D-8D0C-0165D2183623}" type="pres">
      <dgm:prSet presAssocID="{B5818C01-6F9E-4758-AAE7-2F5D33312B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EB7AB0-C2F8-4F89-84BF-3AC7EDC8E8AF}" type="pres">
      <dgm:prSet presAssocID="{6B1E1C4B-E44C-48FF-8578-15F7F0164059}" presName="hierRoot1" presStyleCnt="0"/>
      <dgm:spPr/>
    </dgm:pt>
    <dgm:pt modelId="{35C71AC1-9163-4241-8A02-DF38E3215184}" type="pres">
      <dgm:prSet presAssocID="{6B1E1C4B-E44C-48FF-8578-15F7F0164059}" presName="composite" presStyleCnt="0"/>
      <dgm:spPr/>
    </dgm:pt>
    <dgm:pt modelId="{2A615871-BC9E-4591-BBA9-FCEB321B7CAD}" type="pres">
      <dgm:prSet presAssocID="{6B1E1C4B-E44C-48FF-8578-15F7F0164059}" presName="background" presStyleLbl="node0" presStyleIdx="0" presStyleCnt="4"/>
      <dgm:spPr/>
    </dgm:pt>
    <dgm:pt modelId="{B5FF2646-AE8F-4DCE-8486-31584B63F2AA}" type="pres">
      <dgm:prSet presAssocID="{6B1E1C4B-E44C-48FF-8578-15F7F0164059}" presName="text" presStyleLbl="fgAcc0" presStyleIdx="0" presStyleCnt="4">
        <dgm:presLayoutVars>
          <dgm:chPref val="3"/>
        </dgm:presLayoutVars>
      </dgm:prSet>
      <dgm:spPr/>
    </dgm:pt>
    <dgm:pt modelId="{983DF9BE-7AEC-41F0-AF3A-92A69118A6C5}" type="pres">
      <dgm:prSet presAssocID="{6B1E1C4B-E44C-48FF-8578-15F7F0164059}" presName="hierChild2" presStyleCnt="0"/>
      <dgm:spPr/>
    </dgm:pt>
    <dgm:pt modelId="{5615581C-A81E-467E-A954-43B513EC2CBA}" type="pres">
      <dgm:prSet presAssocID="{8294D782-E825-42B3-A3BE-4B89E2F046E1}" presName="hierRoot1" presStyleCnt="0"/>
      <dgm:spPr/>
    </dgm:pt>
    <dgm:pt modelId="{9B9B768B-B9AF-40B7-B4C3-45441A656F67}" type="pres">
      <dgm:prSet presAssocID="{8294D782-E825-42B3-A3BE-4B89E2F046E1}" presName="composite" presStyleCnt="0"/>
      <dgm:spPr/>
    </dgm:pt>
    <dgm:pt modelId="{6E0EBF17-D66B-4557-9185-A78BD22ED754}" type="pres">
      <dgm:prSet presAssocID="{8294D782-E825-42B3-A3BE-4B89E2F046E1}" presName="background" presStyleLbl="node0" presStyleIdx="1" presStyleCnt="4"/>
      <dgm:spPr/>
    </dgm:pt>
    <dgm:pt modelId="{1760ED0F-24B5-4074-99B3-778EF15E6EA6}" type="pres">
      <dgm:prSet presAssocID="{8294D782-E825-42B3-A3BE-4B89E2F046E1}" presName="text" presStyleLbl="fgAcc0" presStyleIdx="1" presStyleCnt="4">
        <dgm:presLayoutVars>
          <dgm:chPref val="3"/>
        </dgm:presLayoutVars>
      </dgm:prSet>
      <dgm:spPr/>
    </dgm:pt>
    <dgm:pt modelId="{5FB41579-332A-4F54-B8E7-A919849A2386}" type="pres">
      <dgm:prSet presAssocID="{8294D782-E825-42B3-A3BE-4B89E2F046E1}" presName="hierChild2" presStyleCnt="0"/>
      <dgm:spPr/>
    </dgm:pt>
    <dgm:pt modelId="{4611FD2F-92B9-4479-9260-9427331ADE93}" type="pres">
      <dgm:prSet presAssocID="{C8405F91-75A4-4939-8DEF-D3EC4094D7A4}" presName="hierRoot1" presStyleCnt="0"/>
      <dgm:spPr/>
    </dgm:pt>
    <dgm:pt modelId="{A0C89982-EE21-4BBC-B848-B5FFCCF3145E}" type="pres">
      <dgm:prSet presAssocID="{C8405F91-75A4-4939-8DEF-D3EC4094D7A4}" presName="composite" presStyleCnt="0"/>
      <dgm:spPr/>
    </dgm:pt>
    <dgm:pt modelId="{499D0683-B682-4386-A1FC-8ECFD96A4BB0}" type="pres">
      <dgm:prSet presAssocID="{C8405F91-75A4-4939-8DEF-D3EC4094D7A4}" presName="background" presStyleLbl="node0" presStyleIdx="2" presStyleCnt="4"/>
      <dgm:spPr/>
    </dgm:pt>
    <dgm:pt modelId="{C4E3C0FD-3BD3-4369-B360-B5B5343A30CF}" type="pres">
      <dgm:prSet presAssocID="{C8405F91-75A4-4939-8DEF-D3EC4094D7A4}" presName="text" presStyleLbl="fgAcc0" presStyleIdx="2" presStyleCnt="4">
        <dgm:presLayoutVars>
          <dgm:chPref val="3"/>
        </dgm:presLayoutVars>
      </dgm:prSet>
      <dgm:spPr/>
    </dgm:pt>
    <dgm:pt modelId="{ABE59080-F24C-4D3A-8980-0DC7BB17561D}" type="pres">
      <dgm:prSet presAssocID="{C8405F91-75A4-4939-8DEF-D3EC4094D7A4}" presName="hierChild2" presStyleCnt="0"/>
      <dgm:spPr/>
    </dgm:pt>
    <dgm:pt modelId="{D9052D96-DCBC-45A1-987E-A2D289786FF8}" type="pres">
      <dgm:prSet presAssocID="{1D0806B0-D6AA-4EBA-A5BB-648396E3066D}" presName="hierRoot1" presStyleCnt="0"/>
      <dgm:spPr/>
    </dgm:pt>
    <dgm:pt modelId="{AF0BC910-6480-4ADA-8EE0-AC84FCB5A2BA}" type="pres">
      <dgm:prSet presAssocID="{1D0806B0-D6AA-4EBA-A5BB-648396E3066D}" presName="composite" presStyleCnt="0"/>
      <dgm:spPr/>
    </dgm:pt>
    <dgm:pt modelId="{57707097-BA4F-42C8-92D8-DC42FA0617D4}" type="pres">
      <dgm:prSet presAssocID="{1D0806B0-D6AA-4EBA-A5BB-648396E3066D}" presName="background" presStyleLbl="node0" presStyleIdx="3" presStyleCnt="4"/>
      <dgm:spPr/>
    </dgm:pt>
    <dgm:pt modelId="{B05F0352-F12C-4A70-BDBC-C8CD29531911}" type="pres">
      <dgm:prSet presAssocID="{1D0806B0-D6AA-4EBA-A5BB-648396E3066D}" presName="text" presStyleLbl="fgAcc0" presStyleIdx="3" presStyleCnt="4">
        <dgm:presLayoutVars>
          <dgm:chPref val="3"/>
        </dgm:presLayoutVars>
      </dgm:prSet>
      <dgm:spPr/>
    </dgm:pt>
    <dgm:pt modelId="{D36E5564-D136-4B32-9DBC-146C0C450234}" type="pres">
      <dgm:prSet presAssocID="{1D0806B0-D6AA-4EBA-A5BB-648396E3066D}" presName="hierChild2" presStyleCnt="0"/>
      <dgm:spPr/>
    </dgm:pt>
  </dgm:ptLst>
  <dgm:cxnLst>
    <dgm:cxn modelId="{C3BE1149-1767-4909-BF97-F378FE68746D}" srcId="{B5818C01-6F9E-4758-AAE7-2F5D33312B8E}" destId="{8294D782-E825-42B3-A3BE-4B89E2F046E1}" srcOrd="1" destOrd="0" parTransId="{2B3BE139-7B67-4F0F-8B93-32931D66D4E4}" sibTransId="{9CA9069C-8492-403C-ACA0-421849E43C34}"/>
    <dgm:cxn modelId="{F973CF6C-D145-4C4E-8E73-3571216F2FA5}" type="presOf" srcId="{6B1E1C4B-E44C-48FF-8578-15F7F0164059}" destId="{B5FF2646-AE8F-4DCE-8486-31584B63F2AA}" srcOrd="0" destOrd="0" presId="urn:microsoft.com/office/officeart/2005/8/layout/hierarchy1"/>
    <dgm:cxn modelId="{9F2C2D7E-9DA6-454D-8C9A-A61626D7C970}" srcId="{B5818C01-6F9E-4758-AAE7-2F5D33312B8E}" destId="{1D0806B0-D6AA-4EBA-A5BB-648396E3066D}" srcOrd="3" destOrd="0" parTransId="{10574A09-0657-4A54-9ECB-E168BFB4AD70}" sibTransId="{06748993-1360-4125-8E32-E7DDF114C181}"/>
    <dgm:cxn modelId="{C25C5E82-A4F8-4025-A0C8-DBFA28D71D2B}" type="presOf" srcId="{C8405F91-75A4-4939-8DEF-D3EC4094D7A4}" destId="{C4E3C0FD-3BD3-4369-B360-B5B5343A30CF}" srcOrd="0" destOrd="0" presId="urn:microsoft.com/office/officeart/2005/8/layout/hierarchy1"/>
    <dgm:cxn modelId="{245F5288-A804-4428-AE60-08E57A9AD7F9}" type="presOf" srcId="{8294D782-E825-42B3-A3BE-4B89E2F046E1}" destId="{1760ED0F-24B5-4074-99B3-778EF15E6EA6}" srcOrd="0" destOrd="0" presId="urn:microsoft.com/office/officeart/2005/8/layout/hierarchy1"/>
    <dgm:cxn modelId="{C7BF788D-E1F4-4E99-8EDB-1660D23FF04B}" type="presOf" srcId="{1D0806B0-D6AA-4EBA-A5BB-648396E3066D}" destId="{B05F0352-F12C-4A70-BDBC-C8CD29531911}" srcOrd="0" destOrd="0" presId="urn:microsoft.com/office/officeart/2005/8/layout/hierarchy1"/>
    <dgm:cxn modelId="{93F6A099-366A-4A31-AAA6-0C969E81A248}" type="presOf" srcId="{B5818C01-6F9E-4758-AAE7-2F5D33312B8E}" destId="{6601713F-21E1-458D-8D0C-0165D2183623}" srcOrd="0" destOrd="0" presId="urn:microsoft.com/office/officeart/2005/8/layout/hierarchy1"/>
    <dgm:cxn modelId="{4579C7C9-BA76-4EB5-8139-AB7D4146B5A0}" srcId="{B5818C01-6F9E-4758-AAE7-2F5D33312B8E}" destId="{C8405F91-75A4-4939-8DEF-D3EC4094D7A4}" srcOrd="2" destOrd="0" parTransId="{531217B8-47C8-4446-B58B-BF926A359065}" sibTransId="{5FAE9E8A-F92F-4008-A2E9-EC6E2DA92B21}"/>
    <dgm:cxn modelId="{C00C32EC-7951-4867-8125-BC8BA033DBFF}" srcId="{B5818C01-6F9E-4758-AAE7-2F5D33312B8E}" destId="{6B1E1C4B-E44C-48FF-8578-15F7F0164059}" srcOrd="0" destOrd="0" parTransId="{0EAB3ACB-58F2-4CE3-A2D7-15ACE0B68A5A}" sibTransId="{83E5CF37-697B-42CA-96B7-B9FB6C0DCBE5}"/>
    <dgm:cxn modelId="{1FEEB662-1531-4A8B-9C12-C46581A3078D}" type="presParOf" srcId="{6601713F-21E1-458D-8D0C-0165D2183623}" destId="{00EB7AB0-C2F8-4F89-84BF-3AC7EDC8E8AF}" srcOrd="0" destOrd="0" presId="urn:microsoft.com/office/officeart/2005/8/layout/hierarchy1"/>
    <dgm:cxn modelId="{BAEEE43C-4129-44EA-A9C7-2EC5598B7664}" type="presParOf" srcId="{00EB7AB0-C2F8-4F89-84BF-3AC7EDC8E8AF}" destId="{35C71AC1-9163-4241-8A02-DF38E3215184}" srcOrd="0" destOrd="0" presId="urn:microsoft.com/office/officeart/2005/8/layout/hierarchy1"/>
    <dgm:cxn modelId="{C7E33CE6-E3C7-4785-85F4-FB350F0347CC}" type="presParOf" srcId="{35C71AC1-9163-4241-8A02-DF38E3215184}" destId="{2A615871-BC9E-4591-BBA9-FCEB321B7CAD}" srcOrd="0" destOrd="0" presId="urn:microsoft.com/office/officeart/2005/8/layout/hierarchy1"/>
    <dgm:cxn modelId="{3C78E8BE-4430-46F8-86B1-BBF114B9BBFD}" type="presParOf" srcId="{35C71AC1-9163-4241-8A02-DF38E3215184}" destId="{B5FF2646-AE8F-4DCE-8486-31584B63F2AA}" srcOrd="1" destOrd="0" presId="urn:microsoft.com/office/officeart/2005/8/layout/hierarchy1"/>
    <dgm:cxn modelId="{2EDD83C6-36B9-4D7F-AE24-0E7C1B512FF7}" type="presParOf" srcId="{00EB7AB0-C2F8-4F89-84BF-3AC7EDC8E8AF}" destId="{983DF9BE-7AEC-41F0-AF3A-92A69118A6C5}" srcOrd="1" destOrd="0" presId="urn:microsoft.com/office/officeart/2005/8/layout/hierarchy1"/>
    <dgm:cxn modelId="{AC49F4E9-DF69-4F24-AA70-2A775CF0FEFF}" type="presParOf" srcId="{6601713F-21E1-458D-8D0C-0165D2183623}" destId="{5615581C-A81E-467E-A954-43B513EC2CBA}" srcOrd="1" destOrd="0" presId="urn:microsoft.com/office/officeart/2005/8/layout/hierarchy1"/>
    <dgm:cxn modelId="{ED397169-D712-42F1-BC30-2EBB3FC00E80}" type="presParOf" srcId="{5615581C-A81E-467E-A954-43B513EC2CBA}" destId="{9B9B768B-B9AF-40B7-B4C3-45441A656F67}" srcOrd="0" destOrd="0" presId="urn:microsoft.com/office/officeart/2005/8/layout/hierarchy1"/>
    <dgm:cxn modelId="{7B6E6EBD-42BB-405C-AE87-009810CDE917}" type="presParOf" srcId="{9B9B768B-B9AF-40B7-B4C3-45441A656F67}" destId="{6E0EBF17-D66B-4557-9185-A78BD22ED754}" srcOrd="0" destOrd="0" presId="urn:microsoft.com/office/officeart/2005/8/layout/hierarchy1"/>
    <dgm:cxn modelId="{C8EEEEAC-CC8E-4DE3-B0A3-AD2CB2DEDE40}" type="presParOf" srcId="{9B9B768B-B9AF-40B7-B4C3-45441A656F67}" destId="{1760ED0F-24B5-4074-99B3-778EF15E6EA6}" srcOrd="1" destOrd="0" presId="urn:microsoft.com/office/officeart/2005/8/layout/hierarchy1"/>
    <dgm:cxn modelId="{2B1F8D4D-1701-4BA0-AA7A-02077B4B0A9D}" type="presParOf" srcId="{5615581C-A81E-467E-A954-43B513EC2CBA}" destId="{5FB41579-332A-4F54-B8E7-A919849A2386}" srcOrd="1" destOrd="0" presId="urn:microsoft.com/office/officeart/2005/8/layout/hierarchy1"/>
    <dgm:cxn modelId="{AD74A540-6D18-4EC0-8078-A647BAFBA400}" type="presParOf" srcId="{6601713F-21E1-458D-8D0C-0165D2183623}" destId="{4611FD2F-92B9-4479-9260-9427331ADE93}" srcOrd="2" destOrd="0" presId="urn:microsoft.com/office/officeart/2005/8/layout/hierarchy1"/>
    <dgm:cxn modelId="{260001A2-5F31-4E71-9F02-9E782248C233}" type="presParOf" srcId="{4611FD2F-92B9-4479-9260-9427331ADE93}" destId="{A0C89982-EE21-4BBC-B848-B5FFCCF3145E}" srcOrd="0" destOrd="0" presId="urn:microsoft.com/office/officeart/2005/8/layout/hierarchy1"/>
    <dgm:cxn modelId="{C9CDA6B9-C90D-4D5B-A110-CC2956BD3080}" type="presParOf" srcId="{A0C89982-EE21-4BBC-B848-B5FFCCF3145E}" destId="{499D0683-B682-4386-A1FC-8ECFD96A4BB0}" srcOrd="0" destOrd="0" presId="urn:microsoft.com/office/officeart/2005/8/layout/hierarchy1"/>
    <dgm:cxn modelId="{B79E57F0-59B2-4889-B0C0-AAB0975EE7DE}" type="presParOf" srcId="{A0C89982-EE21-4BBC-B848-B5FFCCF3145E}" destId="{C4E3C0FD-3BD3-4369-B360-B5B5343A30CF}" srcOrd="1" destOrd="0" presId="urn:microsoft.com/office/officeart/2005/8/layout/hierarchy1"/>
    <dgm:cxn modelId="{6B96B723-7776-4159-B4CD-63C12FA4C151}" type="presParOf" srcId="{4611FD2F-92B9-4479-9260-9427331ADE93}" destId="{ABE59080-F24C-4D3A-8980-0DC7BB17561D}" srcOrd="1" destOrd="0" presId="urn:microsoft.com/office/officeart/2005/8/layout/hierarchy1"/>
    <dgm:cxn modelId="{A58C4373-7631-410D-A2DC-B643F42B26BA}" type="presParOf" srcId="{6601713F-21E1-458D-8D0C-0165D2183623}" destId="{D9052D96-DCBC-45A1-987E-A2D289786FF8}" srcOrd="3" destOrd="0" presId="urn:microsoft.com/office/officeart/2005/8/layout/hierarchy1"/>
    <dgm:cxn modelId="{B7B40300-103C-4344-ACB0-E8DABB69C764}" type="presParOf" srcId="{D9052D96-DCBC-45A1-987E-A2D289786FF8}" destId="{AF0BC910-6480-4ADA-8EE0-AC84FCB5A2BA}" srcOrd="0" destOrd="0" presId="urn:microsoft.com/office/officeart/2005/8/layout/hierarchy1"/>
    <dgm:cxn modelId="{0F201900-38A7-4898-B62E-0DEE12B9E0FF}" type="presParOf" srcId="{AF0BC910-6480-4ADA-8EE0-AC84FCB5A2BA}" destId="{57707097-BA4F-42C8-92D8-DC42FA0617D4}" srcOrd="0" destOrd="0" presId="urn:microsoft.com/office/officeart/2005/8/layout/hierarchy1"/>
    <dgm:cxn modelId="{83719673-6A6F-46D8-8F59-C3806CEBDB5E}" type="presParOf" srcId="{AF0BC910-6480-4ADA-8EE0-AC84FCB5A2BA}" destId="{B05F0352-F12C-4A70-BDBC-C8CD29531911}" srcOrd="1" destOrd="0" presId="urn:microsoft.com/office/officeart/2005/8/layout/hierarchy1"/>
    <dgm:cxn modelId="{DF991DD1-41BB-4AD3-AB5C-B6FF3DA59E61}" type="presParOf" srcId="{D9052D96-DCBC-45A1-987E-A2D289786FF8}" destId="{D36E5564-D136-4B32-9DBC-146C0C4502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6DB67-14D7-4312-8528-91237DE5EEBE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Accuracy</a:t>
          </a:r>
        </a:p>
      </dsp:txBody>
      <dsp:txXfrm>
        <a:off x="0" y="573683"/>
        <a:ext cx="2464593" cy="1478756"/>
      </dsp:txXfrm>
    </dsp:sp>
    <dsp:sp modelId="{551E00A4-4C03-4D15-B0E4-E2E65E3DD048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Precision</a:t>
          </a:r>
        </a:p>
      </dsp:txBody>
      <dsp:txXfrm>
        <a:off x="2711053" y="573683"/>
        <a:ext cx="2464593" cy="1478756"/>
      </dsp:txXfrm>
    </dsp:sp>
    <dsp:sp modelId="{A3052A70-CDB0-41AE-B2B3-80C6E125C864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Recall</a:t>
          </a:r>
        </a:p>
      </dsp:txBody>
      <dsp:txXfrm>
        <a:off x="5422106" y="573683"/>
        <a:ext cx="2464593" cy="1478756"/>
      </dsp:txXfrm>
    </dsp:sp>
    <dsp:sp modelId="{3B93C7F9-F8B4-442A-B6C2-2AD6947E76E6}">
      <dsp:nvSpPr>
        <dsp:cNvPr id="0" name=""/>
        <dsp:cNvSpPr/>
      </dsp:nvSpPr>
      <dsp:spPr>
        <a:xfrm>
          <a:off x="0" y="2298898"/>
          <a:ext cx="2464593" cy="14787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F1-Score</a:t>
          </a:r>
        </a:p>
      </dsp:txBody>
      <dsp:txXfrm>
        <a:off x="0" y="2298898"/>
        <a:ext cx="2464593" cy="1478756"/>
      </dsp:txXfrm>
    </dsp:sp>
    <dsp:sp modelId="{56F01DC2-D3F8-4B60-93AB-5ACA19C551A9}">
      <dsp:nvSpPr>
        <dsp:cNvPr id="0" name=""/>
        <dsp:cNvSpPr/>
      </dsp:nvSpPr>
      <dsp:spPr>
        <a:xfrm>
          <a:off x="2711053" y="2298898"/>
          <a:ext cx="2464593" cy="14787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MCC (Matthews Correlation Coefficient)</a:t>
          </a:r>
        </a:p>
      </dsp:txBody>
      <dsp:txXfrm>
        <a:off x="2711053" y="2298898"/>
        <a:ext cx="2464593" cy="1478756"/>
      </dsp:txXfrm>
    </dsp:sp>
    <dsp:sp modelId="{F46D59A0-51BB-428E-A0B2-43AFC8F2F4FC}">
      <dsp:nvSpPr>
        <dsp:cNvPr id="0" name=""/>
        <dsp:cNvSpPr/>
      </dsp:nvSpPr>
      <dsp:spPr>
        <a:xfrm>
          <a:off x="5422106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ROC/AUC (Receiver Operating Characteristic/Area Under the Curve)</a:t>
          </a:r>
        </a:p>
      </dsp:txBody>
      <dsp:txXfrm>
        <a:off x="5422106" y="2298898"/>
        <a:ext cx="2464593" cy="147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15871-BC9E-4591-BBA9-FCEB321B7CAD}">
      <dsp:nvSpPr>
        <dsp:cNvPr id="0" name=""/>
        <dsp:cNvSpPr/>
      </dsp:nvSpPr>
      <dsp:spPr>
        <a:xfrm>
          <a:off x="2377" y="1238332"/>
          <a:ext cx="1697555" cy="1077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F2646-AE8F-4DCE-8486-31584B63F2AA}">
      <dsp:nvSpPr>
        <dsp:cNvPr id="0" name=""/>
        <dsp:cNvSpPr/>
      </dsp:nvSpPr>
      <dsp:spPr>
        <a:xfrm>
          <a:off x="190994" y="1417518"/>
          <a:ext cx="1697555" cy="1077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Possible Overfitting</a:t>
          </a:r>
        </a:p>
      </dsp:txBody>
      <dsp:txXfrm>
        <a:off x="222566" y="1449090"/>
        <a:ext cx="1634411" cy="1014804"/>
      </dsp:txXfrm>
    </dsp:sp>
    <dsp:sp modelId="{6E0EBF17-D66B-4557-9185-A78BD22ED754}">
      <dsp:nvSpPr>
        <dsp:cNvPr id="0" name=""/>
        <dsp:cNvSpPr/>
      </dsp:nvSpPr>
      <dsp:spPr>
        <a:xfrm>
          <a:off x="2077168" y="1238332"/>
          <a:ext cx="1697555" cy="1077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0ED0F-24B5-4074-99B3-778EF15E6EA6}">
      <dsp:nvSpPr>
        <dsp:cNvPr id="0" name=""/>
        <dsp:cNvSpPr/>
      </dsp:nvSpPr>
      <dsp:spPr>
        <a:xfrm>
          <a:off x="2265785" y="1417518"/>
          <a:ext cx="1697555" cy="1077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Premade dataset</a:t>
          </a:r>
        </a:p>
      </dsp:txBody>
      <dsp:txXfrm>
        <a:off x="2297357" y="1449090"/>
        <a:ext cx="1634411" cy="1014804"/>
      </dsp:txXfrm>
    </dsp:sp>
    <dsp:sp modelId="{499D0683-B682-4386-A1FC-8ECFD96A4BB0}">
      <dsp:nvSpPr>
        <dsp:cNvPr id="0" name=""/>
        <dsp:cNvSpPr/>
      </dsp:nvSpPr>
      <dsp:spPr>
        <a:xfrm>
          <a:off x="4151958" y="1238332"/>
          <a:ext cx="1697555" cy="1077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3C0FD-3BD3-4369-B360-B5B5343A30CF}">
      <dsp:nvSpPr>
        <dsp:cNvPr id="0" name=""/>
        <dsp:cNvSpPr/>
      </dsp:nvSpPr>
      <dsp:spPr>
        <a:xfrm>
          <a:off x="4340575" y="1417518"/>
          <a:ext cx="1697555" cy="1077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Pre-Cleaned</a:t>
          </a:r>
        </a:p>
      </dsp:txBody>
      <dsp:txXfrm>
        <a:off x="4372147" y="1449090"/>
        <a:ext cx="1634411" cy="1014804"/>
      </dsp:txXfrm>
    </dsp:sp>
    <dsp:sp modelId="{57707097-BA4F-42C8-92D8-DC42FA0617D4}">
      <dsp:nvSpPr>
        <dsp:cNvPr id="0" name=""/>
        <dsp:cNvSpPr/>
      </dsp:nvSpPr>
      <dsp:spPr>
        <a:xfrm>
          <a:off x="6226749" y="1238332"/>
          <a:ext cx="1697555" cy="1077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F0352-F12C-4A70-BDBC-C8CD29531911}">
      <dsp:nvSpPr>
        <dsp:cNvPr id="0" name=""/>
        <dsp:cNvSpPr/>
      </dsp:nvSpPr>
      <dsp:spPr>
        <a:xfrm>
          <a:off x="6415366" y="1417518"/>
          <a:ext cx="1697555" cy="1077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Less Noise</a:t>
          </a:r>
        </a:p>
      </dsp:txBody>
      <dsp:txXfrm>
        <a:off x="6446938" y="1449090"/>
        <a:ext cx="1634411" cy="1014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206" y="3655371"/>
            <a:ext cx="7259587" cy="1463136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 dirty="0">
                <a:solidFill>
                  <a:srgbClr val="FFFFFF"/>
                </a:solidFill>
              </a:rPr>
              <a:t>IoT Intrusion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206" y="5252936"/>
            <a:ext cx="7259587" cy="654610"/>
          </a:xfrm>
        </p:spPr>
        <p:txBody>
          <a:bodyPr anchor="ctr"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By: Braydon Reid</a:t>
            </a:r>
          </a:p>
        </p:txBody>
      </p:sp>
      <p:pic>
        <p:nvPicPr>
          <p:cNvPr id="20" name="Picture 19" descr="Computer 3D windows background">
            <a:extLst>
              <a:ext uri="{FF2B5EF4-FFF2-40B4-BE49-F238E27FC236}">
                <a16:creationId xmlns:a16="http://schemas.microsoft.com/office/drawing/2014/main" id="{90B1D57B-C64F-817C-D650-BBB2867B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99" b="27696"/>
          <a:stretch/>
        </p:blipFill>
        <p:spPr>
          <a:xfrm>
            <a:off x="20" y="820992"/>
            <a:ext cx="9143980" cy="2608009"/>
          </a:xfrm>
          <a:custGeom>
            <a:avLst/>
            <a:gdLst/>
            <a:ahLst/>
            <a:cxnLst/>
            <a:rect l="l" t="t" r="r" b="b"/>
            <a:pathLst>
              <a:path w="12192000" h="2608009">
                <a:moveTo>
                  <a:pt x="0" y="0"/>
                </a:moveTo>
                <a:lnTo>
                  <a:pt x="12192000" y="0"/>
                </a:lnTo>
                <a:lnTo>
                  <a:pt x="12192000" y="2608009"/>
                </a:lnTo>
                <a:lnTo>
                  <a:pt x="0" y="2608009"/>
                </a:lnTo>
                <a:close/>
              </a:path>
            </a:pathLst>
          </a:custGeom>
        </p:spPr>
      </p:pic>
      <p:sp>
        <p:nvSpPr>
          <p:cNvPr id="28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715" y="3813914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800" y="4043209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060" y="4558353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06" y="3655371"/>
            <a:ext cx="7259587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Saving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5BE84-7795-1A06-AA21-63F858FE1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04" y="1458276"/>
            <a:ext cx="8333991" cy="13334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rPr lang="en-US"/>
              <a:t>Why No LSTM?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12" y="2433494"/>
            <a:ext cx="3985907" cy="2881456"/>
          </a:xfrm>
        </p:spPr>
        <p:txBody>
          <a:bodyPr anchor="t">
            <a:normAutofit/>
          </a:bodyPr>
          <a:lstStyle/>
          <a:p>
            <a:r>
              <a:rPr lang="en-US" sz="1350" dirty="0"/>
              <a:t>Data was already put into summarized data: </a:t>
            </a:r>
          </a:p>
          <a:p>
            <a:pPr lvl="1"/>
            <a:r>
              <a:rPr lang="en-US" sz="1350" dirty="0"/>
              <a:t>Means</a:t>
            </a:r>
          </a:p>
          <a:p>
            <a:pPr lvl="1"/>
            <a:r>
              <a:rPr lang="en-US" sz="1350" dirty="0"/>
              <a:t>Counts</a:t>
            </a:r>
          </a:p>
          <a:p>
            <a:pPr lvl="1"/>
            <a:r>
              <a:rPr lang="en-US" sz="1350" dirty="0"/>
              <a:t>min/max</a:t>
            </a:r>
          </a:p>
          <a:p>
            <a:r>
              <a:rPr lang="en-US" sz="1350" dirty="0"/>
              <a:t>This made LSTM not necessary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Hourglass">
            <a:extLst>
              <a:ext uri="{FF2B5EF4-FFF2-40B4-BE49-F238E27FC236}">
                <a16:creationId xmlns:a16="http://schemas.microsoft.com/office/drawing/2014/main" id="{C50B4F4B-1DA6-FE77-4637-66FF612B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FACDB78-38A9-FFB4-5732-F16982DBE5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228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5D2C7-7C1F-E87B-8CDE-AC4D257D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Metrics Used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BC9A200-35B3-EB57-3B73-725AFC6AB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53609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54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60CB7-60C0-7F6A-D2EA-C3AAF5BAE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107275"/>
            <a:ext cx="8178799" cy="3530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EC479-747B-DE7A-DAC3-17F3906F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 dirty="0"/>
              <a:t>Result Concerns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B153C73-5A16-9706-48EA-80AA3A18C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745170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11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7000">
                <a:solidFill>
                  <a:srgbClr val="FFFFFF"/>
                </a:solidFill>
              </a:rPr>
              <a:t>Agenda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Data Loading &amp; Cleaning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Feature &amp; Target Definition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Encoding &amp; Label Handling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Train/Test Split &amp; Scaling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Model Evaluation Function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Baseline Models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Hyperparameter Tuning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Results Saving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Why No LSTM?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Results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Conclusions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06" y="3655371"/>
            <a:ext cx="7259587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Loading &amp; Cleaning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4427A0-929D-DF17-8535-F4BB92A67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04" y="1211947"/>
            <a:ext cx="8333991" cy="18260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06" y="2271449"/>
            <a:ext cx="7259587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&amp; Target Definition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58" y="806470"/>
            <a:ext cx="6340078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715" y="2875093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800" y="310438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060" y="3619532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2BB9BEE-43E4-657C-7E40-EB29E6E8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6" y="1275302"/>
            <a:ext cx="7992047" cy="1317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06" y="3655371"/>
            <a:ext cx="7259587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Encoding &amp; Label Handling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39DF20-FEB8-2D57-1CCC-7634799F9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04" y="1447859"/>
            <a:ext cx="8333991" cy="1354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06" y="3655371"/>
            <a:ext cx="7259587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Train/Test Split &amp; Scaling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A57BC-4126-F525-4A1A-C9297A112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04" y="1333266"/>
            <a:ext cx="8333991" cy="15834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69" y="1377146"/>
            <a:ext cx="3057345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 Function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06625" y="814999"/>
            <a:ext cx="349093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42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991" y="6274341"/>
            <a:ext cx="851535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2">
            <a:extLst>
              <a:ext uri="{FF2B5EF4-FFF2-40B4-BE49-F238E27FC236}">
                <a16:creationId xmlns:a16="http://schemas.microsoft.com/office/drawing/2014/main" id="{44E0388C-DCAD-FEC2-431A-229F96DA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83" y="4199"/>
            <a:ext cx="4988976" cy="68108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06" y="3655371"/>
            <a:ext cx="7259587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Baseline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4BF4E-F6BA-346D-BF89-4967EB7CE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281" y="820991"/>
            <a:ext cx="7727437" cy="26080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69" y="1377146"/>
            <a:ext cx="3057345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06625" y="814999"/>
            <a:ext cx="349093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9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991" y="6274341"/>
            <a:ext cx="851535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2D95E27-4B76-820C-EDDE-6EA88078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64" y="0"/>
            <a:ext cx="771027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123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IoT Intrusion Detection</vt:lpstr>
      <vt:lpstr>Agenda</vt:lpstr>
      <vt:lpstr>Data Loading &amp; Cleaning</vt:lpstr>
      <vt:lpstr>Feature &amp; Target Definition</vt:lpstr>
      <vt:lpstr>Encoding &amp; Label Handling</vt:lpstr>
      <vt:lpstr>Train/Test Split &amp; Scaling</vt:lpstr>
      <vt:lpstr>Model Evaluation Function</vt:lpstr>
      <vt:lpstr>Baseline Models</vt:lpstr>
      <vt:lpstr>PowerPoint Presentation</vt:lpstr>
      <vt:lpstr>Saving Results</vt:lpstr>
      <vt:lpstr>Why No LSTM?</vt:lpstr>
      <vt:lpstr>Metrics Used</vt:lpstr>
      <vt:lpstr>Results</vt:lpstr>
      <vt:lpstr>Result Concerns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Braydon Reid</dc:creator>
  <cp:keywords/>
  <dc:description>generated using python-pptx</dc:description>
  <cp:lastModifiedBy>Reid, Braydon</cp:lastModifiedBy>
  <cp:revision>2</cp:revision>
  <dcterms:created xsi:type="dcterms:W3CDTF">2013-01-27T09:14:16Z</dcterms:created>
  <dcterms:modified xsi:type="dcterms:W3CDTF">2025-05-13T04:22:52Z</dcterms:modified>
  <cp:category/>
</cp:coreProperties>
</file>