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121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4A3C-2271-4FB2-BA78-674671771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ARM e </a:t>
            </a:r>
            <a:r>
              <a:rPr lang="pt-BR" dirty="0" err="1"/>
              <a:t>hpc</a:t>
            </a:r>
            <a:r>
              <a:rPr lang="pt-BR" dirty="0"/>
              <a:t>	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F7977-D6C2-4E21-A99B-34240BA16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Arthur </a:t>
            </a:r>
            <a:r>
              <a:rPr lang="pt-BR" dirty="0" err="1"/>
              <a:t>cabral</a:t>
            </a:r>
            <a:r>
              <a:rPr lang="pt-BR" dirty="0"/>
              <a:t>, </a:t>
            </a:r>
            <a:r>
              <a:rPr lang="pt-BR" dirty="0" err="1"/>
              <a:t>josé</a:t>
            </a:r>
            <a:r>
              <a:rPr lang="pt-BR" dirty="0"/>
              <a:t> augusto e Leonardo morais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9C428-E8EC-4301-BDF7-041CCF34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HPC – introdução	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344A-F792-4395-BCEE-E28E245B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rgbClr val="FFFFFF"/>
                </a:solidFill>
              </a:rPr>
              <a:t>High Performance </a:t>
            </a:r>
            <a:r>
              <a:rPr lang="pt-BR" sz="1400" dirty="0" err="1">
                <a:solidFill>
                  <a:srgbClr val="FFFFFF"/>
                </a:solidFill>
              </a:rPr>
              <a:t>Computing</a:t>
            </a:r>
            <a:endParaRPr lang="pt-BR" sz="1400" dirty="0">
              <a:solidFill>
                <a:srgbClr val="FFFFFF"/>
              </a:solidFill>
            </a:endParaRPr>
          </a:p>
          <a:p>
            <a:r>
              <a:rPr lang="pt-BR" sz="1400" dirty="0">
                <a:solidFill>
                  <a:srgbClr val="FFFFFF"/>
                </a:solidFill>
              </a:rPr>
              <a:t>Cluster</a:t>
            </a:r>
          </a:p>
          <a:p>
            <a:r>
              <a:rPr lang="pt-BR" sz="1400" dirty="0">
                <a:solidFill>
                  <a:srgbClr val="FFFFFF"/>
                </a:solidFill>
              </a:rPr>
              <a:t>Grid</a:t>
            </a:r>
          </a:p>
          <a:p>
            <a:r>
              <a:rPr lang="pt-BR" sz="1400" dirty="0">
                <a:solidFill>
                  <a:srgbClr val="FFFFFF"/>
                </a:solidFill>
              </a:rPr>
              <a:t>Velocidade rápida de processamento</a:t>
            </a:r>
          </a:p>
          <a:p>
            <a:r>
              <a:rPr lang="pt-BR" sz="1400" dirty="0">
                <a:solidFill>
                  <a:srgbClr val="FFFFFF"/>
                </a:solidFill>
              </a:rPr>
              <a:t>Economia de custo</a:t>
            </a:r>
          </a:p>
          <a:p>
            <a:pPr marL="0" indent="0">
              <a:buNone/>
            </a:pPr>
            <a:endParaRPr lang="pt-BR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53854A-952C-477A-9B28-D4783D4F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01860"/>
            <a:ext cx="6844045" cy="38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E1FE2-285E-4DD6-9474-D206C5BD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HPC – Problemas	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CF51-2D3B-4088-A6A7-62271BF0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1400">
                <a:solidFill>
                  <a:srgbClr val="FFFFFF"/>
                </a:solidFill>
              </a:rPr>
              <a:t>Quantidade de recurso</a:t>
            </a:r>
          </a:p>
          <a:p>
            <a:r>
              <a:rPr lang="pt-BR" sz="1400">
                <a:solidFill>
                  <a:srgbClr val="FFFFFF"/>
                </a:solidFill>
              </a:rPr>
              <a:t>Poder Computacional</a:t>
            </a:r>
          </a:p>
          <a:p>
            <a:r>
              <a:rPr lang="pt-BR" sz="1400">
                <a:solidFill>
                  <a:srgbClr val="FFFFFF"/>
                </a:solidFill>
              </a:rPr>
              <a:t>Eficiência energética no poder de processamento</a:t>
            </a:r>
          </a:p>
          <a:p>
            <a:r>
              <a:rPr lang="pt-BR" sz="1400">
                <a:solidFill>
                  <a:srgbClr val="FFFFFF"/>
                </a:solidFill>
              </a:rPr>
              <a:t>Diminuição de custos</a:t>
            </a:r>
          </a:p>
          <a:p>
            <a:r>
              <a:rPr lang="pt-BR" sz="1400">
                <a:solidFill>
                  <a:srgbClr val="FFFFFF"/>
                </a:solidFill>
              </a:rPr>
              <a:t>Arquitetura ARM</a:t>
            </a:r>
          </a:p>
          <a:p>
            <a:endParaRPr lang="pt-BR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E9D0D9-E57D-4586-8813-4927034E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126379"/>
            <a:ext cx="6844045" cy="26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1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30E22-4EAE-4079-B10C-8AFF736B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Arm – introdução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7C98-9F39-4C0F-9516-FEC2B9FF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Advanced RISC Machine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RISC</a:t>
            </a:r>
          </a:p>
          <a:p>
            <a:r>
              <a:rPr lang="pt-BR" sz="1400" dirty="0">
                <a:solidFill>
                  <a:srgbClr val="FFFFFF"/>
                </a:solidFill>
              </a:rPr>
              <a:t>Baixo Consumo</a:t>
            </a:r>
          </a:p>
          <a:p>
            <a:r>
              <a:rPr lang="pt-BR" sz="1400" dirty="0">
                <a:solidFill>
                  <a:srgbClr val="FFFFFF"/>
                </a:solidFill>
              </a:rPr>
              <a:t>Alta eficiência energética </a:t>
            </a:r>
          </a:p>
          <a:p>
            <a:r>
              <a:rPr lang="pt-BR" sz="1400" dirty="0">
                <a:solidFill>
                  <a:srgbClr val="FFFFFF"/>
                </a:solidFill>
              </a:rPr>
              <a:t>Smartphone </a:t>
            </a:r>
            <a:r>
              <a:rPr lang="pt-BR" sz="1400">
                <a:solidFill>
                  <a:srgbClr val="FFFFFF"/>
                </a:solidFill>
              </a:rPr>
              <a:t>e Tablets</a:t>
            </a:r>
            <a:endParaRPr lang="pt-BR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5F5928B-C692-48E1-8A48-3E836AEE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84750"/>
            <a:ext cx="6844045" cy="38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7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47107-C5AF-4AF4-A1D9-2CB1AA61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ARM em hpc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385A-C10C-4524-942C-EFDBE66F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rgbClr val="FFFFFF"/>
                </a:solidFill>
              </a:rPr>
              <a:t>Sistemas Embarcados</a:t>
            </a:r>
          </a:p>
          <a:p>
            <a:r>
              <a:rPr lang="pt-BR" sz="1400" dirty="0">
                <a:solidFill>
                  <a:srgbClr val="FFFFFF"/>
                </a:solidFill>
              </a:rPr>
              <a:t>Smartphone</a:t>
            </a:r>
          </a:p>
          <a:p>
            <a:r>
              <a:rPr lang="pt-BR" sz="1400" dirty="0">
                <a:solidFill>
                  <a:srgbClr val="FFFFFF"/>
                </a:solidFill>
              </a:rPr>
              <a:t>Sistemas com 8 cores</a:t>
            </a:r>
          </a:p>
          <a:p>
            <a:r>
              <a:rPr lang="pt-BR" sz="1400" dirty="0">
                <a:solidFill>
                  <a:srgbClr val="FFFFFF"/>
                </a:solidFill>
              </a:rPr>
              <a:t>Modelos de alta velocidade</a:t>
            </a:r>
          </a:p>
          <a:p>
            <a:r>
              <a:rPr lang="pt-BR" sz="1400" dirty="0">
                <a:solidFill>
                  <a:srgbClr val="FFFFFF"/>
                </a:solidFill>
              </a:rPr>
              <a:t>Pequenos</a:t>
            </a:r>
          </a:p>
          <a:p>
            <a:r>
              <a:rPr lang="pt-BR" sz="1400" dirty="0">
                <a:solidFill>
                  <a:srgbClr val="FFFFFF"/>
                </a:solidFill>
              </a:rPr>
              <a:t>Baixo Custo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42FED4-E5DE-4811-B3DD-2355D172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27526"/>
            <a:ext cx="6844045" cy="37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ARM e hpc  </vt:lpstr>
      <vt:lpstr>HPC – introdução </vt:lpstr>
      <vt:lpstr>HPC – Problemas </vt:lpstr>
      <vt:lpstr>Arm – introdução</vt:lpstr>
      <vt:lpstr>ARM em hpc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e hpc</dc:title>
  <dc:creator>Accorsi, Augusto</dc:creator>
  <cp:lastModifiedBy>Accorsi, Augusto</cp:lastModifiedBy>
  <cp:revision>5</cp:revision>
  <dcterms:created xsi:type="dcterms:W3CDTF">2019-06-06T23:36:42Z</dcterms:created>
  <dcterms:modified xsi:type="dcterms:W3CDTF">2019-06-06T23:57:14Z</dcterms:modified>
</cp:coreProperties>
</file>