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9CF6F-C38C-49AC-B514-A014137B1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52797-827C-4046-95B1-902F139D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869B55-B611-4D5F-A542-3C68D6D6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CCB1-D884-433F-A40D-5AFC0277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F1CF7-E93D-407F-8B87-E16EEC32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58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A041-B3FA-4ABB-87BD-CBCF8237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F42392-E42A-4A0D-AFE4-A10E0EC6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C2AC2-4183-48C1-B9E1-B1E6C6D5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07A06-CB59-4713-A346-751D1A1E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B7E1F-9E72-43D8-8265-F9607046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8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FA6A25-365D-46DC-9EAA-85E705EF4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FA4B97-BD87-4EEA-BB42-5CCDD007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B7FEF-D682-4222-9699-FD4B42C2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EBC1E-993A-4547-8A4B-7D72BEFF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19252-DA4C-41F6-91BB-49933F4D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4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2A802-6043-4EBE-8548-D989E76E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FD454-917B-4B7D-8749-A5450C09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D5B9C-FFF0-44FC-8BFC-60C47241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F8730-7FF2-45A0-A274-58DC8B1F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B43AA-0E76-48C5-A545-B6DFC3DE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9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A357-5952-464A-BA1A-EEA87874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F258E-1F3C-4FF8-AD60-2449D2A9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E6B91-4AF1-4CEF-B29A-533BF1A9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9319B-95B0-4624-A2C6-DDB17B74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30770-8F55-48E1-8DE4-7095773E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14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6B43A-614D-4B1E-B0A8-1FBFF7F2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EBBBB-C990-4A3C-9E59-AFCB6A510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11570-C4E8-4916-A02A-4A8EB47C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36848-6BE9-49A4-A155-7F2E42C2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22700-0D0A-4B03-9728-469E48EA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2933BF-AA4C-4955-8BCD-CB4ED887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96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56135-ACD6-420C-8063-7156049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01172-0955-4E08-9431-DAD787CA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48B214-351C-416B-AE78-D6AF3C2A6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76DC9-B879-4FBD-9BEC-75C50A61C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C34D33-731D-4D44-B176-A48435988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C263F1-405D-4E94-8FDB-2A20073C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9DBBFB-8D31-42E9-AFA4-F6887CF6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D99848-BAB3-4E01-B702-3AF9E089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0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D8C0-71A2-4A69-AC24-96DEAE8B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25058F-637E-4BF4-85EC-040B4501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E07CFE-51E6-46DB-BA27-D09D341C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24236D-A62D-4FAF-B944-3EEC1CE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8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A98168-A1AF-4941-85A2-24FC2769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F1F4FC-0376-4FCD-AFF4-412AE2D6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1E9074-FB86-43F5-A866-A9426CE2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27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B9335-7D6F-40BD-A742-76128AE4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9224A-149D-4459-9DAB-386CF3CC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C15A5A-12BB-4898-ABB3-77F4138E4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AB60FE-CE70-47DF-B38E-116E28A5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C7F10-C3E8-415C-9B26-4F36EF61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D83A8-08E2-4E8C-98A2-19EF8F14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1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3FDDC-5536-4376-BC46-98911E6A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EA31D5-0BBE-4D3E-AC1D-6B35B442D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15A6EB-2139-4C13-8870-730463B4A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99F92F-1CDD-4FCB-A76C-7D39B8C2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4270D6-E309-4D8F-8604-6CC75BF9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5C67EF-8637-4C76-9142-B9D2A21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49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D8591D-560C-4215-8CF1-E10BB38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73E7F-A358-4D0E-B770-2D9DDA13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88235-CCAA-47ED-AD14-097F918DA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4FB3-C3F1-4AC0-A0DF-0B02AEBA85E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18C87-BD1B-4FA0-9149-1D22332FA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C753D-EA31-4F7A-8DA9-912096345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63FF-5485-49FA-83EE-F52CBA0352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D1542-AFFA-4C6E-A65F-21C863880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PLANTEAMIENTO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927AD-4673-4627-8943-9406EBFC5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Grupo de Desarrollo 29BV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1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6194-A827-434B-8F2C-54536F60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  <a:r>
              <a:rPr lang="en-US" dirty="0"/>
              <a:t> de </a:t>
            </a:r>
            <a:r>
              <a:rPr lang="es-MX" dirty="0"/>
              <a:t>comportamiento</a:t>
            </a:r>
          </a:p>
        </p:txBody>
      </p:sp>
      <p:graphicFrame>
        <p:nvGraphicFramePr>
          <p:cNvPr id="43" name="Tabla 43">
            <a:extLst>
              <a:ext uri="{FF2B5EF4-FFF2-40B4-BE49-F238E27FC236}">
                <a16:creationId xmlns:a16="http://schemas.microsoft.com/office/drawing/2014/main" id="{704D5E14-979C-4A10-9BBA-0E8AAB4ED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743"/>
              </p:ext>
            </p:extLst>
          </p:nvPr>
        </p:nvGraphicFramePr>
        <p:xfrm>
          <a:off x="7587289" y="179399"/>
          <a:ext cx="4407956" cy="17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89">
                  <a:extLst>
                    <a:ext uri="{9D8B030D-6E8A-4147-A177-3AD203B41FA5}">
                      <a16:colId xmlns:a16="http://schemas.microsoft.com/office/drawing/2014/main" val="3778924984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384559468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109600051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615355615"/>
                    </a:ext>
                  </a:extLst>
                </a:gridCol>
              </a:tblGrid>
              <a:tr h="258751">
                <a:tc>
                  <a:txBody>
                    <a:bodyPr/>
                    <a:lstStyle/>
                    <a:p>
                      <a:r>
                        <a:rPr lang="es-MX" sz="1200" dirty="0"/>
                        <a:t>Aplicación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puerto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descripción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propósito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75247"/>
                  </a:ext>
                </a:extLst>
              </a:tr>
              <a:tr h="285480">
                <a:tc rowSpan="2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soket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78025"/>
                  </a:ext>
                </a:extLst>
              </a:tr>
              <a:tr h="285480">
                <a:tc v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7020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Salida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soket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403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BD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8080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Entrada/salida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consultas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8984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Node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7021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Peticiones web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810373"/>
                  </a:ext>
                </a:extLst>
              </a:tr>
            </a:tbl>
          </a:graphicData>
        </a:graphic>
      </p:graphicFrame>
      <p:pic>
        <p:nvPicPr>
          <p:cNvPr id="1038" name="Picture 14" descr="SIE Logo PNG Transparent &amp; SVG Vector - Freebie Supply">
            <a:extLst>
              <a:ext uri="{FF2B5EF4-FFF2-40B4-BE49-F238E27FC236}">
                <a16:creationId xmlns:a16="http://schemas.microsoft.com/office/drawing/2014/main" id="{D22B9153-8AD0-4F52-8C97-6F4A4F83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10" y="1807664"/>
            <a:ext cx="2151579" cy="24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Elipse 51">
            <a:extLst>
              <a:ext uri="{FF2B5EF4-FFF2-40B4-BE49-F238E27FC236}">
                <a16:creationId xmlns:a16="http://schemas.microsoft.com/office/drawing/2014/main" id="{AB7CD8B7-EBED-4E9E-AF79-98E7334ED57E}"/>
              </a:ext>
            </a:extLst>
          </p:cNvPr>
          <p:cNvSpPr/>
          <p:nvPr/>
        </p:nvSpPr>
        <p:spPr>
          <a:xfrm>
            <a:off x="12481551" y="2609111"/>
            <a:ext cx="3253750" cy="337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Diseño PNG Y SVG De Ilustración De Computadora Para Camisetas">
            <a:extLst>
              <a:ext uri="{FF2B5EF4-FFF2-40B4-BE49-F238E27FC236}">
                <a16:creationId xmlns:a16="http://schemas.microsoft.com/office/drawing/2014/main" id="{FC1E6F70-2762-40E5-8630-31F2B5A5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22" y="3097690"/>
            <a:ext cx="2151579" cy="24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vegador web - Iconos gratis de web">
            <a:extLst>
              <a:ext uri="{FF2B5EF4-FFF2-40B4-BE49-F238E27FC236}">
                <a16:creationId xmlns:a16="http://schemas.microsoft.com/office/drawing/2014/main" id="{FD16AE15-640D-48E1-9BF0-1AA29D9C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73" y="3227166"/>
            <a:ext cx="1921053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PNG Transparent Images - PNG All">
            <a:extLst>
              <a:ext uri="{FF2B5EF4-FFF2-40B4-BE49-F238E27FC236}">
                <a16:creationId xmlns:a16="http://schemas.microsoft.com/office/drawing/2014/main" id="{8346DDE4-F803-4181-BCEC-56793A4A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3" y="3392385"/>
            <a:ext cx="3253778" cy="18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js&quot; Icon - Download for free – Iconduck">
            <a:extLst>
              <a:ext uri="{FF2B5EF4-FFF2-40B4-BE49-F238E27FC236}">
                <a16:creationId xmlns:a16="http://schemas.microsoft.com/office/drawing/2014/main" id="{1172E717-8D73-4FFB-8843-A3661D28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207" y="6966778"/>
            <a:ext cx="1365169" cy="14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se de datos - Iconos gratis de tecnología">
            <a:extLst>
              <a:ext uri="{FF2B5EF4-FFF2-40B4-BE49-F238E27FC236}">
                <a16:creationId xmlns:a16="http://schemas.microsoft.com/office/drawing/2014/main" id="{A0A7A5FA-1E82-4D8C-BAAA-B9C51788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10" y="7539192"/>
            <a:ext cx="1758961" cy="197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ersona - Iconos gratis de social">
            <a:extLst>
              <a:ext uri="{FF2B5EF4-FFF2-40B4-BE49-F238E27FC236}">
                <a16:creationId xmlns:a16="http://schemas.microsoft.com/office/drawing/2014/main" id="{0FFACE79-4FA5-4A79-96BA-6CA97367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0" y="3227166"/>
            <a:ext cx="1845011" cy="207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Navegador web - Iconos gratis de web">
            <a:extLst>
              <a:ext uri="{FF2B5EF4-FFF2-40B4-BE49-F238E27FC236}">
                <a16:creationId xmlns:a16="http://schemas.microsoft.com/office/drawing/2014/main" id="{7239DB7C-B869-41B8-A8B5-4B013613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70" y="9561633"/>
            <a:ext cx="1921053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s, react js, logo, react, react native icon - Free download">
            <a:extLst>
              <a:ext uri="{FF2B5EF4-FFF2-40B4-BE49-F238E27FC236}">
                <a16:creationId xmlns:a16="http://schemas.microsoft.com/office/drawing/2014/main" id="{797F6639-71BC-48E1-9CE5-576A25C9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034" y="9432156"/>
            <a:ext cx="2151581" cy="241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80D49C8-BA3F-485A-BC5B-4C95C00665BC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2521683" y="4306160"/>
            <a:ext cx="8140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Diseño PNG Y SVG De Ilustración De Computadora Para Camisetas">
            <a:extLst>
              <a:ext uri="{FF2B5EF4-FFF2-40B4-BE49-F238E27FC236}">
                <a16:creationId xmlns:a16="http://schemas.microsoft.com/office/drawing/2014/main" id="{B417EB46-E21B-44DB-A00C-E04ED8FA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93" y="9432156"/>
            <a:ext cx="2151579" cy="24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Persona - Iconos gratis de social">
            <a:extLst>
              <a:ext uri="{FF2B5EF4-FFF2-40B4-BE49-F238E27FC236}">
                <a16:creationId xmlns:a16="http://schemas.microsoft.com/office/drawing/2014/main" id="{1241A105-EDFD-4A6B-A731-D4AF2197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561633"/>
            <a:ext cx="1845011" cy="207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10D1F-C33F-484C-87B9-6F4128C9519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454454" y="10640626"/>
            <a:ext cx="8140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D8915A-6E47-462D-B47B-0AC9AB8E20AC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5487301" y="4306160"/>
            <a:ext cx="11942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00319F3-B5C8-4D11-B37D-79CCEEFBBAC2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5420072" y="10640626"/>
            <a:ext cx="126149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490446A-6085-4681-B5E9-A488C6FCD8CD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 flipV="1">
            <a:off x="8602626" y="4306157"/>
            <a:ext cx="9931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EF2471F-4634-4901-80D1-CA1B56A152DB}"/>
              </a:ext>
            </a:extLst>
          </p:cNvPr>
          <p:cNvCxnSpPr>
            <a:cxnSpLocks/>
          </p:cNvCxnSpPr>
          <p:nvPr/>
        </p:nvCxnSpPr>
        <p:spPr>
          <a:xfrm flipH="1">
            <a:off x="8849507" y="7309304"/>
            <a:ext cx="2" cy="9825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F7872BB-AC88-4DF0-870F-82E4690DC49B}"/>
              </a:ext>
            </a:extLst>
          </p:cNvPr>
          <p:cNvCxnSpPr>
            <a:cxnSpLocks/>
          </p:cNvCxnSpPr>
          <p:nvPr/>
        </p:nvCxnSpPr>
        <p:spPr>
          <a:xfrm flipV="1">
            <a:off x="7855573" y="7030324"/>
            <a:ext cx="2" cy="9825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51A4637-48E2-4344-96CB-1E986C6246AA}"/>
              </a:ext>
            </a:extLst>
          </p:cNvPr>
          <p:cNvCxnSpPr>
            <a:cxnSpLocks/>
          </p:cNvCxnSpPr>
          <p:nvPr/>
        </p:nvCxnSpPr>
        <p:spPr>
          <a:xfrm flipH="1">
            <a:off x="5747036" y="7539192"/>
            <a:ext cx="934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A6EB59B-34EF-4C29-91F6-3D15CFF34D8D}"/>
              </a:ext>
            </a:extLst>
          </p:cNvPr>
          <p:cNvCxnSpPr>
            <a:cxnSpLocks/>
            <a:stCxn id="15" idx="3"/>
            <a:endCxn id="1048" idx="1"/>
          </p:cNvCxnSpPr>
          <p:nvPr/>
        </p:nvCxnSpPr>
        <p:spPr>
          <a:xfrm>
            <a:off x="8602623" y="10640626"/>
            <a:ext cx="2272410" cy="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B0EF46A-169E-4EF2-9CB1-5A6355B493DF}"/>
              </a:ext>
            </a:extLst>
          </p:cNvPr>
          <p:cNvCxnSpPr>
            <a:cxnSpLocks/>
          </p:cNvCxnSpPr>
          <p:nvPr/>
        </p:nvCxnSpPr>
        <p:spPr>
          <a:xfrm>
            <a:off x="12138020" y="7974634"/>
            <a:ext cx="118253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30EBF92-912F-4D60-AAAA-70DEFBA3AD62}"/>
              </a:ext>
            </a:extLst>
          </p:cNvPr>
          <p:cNvCxnSpPr>
            <a:cxnSpLocks/>
          </p:cNvCxnSpPr>
          <p:nvPr/>
        </p:nvCxnSpPr>
        <p:spPr>
          <a:xfrm flipH="1">
            <a:off x="12146535" y="7445108"/>
            <a:ext cx="117402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46BFBB88-16C6-4AAB-8294-B408060A48AA}"/>
              </a:ext>
            </a:extLst>
          </p:cNvPr>
          <p:cNvCxnSpPr>
            <a:cxnSpLocks/>
            <a:stCxn id="1048" idx="3"/>
            <a:endCxn id="1036" idx="2"/>
          </p:cNvCxnSpPr>
          <p:nvPr/>
        </p:nvCxnSpPr>
        <p:spPr>
          <a:xfrm flipV="1">
            <a:off x="13026615" y="8396443"/>
            <a:ext cx="1254177" cy="224418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E264A234-9078-4E0E-B77E-28D9A1BA0467}"/>
              </a:ext>
            </a:extLst>
          </p:cNvPr>
          <p:cNvCxnSpPr>
            <a:cxnSpLocks/>
            <a:stCxn id="1036" idx="3"/>
          </p:cNvCxnSpPr>
          <p:nvPr/>
        </p:nvCxnSpPr>
        <p:spPr>
          <a:xfrm flipH="1">
            <a:off x="13130678" y="7681610"/>
            <a:ext cx="1832698" cy="3378475"/>
          </a:xfrm>
          <a:prstGeom prst="bentConnector4">
            <a:avLst>
              <a:gd name="adj1" fmla="val -26991"/>
              <a:gd name="adj2" fmla="val 9954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6C766C1B-E08C-4B17-ADFF-9CFD4E544AC4}"/>
              </a:ext>
            </a:extLst>
          </p:cNvPr>
          <p:cNvCxnSpPr>
            <a:cxnSpLocks/>
          </p:cNvCxnSpPr>
          <p:nvPr/>
        </p:nvCxnSpPr>
        <p:spPr>
          <a:xfrm flipH="1">
            <a:off x="8602623" y="11113587"/>
            <a:ext cx="227241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50" name="Picture 26" descr="New Google Logo PNG Images 2023">
            <a:extLst>
              <a:ext uri="{FF2B5EF4-FFF2-40B4-BE49-F238E27FC236}">
                <a16:creationId xmlns:a16="http://schemas.microsoft.com/office/drawing/2014/main" id="{FDFBA396-1AFF-4F23-B3C4-BDE917CD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90" y="2553546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74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6194-A827-434B-8F2C-54536F60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  <a:r>
              <a:rPr lang="en-US" dirty="0"/>
              <a:t> de </a:t>
            </a:r>
            <a:r>
              <a:rPr lang="es-MX" dirty="0"/>
              <a:t>comportamiento</a:t>
            </a:r>
          </a:p>
        </p:txBody>
      </p:sp>
      <p:graphicFrame>
        <p:nvGraphicFramePr>
          <p:cNvPr id="43" name="Tabla 43">
            <a:extLst>
              <a:ext uri="{FF2B5EF4-FFF2-40B4-BE49-F238E27FC236}">
                <a16:creationId xmlns:a16="http://schemas.microsoft.com/office/drawing/2014/main" id="{704D5E14-979C-4A10-9BBA-0E8AAB4EDD93}"/>
              </a:ext>
            </a:extLst>
          </p:cNvPr>
          <p:cNvGraphicFramePr>
            <a:graphicFrameLocks noGrp="1"/>
          </p:cNvGraphicFramePr>
          <p:nvPr/>
        </p:nvGraphicFramePr>
        <p:xfrm>
          <a:off x="7587289" y="179399"/>
          <a:ext cx="4407956" cy="17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89">
                  <a:extLst>
                    <a:ext uri="{9D8B030D-6E8A-4147-A177-3AD203B41FA5}">
                      <a16:colId xmlns:a16="http://schemas.microsoft.com/office/drawing/2014/main" val="3778924984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384559468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109600051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615355615"/>
                    </a:ext>
                  </a:extLst>
                </a:gridCol>
              </a:tblGrid>
              <a:tr h="258751">
                <a:tc>
                  <a:txBody>
                    <a:bodyPr/>
                    <a:lstStyle/>
                    <a:p>
                      <a:r>
                        <a:rPr lang="es-MX" sz="1200" dirty="0"/>
                        <a:t>Aplicación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puerto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descripción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propósito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75247"/>
                  </a:ext>
                </a:extLst>
              </a:tr>
              <a:tr h="285480">
                <a:tc rowSpan="2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soket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78025"/>
                  </a:ext>
                </a:extLst>
              </a:tr>
              <a:tr h="285480">
                <a:tc v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7020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Salida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soket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403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BD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8080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Entrada/salida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consultas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8984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Node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7021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Peticiones web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810373"/>
                  </a:ext>
                </a:extLst>
              </a:tr>
            </a:tbl>
          </a:graphicData>
        </a:graphic>
      </p:graphicFrame>
      <p:sp>
        <p:nvSpPr>
          <p:cNvPr id="52" name="Elipse 51">
            <a:extLst>
              <a:ext uri="{FF2B5EF4-FFF2-40B4-BE49-F238E27FC236}">
                <a16:creationId xmlns:a16="http://schemas.microsoft.com/office/drawing/2014/main" id="{AB7CD8B7-EBED-4E9E-AF79-98E7334ED57E}"/>
              </a:ext>
            </a:extLst>
          </p:cNvPr>
          <p:cNvSpPr/>
          <p:nvPr/>
        </p:nvSpPr>
        <p:spPr>
          <a:xfrm>
            <a:off x="9651518" y="1939079"/>
            <a:ext cx="2540482" cy="2773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Diseño PNG Y SVG De Ilustración De Computadora Para Camisetas">
            <a:extLst>
              <a:ext uri="{FF2B5EF4-FFF2-40B4-BE49-F238E27FC236}">
                <a16:creationId xmlns:a16="http://schemas.microsoft.com/office/drawing/2014/main" id="{FC1E6F70-2762-40E5-8630-31F2B5A5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3" y="2340196"/>
            <a:ext cx="1679923" cy="198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vegador web - Iconos gratis de web">
            <a:extLst>
              <a:ext uri="{FF2B5EF4-FFF2-40B4-BE49-F238E27FC236}">
                <a16:creationId xmlns:a16="http://schemas.microsoft.com/office/drawing/2014/main" id="{FD16AE15-640D-48E1-9BF0-1AA29D9C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77" y="2446495"/>
            <a:ext cx="1499931" cy="177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PNG Transparent Images - PNG All">
            <a:extLst>
              <a:ext uri="{FF2B5EF4-FFF2-40B4-BE49-F238E27FC236}">
                <a16:creationId xmlns:a16="http://schemas.microsoft.com/office/drawing/2014/main" id="{8346DDE4-F803-4181-BCEC-56793A4A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27" y="2582138"/>
            <a:ext cx="2540504" cy="150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js&quot; Icon - Download for free – Iconduck">
            <a:extLst>
              <a:ext uri="{FF2B5EF4-FFF2-40B4-BE49-F238E27FC236}">
                <a16:creationId xmlns:a16="http://schemas.microsoft.com/office/drawing/2014/main" id="{1172E717-8D73-4FFB-8843-A3661D28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198" y="7431954"/>
            <a:ext cx="1065905" cy="117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E Logo PNG Transparent &amp; SVG Vector - Freebie Supply">
            <a:extLst>
              <a:ext uri="{FF2B5EF4-FFF2-40B4-BE49-F238E27FC236}">
                <a16:creationId xmlns:a16="http://schemas.microsoft.com/office/drawing/2014/main" id="{D22B9153-8AD0-4F52-8C97-6F4A4F83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797" y="2340190"/>
            <a:ext cx="1679923" cy="198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se de datos - Iconos gratis de tecnología">
            <a:extLst>
              <a:ext uri="{FF2B5EF4-FFF2-40B4-BE49-F238E27FC236}">
                <a16:creationId xmlns:a16="http://schemas.microsoft.com/office/drawing/2014/main" id="{A0A7A5FA-1E82-4D8C-BAAA-B9C51788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93" y="4889200"/>
            <a:ext cx="1373372" cy="16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ersona - Iconos gratis de social">
            <a:extLst>
              <a:ext uri="{FF2B5EF4-FFF2-40B4-BE49-F238E27FC236}">
                <a16:creationId xmlns:a16="http://schemas.microsoft.com/office/drawing/2014/main" id="{0FFACE79-4FA5-4A79-96BA-6CA97367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2" y="2446495"/>
            <a:ext cx="1440558" cy="170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Navegador web - Iconos gratis de web">
            <a:extLst>
              <a:ext uri="{FF2B5EF4-FFF2-40B4-BE49-F238E27FC236}">
                <a16:creationId xmlns:a16="http://schemas.microsoft.com/office/drawing/2014/main" id="{7239DB7C-B869-41B8-A8B5-4B013613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75" y="7647016"/>
            <a:ext cx="1499931" cy="177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s, react js, logo, react, react native icon - Free download">
            <a:extLst>
              <a:ext uri="{FF2B5EF4-FFF2-40B4-BE49-F238E27FC236}">
                <a16:creationId xmlns:a16="http://schemas.microsoft.com/office/drawing/2014/main" id="{797F6639-71BC-48E1-9CE5-576A25C9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172" y="7540717"/>
            <a:ext cx="1679924" cy="19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80D49C8-BA3F-485A-BC5B-4C95C00665BC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1874993" y="3332336"/>
            <a:ext cx="6355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Diseño PNG Y SVG De Ilustración De Computadora Para Camisetas">
            <a:extLst>
              <a:ext uri="{FF2B5EF4-FFF2-40B4-BE49-F238E27FC236}">
                <a16:creationId xmlns:a16="http://schemas.microsoft.com/office/drawing/2014/main" id="{B417EB46-E21B-44DB-A00C-E04ED8FA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92" y="7540717"/>
            <a:ext cx="1679923" cy="198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Persona - Iconos gratis de social">
            <a:extLst>
              <a:ext uri="{FF2B5EF4-FFF2-40B4-BE49-F238E27FC236}">
                <a16:creationId xmlns:a16="http://schemas.microsoft.com/office/drawing/2014/main" id="{1241A105-EDFD-4A6B-A731-D4AF2197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1" y="7647016"/>
            <a:ext cx="1440558" cy="170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10D1F-C33F-484C-87B9-6F4128C9519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822502" y="8532856"/>
            <a:ext cx="6355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D8915A-6E47-462D-B47B-0AC9AB8E20AC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4190506" y="3332336"/>
            <a:ext cx="9324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00319F3-B5C8-4D11-B37D-79CCEEFBBAC2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4138015" y="8532856"/>
            <a:ext cx="9849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490446A-6085-4681-B5E9-A488C6FCD8CD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 flipV="1">
            <a:off x="6622908" y="3332334"/>
            <a:ext cx="77542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EF2471F-4634-4901-80D1-CA1B56A152DB}"/>
              </a:ext>
            </a:extLst>
          </p:cNvPr>
          <p:cNvCxnSpPr>
            <a:cxnSpLocks/>
          </p:cNvCxnSpPr>
          <p:nvPr/>
        </p:nvCxnSpPr>
        <p:spPr>
          <a:xfrm flipH="1">
            <a:off x="8923568" y="4082527"/>
            <a:ext cx="2" cy="8066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F7872BB-AC88-4DF0-870F-82E4690DC49B}"/>
              </a:ext>
            </a:extLst>
          </p:cNvPr>
          <p:cNvCxnSpPr>
            <a:cxnSpLocks/>
          </p:cNvCxnSpPr>
          <p:nvPr/>
        </p:nvCxnSpPr>
        <p:spPr>
          <a:xfrm flipV="1">
            <a:off x="8310400" y="4082527"/>
            <a:ext cx="2" cy="8066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51A4637-48E2-4344-96CB-1E986C6246AA}"/>
              </a:ext>
            </a:extLst>
          </p:cNvPr>
          <p:cNvCxnSpPr>
            <a:cxnSpLocks/>
          </p:cNvCxnSpPr>
          <p:nvPr/>
        </p:nvCxnSpPr>
        <p:spPr>
          <a:xfrm flipH="1">
            <a:off x="6736981" y="3720629"/>
            <a:ext cx="72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A6EB59B-34EF-4C29-91F6-3D15CFF34D8D}"/>
              </a:ext>
            </a:extLst>
          </p:cNvPr>
          <p:cNvCxnSpPr>
            <a:cxnSpLocks/>
            <a:stCxn id="15" idx="3"/>
            <a:endCxn id="1048" idx="1"/>
          </p:cNvCxnSpPr>
          <p:nvPr/>
        </p:nvCxnSpPr>
        <p:spPr>
          <a:xfrm>
            <a:off x="6622906" y="8532856"/>
            <a:ext cx="1774266" cy="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B0EF46A-169E-4EF2-9CB1-5A6355B493DF}"/>
              </a:ext>
            </a:extLst>
          </p:cNvPr>
          <p:cNvCxnSpPr>
            <a:cxnSpLocks/>
          </p:cNvCxnSpPr>
          <p:nvPr/>
        </p:nvCxnSpPr>
        <p:spPr>
          <a:xfrm>
            <a:off x="10077096" y="8325308"/>
            <a:ext cx="92331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30EBF92-912F-4D60-AAAA-70DEFBA3AD62}"/>
              </a:ext>
            </a:extLst>
          </p:cNvPr>
          <p:cNvCxnSpPr>
            <a:cxnSpLocks/>
          </p:cNvCxnSpPr>
          <p:nvPr/>
        </p:nvCxnSpPr>
        <p:spPr>
          <a:xfrm flipH="1">
            <a:off x="10990142" y="8925027"/>
            <a:ext cx="91666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46BFBB88-16C6-4AAB-8294-B408060A48AA}"/>
              </a:ext>
            </a:extLst>
          </p:cNvPr>
          <p:cNvCxnSpPr>
            <a:cxnSpLocks/>
            <a:stCxn id="1048" idx="3"/>
            <a:endCxn id="1036" idx="2"/>
          </p:cNvCxnSpPr>
          <p:nvPr/>
        </p:nvCxnSpPr>
        <p:spPr>
          <a:xfrm flipH="1">
            <a:off x="9364151" y="8532858"/>
            <a:ext cx="712945" cy="72834"/>
          </a:xfrm>
          <a:prstGeom prst="bentConnector4">
            <a:avLst>
              <a:gd name="adj1" fmla="val -32064"/>
              <a:gd name="adj2" fmla="val 167608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E264A234-9078-4E0E-B77E-28D9A1BA0467}"/>
              </a:ext>
            </a:extLst>
          </p:cNvPr>
          <p:cNvCxnSpPr>
            <a:cxnSpLocks/>
            <a:stCxn id="1036" idx="3"/>
          </p:cNvCxnSpPr>
          <p:nvPr/>
        </p:nvCxnSpPr>
        <p:spPr>
          <a:xfrm flipH="1">
            <a:off x="8466158" y="8018821"/>
            <a:ext cx="1430945" cy="2773687"/>
          </a:xfrm>
          <a:prstGeom prst="bentConnector4">
            <a:avLst>
              <a:gd name="adj1" fmla="val -26991"/>
              <a:gd name="adj2" fmla="val 9954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6C766C1B-E08C-4B17-ADFF-9CFD4E544AC4}"/>
              </a:ext>
            </a:extLst>
          </p:cNvPr>
          <p:cNvCxnSpPr>
            <a:cxnSpLocks/>
          </p:cNvCxnSpPr>
          <p:nvPr/>
        </p:nvCxnSpPr>
        <p:spPr>
          <a:xfrm flipH="1">
            <a:off x="6622906" y="8921152"/>
            <a:ext cx="177426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26" descr="New Google Logo PNG Images 2023">
            <a:extLst>
              <a:ext uri="{FF2B5EF4-FFF2-40B4-BE49-F238E27FC236}">
                <a16:creationId xmlns:a16="http://schemas.microsoft.com/office/drawing/2014/main" id="{73946022-CBCD-4FBF-8E93-29DF3E9C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54" y="2078981"/>
            <a:ext cx="1074361" cy="107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6" descr="New Google Logo PNG Images 2023">
            <a:extLst>
              <a:ext uri="{FF2B5EF4-FFF2-40B4-BE49-F238E27FC236}">
                <a16:creationId xmlns:a16="http://schemas.microsoft.com/office/drawing/2014/main" id="{D8871018-E703-4CAE-A71F-8012DF93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44" y="7566278"/>
            <a:ext cx="905085" cy="90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7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6194-A827-434B-8F2C-54536F60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  <a:r>
              <a:rPr lang="en-US" dirty="0"/>
              <a:t> de </a:t>
            </a:r>
            <a:r>
              <a:rPr lang="es-MX" dirty="0"/>
              <a:t>comportamiento</a:t>
            </a:r>
          </a:p>
        </p:txBody>
      </p:sp>
      <p:graphicFrame>
        <p:nvGraphicFramePr>
          <p:cNvPr id="43" name="Tabla 43">
            <a:extLst>
              <a:ext uri="{FF2B5EF4-FFF2-40B4-BE49-F238E27FC236}">
                <a16:creationId xmlns:a16="http://schemas.microsoft.com/office/drawing/2014/main" id="{704D5E14-979C-4A10-9BBA-0E8AAB4EDD93}"/>
              </a:ext>
            </a:extLst>
          </p:cNvPr>
          <p:cNvGraphicFramePr>
            <a:graphicFrameLocks noGrp="1"/>
          </p:cNvGraphicFramePr>
          <p:nvPr/>
        </p:nvGraphicFramePr>
        <p:xfrm>
          <a:off x="7587289" y="179399"/>
          <a:ext cx="4407956" cy="17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89">
                  <a:extLst>
                    <a:ext uri="{9D8B030D-6E8A-4147-A177-3AD203B41FA5}">
                      <a16:colId xmlns:a16="http://schemas.microsoft.com/office/drawing/2014/main" val="3778924984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384559468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109600051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615355615"/>
                    </a:ext>
                  </a:extLst>
                </a:gridCol>
              </a:tblGrid>
              <a:tr h="258751">
                <a:tc>
                  <a:txBody>
                    <a:bodyPr/>
                    <a:lstStyle/>
                    <a:p>
                      <a:r>
                        <a:rPr lang="es-MX" sz="1200" dirty="0"/>
                        <a:t>Aplicación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puerto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descripción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propósito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75247"/>
                  </a:ext>
                </a:extLst>
              </a:tr>
              <a:tr h="285480">
                <a:tc rowSpan="2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soket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78025"/>
                  </a:ext>
                </a:extLst>
              </a:tr>
              <a:tr h="285480">
                <a:tc v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7020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Salida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soket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403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BD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8080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Entrada/salida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consultas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8984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Node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7021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Peticiones web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810373"/>
                  </a:ext>
                </a:extLst>
              </a:tr>
            </a:tbl>
          </a:graphicData>
        </a:graphic>
      </p:graphicFrame>
      <p:sp>
        <p:nvSpPr>
          <p:cNvPr id="52" name="Elipse 51">
            <a:extLst>
              <a:ext uri="{FF2B5EF4-FFF2-40B4-BE49-F238E27FC236}">
                <a16:creationId xmlns:a16="http://schemas.microsoft.com/office/drawing/2014/main" id="{AB7CD8B7-EBED-4E9E-AF79-98E7334ED57E}"/>
              </a:ext>
            </a:extLst>
          </p:cNvPr>
          <p:cNvSpPr/>
          <p:nvPr/>
        </p:nvSpPr>
        <p:spPr>
          <a:xfrm>
            <a:off x="9103085" y="2227992"/>
            <a:ext cx="2250714" cy="149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Diseño PNG Y SVG De Ilustración De Computadora Para Camisetas">
            <a:extLst>
              <a:ext uri="{FF2B5EF4-FFF2-40B4-BE49-F238E27FC236}">
                <a16:creationId xmlns:a16="http://schemas.microsoft.com/office/drawing/2014/main" id="{FC1E6F70-2762-40E5-8630-31F2B5A5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47" y="2444774"/>
            <a:ext cx="1488310" cy="107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vegador web - Iconos gratis de web">
            <a:extLst>
              <a:ext uri="{FF2B5EF4-FFF2-40B4-BE49-F238E27FC236}">
                <a16:creationId xmlns:a16="http://schemas.microsoft.com/office/drawing/2014/main" id="{FD16AE15-640D-48E1-9BF0-1AA29D9C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70" y="2502222"/>
            <a:ext cx="1328849" cy="9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PNG Transparent Images - PNG All">
            <a:extLst>
              <a:ext uri="{FF2B5EF4-FFF2-40B4-BE49-F238E27FC236}">
                <a16:creationId xmlns:a16="http://schemas.microsoft.com/office/drawing/2014/main" id="{8346DDE4-F803-4181-BCEC-56793A4A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94" y="2575530"/>
            <a:ext cx="2250734" cy="8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js&quot; Icon - Download for free – Iconduck">
            <a:extLst>
              <a:ext uri="{FF2B5EF4-FFF2-40B4-BE49-F238E27FC236}">
                <a16:creationId xmlns:a16="http://schemas.microsoft.com/office/drawing/2014/main" id="{1172E717-8D73-4FFB-8843-A3661D28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725" y="4056546"/>
            <a:ext cx="944327" cy="63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E Logo PNG Transparent &amp; SVG Vector - Freebie Supply">
            <a:extLst>
              <a:ext uri="{FF2B5EF4-FFF2-40B4-BE49-F238E27FC236}">
                <a16:creationId xmlns:a16="http://schemas.microsoft.com/office/drawing/2014/main" id="{D22B9153-8AD0-4F52-8C97-6F4A4F83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286" y="2444770"/>
            <a:ext cx="1488310" cy="107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se de datos - Iconos gratis de tecnología">
            <a:extLst>
              <a:ext uri="{FF2B5EF4-FFF2-40B4-BE49-F238E27FC236}">
                <a16:creationId xmlns:a16="http://schemas.microsoft.com/office/drawing/2014/main" id="{A0A7A5FA-1E82-4D8C-BAAA-B9C51788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898" y="3822370"/>
            <a:ext cx="1216725" cy="8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ersona - Iconos gratis de social">
            <a:extLst>
              <a:ext uri="{FF2B5EF4-FFF2-40B4-BE49-F238E27FC236}">
                <a16:creationId xmlns:a16="http://schemas.microsoft.com/office/drawing/2014/main" id="{0FFACE79-4FA5-4A79-96BA-6CA97367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4" y="2502222"/>
            <a:ext cx="1276248" cy="9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Navegador web - Iconos gratis de web">
            <a:extLst>
              <a:ext uri="{FF2B5EF4-FFF2-40B4-BE49-F238E27FC236}">
                <a16:creationId xmlns:a16="http://schemas.microsoft.com/office/drawing/2014/main" id="{7239DB7C-B869-41B8-A8B5-4B013613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69" y="5312817"/>
            <a:ext cx="1328849" cy="9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s, react js, logo, react, react native icon - Free download">
            <a:extLst>
              <a:ext uri="{FF2B5EF4-FFF2-40B4-BE49-F238E27FC236}">
                <a16:creationId xmlns:a16="http://schemas.microsoft.com/office/drawing/2014/main" id="{797F6639-71BC-48E1-9CE5-576A25C9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810" y="5255368"/>
            <a:ext cx="1488312" cy="10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80D49C8-BA3F-485A-BC5B-4C95C00665BC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2213553" y="2980970"/>
            <a:ext cx="563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Diseño PNG Y SVG De Ilustración De Computadora Para Camisetas">
            <a:extLst>
              <a:ext uri="{FF2B5EF4-FFF2-40B4-BE49-F238E27FC236}">
                <a16:creationId xmlns:a16="http://schemas.microsoft.com/office/drawing/2014/main" id="{B417EB46-E21B-44DB-A00C-E04ED8FA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43" y="5255368"/>
            <a:ext cx="1488310" cy="107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Persona - Iconos gratis de social">
            <a:extLst>
              <a:ext uri="{FF2B5EF4-FFF2-40B4-BE49-F238E27FC236}">
                <a16:creationId xmlns:a16="http://schemas.microsoft.com/office/drawing/2014/main" id="{1241A105-EDFD-4A6B-A731-D4AF2197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12817"/>
            <a:ext cx="1276248" cy="9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10D1F-C33F-484C-87B9-6F4128C9519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167049" y="5791565"/>
            <a:ext cx="563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D8915A-6E47-462D-B47B-0AC9AB8E20AC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4264958" y="2980970"/>
            <a:ext cx="826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00319F3-B5C8-4D11-B37D-79CCEEFBBAC2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4218454" y="5791565"/>
            <a:ext cx="872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490446A-6085-4681-B5E9-A488C6FCD8CD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 flipV="1">
            <a:off x="6419919" y="2980969"/>
            <a:ext cx="686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EF2471F-4634-4901-80D1-CA1B56A152DB}"/>
              </a:ext>
            </a:extLst>
          </p:cNvPr>
          <p:cNvCxnSpPr>
            <a:cxnSpLocks/>
          </p:cNvCxnSpPr>
          <p:nvPr/>
        </p:nvCxnSpPr>
        <p:spPr>
          <a:xfrm flipH="1">
            <a:off x="8458165" y="3386407"/>
            <a:ext cx="1" cy="4359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F7872BB-AC88-4DF0-870F-82E4690DC49B}"/>
              </a:ext>
            </a:extLst>
          </p:cNvPr>
          <p:cNvCxnSpPr>
            <a:cxnSpLocks/>
          </p:cNvCxnSpPr>
          <p:nvPr/>
        </p:nvCxnSpPr>
        <p:spPr>
          <a:xfrm flipV="1">
            <a:off x="7914935" y="3386407"/>
            <a:ext cx="1" cy="4359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51A4637-48E2-4344-96CB-1E986C6246AA}"/>
              </a:ext>
            </a:extLst>
          </p:cNvPr>
          <p:cNvCxnSpPr>
            <a:cxnSpLocks/>
          </p:cNvCxnSpPr>
          <p:nvPr/>
        </p:nvCxnSpPr>
        <p:spPr>
          <a:xfrm flipH="1">
            <a:off x="6520981" y="3190821"/>
            <a:ext cx="646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A6EB59B-34EF-4C29-91F6-3D15CFF34D8D}"/>
              </a:ext>
            </a:extLst>
          </p:cNvPr>
          <p:cNvCxnSpPr>
            <a:cxnSpLocks/>
            <a:stCxn id="15" idx="3"/>
            <a:endCxn id="1048" idx="1"/>
          </p:cNvCxnSpPr>
          <p:nvPr/>
        </p:nvCxnSpPr>
        <p:spPr>
          <a:xfrm>
            <a:off x="6419917" y="5791565"/>
            <a:ext cx="157189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B0EF46A-169E-4EF2-9CB1-5A6355B493DF}"/>
              </a:ext>
            </a:extLst>
          </p:cNvPr>
          <p:cNvCxnSpPr>
            <a:cxnSpLocks/>
          </p:cNvCxnSpPr>
          <p:nvPr/>
        </p:nvCxnSpPr>
        <p:spPr>
          <a:xfrm>
            <a:off x="12529326" y="4690887"/>
            <a:ext cx="8179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30EBF92-912F-4D60-AAAA-70DEFBA3AD62}"/>
              </a:ext>
            </a:extLst>
          </p:cNvPr>
          <p:cNvCxnSpPr>
            <a:cxnSpLocks/>
          </p:cNvCxnSpPr>
          <p:nvPr/>
        </p:nvCxnSpPr>
        <p:spPr>
          <a:xfrm flipH="1">
            <a:off x="12529326" y="4373716"/>
            <a:ext cx="8121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46BFBB88-16C6-4AAB-8294-B408060A48AA}"/>
              </a:ext>
            </a:extLst>
          </p:cNvPr>
          <p:cNvCxnSpPr>
            <a:cxnSpLocks/>
          </p:cNvCxnSpPr>
          <p:nvPr/>
        </p:nvCxnSpPr>
        <p:spPr>
          <a:xfrm flipV="1">
            <a:off x="13713476" y="5451076"/>
            <a:ext cx="4662768" cy="110067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E264A234-9078-4E0E-B77E-28D9A1BA0467}"/>
              </a:ext>
            </a:extLst>
          </p:cNvPr>
          <p:cNvCxnSpPr>
            <a:cxnSpLocks/>
            <a:stCxn id="1036" idx="3"/>
          </p:cNvCxnSpPr>
          <p:nvPr/>
        </p:nvCxnSpPr>
        <p:spPr>
          <a:xfrm flipH="1">
            <a:off x="13347323" y="4373716"/>
            <a:ext cx="1267731" cy="1499025"/>
          </a:xfrm>
          <a:prstGeom prst="bentConnector4">
            <a:avLst>
              <a:gd name="adj1" fmla="val -26991"/>
              <a:gd name="adj2" fmla="val 9954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6C766C1B-E08C-4B17-ADFF-9CFD4E544AC4}"/>
              </a:ext>
            </a:extLst>
          </p:cNvPr>
          <p:cNvCxnSpPr>
            <a:cxnSpLocks/>
          </p:cNvCxnSpPr>
          <p:nvPr/>
        </p:nvCxnSpPr>
        <p:spPr>
          <a:xfrm flipH="1">
            <a:off x="6419917" y="6001417"/>
            <a:ext cx="157189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26" descr="New Google Logo PNG Images 2023">
            <a:extLst>
              <a:ext uri="{FF2B5EF4-FFF2-40B4-BE49-F238E27FC236}">
                <a16:creationId xmlns:a16="http://schemas.microsoft.com/office/drawing/2014/main" id="{D0D1B0E8-3169-43D2-A448-26C8A4AC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57" y="1941614"/>
            <a:ext cx="905085" cy="90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6" descr="New Google Logo PNG Images 2023">
            <a:extLst>
              <a:ext uri="{FF2B5EF4-FFF2-40B4-BE49-F238E27FC236}">
                <a16:creationId xmlns:a16="http://schemas.microsoft.com/office/drawing/2014/main" id="{A5926031-4834-46DC-B8A9-60278C0D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735" y="4811592"/>
            <a:ext cx="905085" cy="90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0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6194-A827-434B-8F2C-54536F60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  <a:r>
              <a:rPr lang="en-US" dirty="0"/>
              <a:t> de </a:t>
            </a:r>
            <a:r>
              <a:rPr lang="es-MX" dirty="0"/>
              <a:t>comportamiento</a:t>
            </a:r>
          </a:p>
        </p:txBody>
      </p:sp>
      <p:graphicFrame>
        <p:nvGraphicFramePr>
          <p:cNvPr id="43" name="Tabla 43">
            <a:extLst>
              <a:ext uri="{FF2B5EF4-FFF2-40B4-BE49-F238E27FC236}">
                <a16:creationId xmlns:a16="http://schemas.microsoft.com/office/drawing/2014/main" id="{704D5E14-979C-4A10-9BBA-0E8AAB4EDD93}"/>
              </a:ext>
            </a:extLst>
          </p:cNvPr>
          <p:cNvGraphicFramePr>
            <a:graphicFrameLocks noGrp="1"/>
          </p:cNvGraphicFramePr>
          <p:nvPr/>
        </p:nvGraphicFramePr>
        <p:xfrm>
          <a:off x="7587289" y="179399"/>
          <a:ext cx="4407956" cy="17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89">
                  <a:extLst>
                    <a:ext uri="{9D8B030D-6E8A-4147-A177-3AD203B41FA5}">
                      <a16:colId xmlns:a16="http://schemas.microsoft.com/office/drawing/2014/main" val="3778924984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384559468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109600051"/>
                    </a:ext>
                  </a:extLst>
                </a:gridCol>
                <a:gridCol w="1101989">
                  <a:extLst>
                    <a:ext uri="{9D8B030D-6E8A-4147-A177-3AD203B41FA5}">
                      <a16:colId xmlns:a16="http://schemas.microsoft.com/office/drawing/2014/main" val="3615355615"/>
                    </a:ext>
                  </a:extLst>
                </a:gridCol>
              </a:tblGrid>
              <a:tr h="258751">
                <a:tc>
                  <a:txBody>
                    <a:bodyPr/>
                    <a:lstStyle/>
                    <a:p>
                      <a:r>
                        <a:rPr lang="es-MX" sz="1200" dirty="0"/>
                        <a:t>Aplicación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puerto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descripción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propósito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75247"/>
                  </a:ext>
                </a:extLst>
              </a:tr>
              <a:tr h="285480">
                <a:tc rowSpan="2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soket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78025"/>
                  </a:ext>
                </a:extLst>
              </a:tr>
              <a:tr h="285480">
                <a:tc v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7020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Salida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soket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403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BD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8080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Entrada/salida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consultas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8984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err="1">
                          <a:solidFill>
                            <a:schemeClr val="bg1"/>
                          </a:solidFill>
                        </a:rPr>
                        <a:t>Node</a:t>
                      </a:r>
                      <a:endParaRPr lang="es-MX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7021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bg1"/>
                          </a:solidFill>
                        </a:rPr>
                        <a:t>Peticiones web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810373"/>
                  </a:ext>
                </a:extLst>
              </a:tr>
            </a:tbl>
          </a:graphicData>
        </a:graphic>
      </p:graphicFrame>
      <p:sp>
        <p:nvSpPr>
          <p:cNvPr id="52" name="Elipse 51">
            <a:extLst>
              <a:ext uri="{FF2B5EF4-FFF2-40B4-BE49-F238E27FC236}">
                <a16:creationId xmlns:a16="http://schemas.microsoft.com/office/drawing/2014/main" id="{AB7CD8B7-EBED-4E9E-AF79-98E7334ED57E}"/>
              </a:ext>
            </a:extLst>
          </p:cNvPr>
          <p:cNvSpPr/>
          <p:nvPr/>
        </p:nvSpPr>
        <p:spPr>
          <a:xfrm>
            <a:off x="8922807" y="2358179"/>
            <a:ext cx="1916643" cy="1389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Diseño PNG Y SVG De Ilustración De Computadora Para Camisetas">
            <a:extLst>
              <a:ext uri="{FF2B5EF4-FFF2-40B4-BE49-F238E27FC236}">
                <a16:creationId xmlns:a16="http://schemas.microsoft.com/office/drawing/2014/main" id="{FC1E6F70-2762-40E5-8630-31F2B5A5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96" y="2559174"/>
            <a:ext cx="1267402" cy="9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vegador web - Iconos gratis de web">
            <a:extLst>
              <a:ext uri="{FF2B5EF4-FFF2-40B4-BE49-F238E27FC236}">
                <a16:creationId xmlns:a16="http://schemas.microsoft.com/office/drawing/2014/main" id="{FD16AE15-640D-48E1-9BF0-1AA29D9C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92" y="2612439"/>
            <a:ext cx="1131609" cy="88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PNG Transparent Images - PNG All">
            <a:extLst>
              <a:ext uri="{FF2B5EF4-FFF2-40B4-BE49-F238E27FC236}">
                <a16:creationId xmlns:a16="http://schemas.microsoft.com/office/drawing/2014/main" id="{8346DDE4-F803-4181-BCEC-56793A4A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09" y="2680408"/>
            <a:ext cx="1916660" cy="7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js&quot; Icon - Download for free – Iconduck">
            <a:extLst>
              <a:ext uri="{FF2B5EF4-FFF2-40B4-BE49-F238E27FC236}">
                <a16:creationId xmlns:a16="http://schemas.microsoft.com/office/drawing/2014/main" id="{1172E717-8D73-4FFB-8843-A3661D28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581" y="4150867"/>
            <a:ext cx="804162" cy="5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E Logo PNG Transparent &amp; SVG Vector - Freebie Supply">
            <a:extLst>
              <a:ext uri="{FF2B5EF4-FFF2-40B4-BE49-F238E27FC236}">
                <a16:creationId xmlns:a16="http://schemas.microsoft.com/office/drawing/2014/main" id="{D22B9153-8AD0-4F52-8C97-6F4A4F83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27" y="2559171"/>
            <a:ext cx="1267402" cy="9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se de datos - Iconos gratis de tecnología">
            <a:extLst>
              <a:ext uri="{FF2B5EF4-FFF2-40B4-BE49-F238E27FC236}">
                <a16:creationId xmlns:a16="http://schemas.microsoft.com/office/drawing/2014/main" id="{A0A7A5FA-1E82-4D8C-BAAA-B9C51788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74" y="3836449"/>
            <a:ext cx="1036127" cy="81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ersona - Iconos gratis de social">
            <a:extLst>
              <a:ext uri="{FF2B5EF4-FFF2-40B4-BE49-F238E27FC236}">
                <a16:creationId xmlns:a16="http://schemas.microsoft.com/office/drawing/2014/main" id="{0FFACE79-4FA5-4A79-96BA-6CA97367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72" y="2612439"/>
            <a:ext cx="1086816" cy="8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Navegador web - Iconos gratis de web">
            <a:extLst>
              <a:ext uri="{FF2B5EF4-FFF2-40B4-BE49-F238E27FC236}">
                <a16:creationId xmlns:a16="http://schemas.microsoft.com/office/drawing/2014/main" id="{7239DB7C-B869-41B8-A8B5-4B013613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91" y="5218357"/>
            <a:ext cx="1131609" cy="88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s, react js, logo, react, react native icon - Free download">
            <a:extLst>
              <a:ext uri="{FF2B5EF4-FFF2-40B4-BE49-F238E27FC236}">
                <a16:creationId xmlns:a16="http://schemas.microsoft.com/office/drawing/2014/main" id="{797F6639-71BC-48E1-9CE5-576A25C9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78" y="5165092"/>
            <a:ext cx="1267403" cy="9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80D49C8-BA3F-485A-BC5B-4C95C00665BC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3055881" y="3056323"/>
            <a:ext cx="479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Diseño PNG Y SVG De Ilustración De Computadora Para Camisetas">
            <a:extLst>
              <a:ext uri="{FF2B5EF4-FFF2-40B4-BE49-F238E27FC236}">
                <a16:creationId xmlns:a16="http://schemas.microsoft.com/office/drawing/2014/main" id="{B417EB46-E21B-44DB-A00C-E04ED8FA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95" y="5165092"/>
            <a:ext cx="1267402" cy="9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Persona - Iconos gratis de social">
            <a:extLst>
              <a:ext uri="{FF2B5EF4-FFF2-40B4-BE49-F238E27FC236}">
                <a16:creationId xmlns:a16="http://schemas.microsoft.com/office/drawing/2014/main" id="{1241A105-EDFD-4A6B-A731-D4AF2197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71" y="5218357"/>
            <a:ext cx="1086816" cy="8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10D1F-C33F-484C-87B9-6F4128C9519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016280" y="5662241"/>
            <a:ext cx="479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D8915A-6E47-462D-B47B-0AC9AB8E20AC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4802798" y="3056323"/>
            <a:ext cx="7034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00319F3-B5C8-4D11-B37D-79CCEEFBBAC2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4763197" y="5662241"/>
            <a:ext cx="74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490446A-6085-4681-B5E9-A488C6FCD8CD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 flipV="1">
            <a:off x="6637901" y="3056322"/>
            <a:ext cx="585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EF2471F-4634-4901-80D1-CA1B56A152DB}"/>
              </a:ext>
            </a:extLst>
          </p:cNvPr>
          <p:cNvCxnSpPr>
            <a:cxnSpLocks/>
          </p:cNvCxnSpPr>
          <p:nvPr/>
        </p:nvCxnSpPr>
        <p:spPr>
          <a:xfrm flipH="1">
            <a:off x="8373612" y="3432235"/>
            <a:ext cx="1" cy="4042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F7872BB-AC88-4DF0-870F-82E4690DC49B}"/>
              </a:ext>
            </a:extLst>
          </p:cNvPr>
          <p:cNvCxnSpPr>
            <a:cxnSpLocks/>
          </p:cNvCxnSpPr>
          <p:nvPr/>
        </p:nvCxnSpPr>
        <p:spPr>
          <a:xfrm flipV="1">
            <a:off x="7911013" y="3432235"/>
            <a:ext cx="1" cy="4042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51A4637-48E2-4344-96CB-1E986C6246AA}"/>
              </a:ext>
            </a:extLst>
          </p:cNvPr>
          <p:cNvCxnSpPr>
            <a:cxnSpLocks/>
          </p:cNvCxnSpPr>
          <p:nvPr/>
        </p:nvCxnSpPr>
        <p:spPr>
          <a:xfrm flipH="1">
            <a:off x="6723963" y="3250892"/>
            <a:ext cx="55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A6EB59B-34EF-4C29-91F6-3D15CFF34D8D}"/>
              </a:ext>
            </a:extLst>
          </p:cNvPr>
          <p:cNvCxnSpPr>
            <a:cxnSpLocks/>
            <a:stCxn id="15" idx="3"/>
            <a:endCxn id="1048" idx="1"/>
          </p:cNvCxnSpPr>
          <p:nvPr/>
        </p:nvCxnSpPr>
        <p:spPr>
          <a:xfrm>
            <a:off x="6637899" y="5662241"/>
            <a:ext cx="1338578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B0EF46A-169E-4EF2-9CB1-5A6355B493DF}"/>
              </a:ext>
            </a:extLst>
          </p:cNvPr>
          <p:cNvCxnSpPr>
            <a:cxnSpLocks/>
          </p:cNvCxnSpPr>
          <p:nvPr/>
        </p:nvCxnSpPr>
        <p:spPr>
          <a:xfrm>
            <a:off x="8720448" y="4565486"/>
            <a:ext cx="69658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30EBF92-912F-4D60-AAAA-70DEFBA3AD62}"/>
              </a:ext>
            </a:extLst>
          </p:cNvPr>
          <p:cNvCxnSpPr>
            <a:cxnSpLocks/>
          </p:cNvCxnSpPr>
          <p:nvPr/>
        </p:nvCxnSpPr>
        <p:spPr>
          <a:xfrm flipH="1">
            <a:off x="8725464" y="4347646"/>
            <a:ext cx="69156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46BFBB88-16C6-4AAB-8294-B408060A48AA}"/>
              </a:ext>
            </a:extLst>
          </p:cNvPr>
          <p:cNvCxnSpPr>
            <a:cxnSpLocks/>
            <a:stCxn id="1048" idx="3"/>
            <a:endCxn id="1036" idx="2"/>
          </p:cNvCxnSpPr>
          <p:nvPr/>
        </p:nvCxnSpPr>
        <p:spPr>
          <a:xfrm flipV="1">
            <a:off x="9243881" y="4739013"/>
            <a:ext cx="738781" cy="92322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E264A234-9078-4E0E-B77E-28D9A1BA0467}"/>
              </a:ext>
            </a:extLst>
          </p:cNvPr>
          <p:cNvCxnSpPr>
            <a:cxnSpLocks/>
            <a:stCxn id="1036" idx="3"/>
          </p:cNvCxnSpPr>
          <p:nvPr/>
        </p:nvCxnSpPr>
        <p:spPr>
          <a:xfrm flipH="1">
            <a:off x="9305180" y="4444940"/>
            <a:ext cx="1079563" cy="1389861"/>
          </a:xfrm>
          <a:prstGeom prst="bentConnector4">
            <a:avLst>
              <a:gd name="adj1" fmla="val -26991"/>
              <a:gd name="adj2" fmla="val 9954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6C766C1B-E08C-4B17-ADFF-9CFD4E544AC4}"/>
              </a:ext>
            </a:extLst>
          </p:cNvPr>
          <p:cNvCxnSpPr>
            <a:cxnSpLocks/>
          </p:cNvCxnSpPr>
          <p:nvPr/>
        </p:nvCxnSpPr>
        <p:spPr>
          <a:xfrm flipH="1">
            <a:off x="6637899" y="5856811"/>
            <a:ext cx="13385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26" descr="New Google Logo PNG Images 2023">
            <a:extLst>
              <a:ext uri="{FF2B5EF4-FFF2-40B4-BE49-F238E27FC236}">
                <a16:creationId xmlns:a16="http://schemas.microsoft.com/office/drawing/2014/main" id="{25A06C5D-5914-4482-8F9F-16FC2231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41" y="4997840"/>
            <a:ext cx="441033" cy="44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New Google Logo PNG Images 2023">
            <a:extLst>
              <a:ext uri="{FF2B5EF4-FFF2-40B4-BE49-F238E27FC236}">
                <a16:creationId xmlns:a16="http://schemas.microsoft.com/office/drawing/2014/main" id="{787BA970-3822-4499-812D-F65DC1C2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44" y="2391922"/>
            <a:ext cx="441033" cy="44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55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6194-A827-434B-8F2C-54536F60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758"/>
            <a:ext cx="10515600" cy="1325563"/>
          </a:xfrm>
        </p:spPr>
        <p:txBody>
          <a:bodyPr/>
          <a:lstStyle/>
          <a:p>
            <a:r>
              <a:rPr lang="es-MX" dirty="0"/>
              <a:t>Tareas por área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A19412C-3FFB-4ED2-8AB4-76CD35BB27F5}"/>
              </a:ext>
            </a:extLst>
          </p:cNvPr>
          <p:cNvSpPr txBox="1">
            <a:spLocks/>
          </p:cNvSpPr>
          <p:nvPr/>
        </p:nvSpPr>
        <p:spPr>
          <a:xfrm>
            <a:off x="838200" y="1929075"/>
            <a:ext cx="10515600" cy="428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BackEnd</a:t>
            </a:r>
            <a:endParaRPr lang="es-MX" dirty="0"/>
          </a:p>
          <a:p>
            <a:endParaRPr lang="es-MX" dirty="0"/>
          </a:p>
          <a:p>
            <a:r>
              <a:rPr lang="es-MX" dirty="0"/>
              <a:t>Base de datos</a:t>
            </a:r>
          </a:p>
          <a:p>
            <a:endParaRPr lang="es-MX" dirty="0"/>
          </a:p>
          <a:p>
            <a:r>
              <a:rPr lang="es-MX" dirty="0" err="1"/>
              <a:t>FrondEnd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Documentacion</a:t>
            </a:r>
            <a:endParaRPr lang="es-MX" dirty="0"/>
          </a:p>
          <a:p>
            <a:endParaRPr lang="es-MX" dirty="0"/>
          </a:p>
        </p:txBody>
      </p:sp>
      <p:pic>
        <p:nvPicPr>
          <p:cNvPr id="4" name="Picture 10" descr="Python Logo PNG Transparent Images - PNG All">
            <a:extLst>
              <a:ext uri="{FF2B5EF4-FFF2-40B4-BE49-F238E27FC236}">
                <a16:creationId xmlns:a16="http://schemas.microsoft.com/office/drawing/2014/main" id="{2D869103-E192-4AE2-B89A-3F0BE359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59" y="1929075"/>
            <a:ext cx="1916660" cy="7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Base de datos - Iconos gratis de tecnología">
            <a:extLst>
              <a:ext uri="{FF2B5EF4-FFF2-40B4-BE49-F238E27FC236}">
                <a16:creationId xmlns:a16="http://schemas.microsoft.com/office/drawing/2014/main" id="{4CA77B2E-802D-4624-97DF-C0C701F1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19" y="1929075"/>
            <a:ext cx="1036127" cy="81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nodejs&quot; Icon - Download for free – Iconduck">
            <a:extLst>
              <a:ext uri="{FF2B5EF4-FFF2-40B4-BE49-F238E27FC236}">
                <a16:creationId xmlns:a16="http://schemas.microsoft.com/office/drawing/2014/main" id="{B41D5E4C-6E77-45B3-AA75-27049567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38" y="2893874"/>
            <a:ext cx="804162" cy="5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Base de datos - Iconos gratis de tecnología">
            <a:extLst>
              <a:ext uri="{FF2B5EF4-FFF2-40B4-BE49-F238E27FC236}">
                <a16:creationId xmlns:a16="http://schemas.microsoft.com/office/drawing/2014/main" id="{DED88263-4884-4D3E-9F57-B0EC7AED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51" y="2832037"/>
            <a:ext cx="1036127" cy="81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 descr="Js, react js, logo, react, react native icon - Free download">
            <a:extLst>
              <a:ext uri="{FF2B5EF4-FFF2-40B4-BE49-F238E27FC236}">
                <a16:creationId xmlns:a16="http://schemas.microsoft.com/office/drawing/2014/main" id="{F50093D1-89CC-43CE-B476-5DA8798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7" y="3784770"/>
            <a:ext cx="1267403" cy="9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gma logo | Figma">
            <a:extLst>
              <a:ext uri="{FF2B5EF4-FFF2-40B4-BE49-F238E27FC236}">
                <a16:creationId xmlns:a16="http://schemas.microsoft.com/office/drawing/2014/main" id="{D5BB63D4-B817-4850-9F67-047382F4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51" y="3861095"/>
            <a:ext cx="979695" cy="81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ual - Iconos gratis de archivos y carpetas">
            <a:extLst>
              <a:ext uri="{FF2B5EF4-FFF2-40B4-BE49-F238E27FC236}">
                <a16:creationId xmlns:a16="http://schemas.microsoft.com/office/drawing/2014/main" id="{FA94AC58-04C3-4876-8BC7-43FB8C31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19" y="4943753"/>
            <a:ext cx="1266547" cy="12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cono de Requisitos Special Lineal">
            <a:extLst>
              <a:ext uri="{FF2B5EF4-FFF2-40B4-BE49-F238E27FC236}">
                <a16:creationId xmlns:a16="http://schemas.microsoft.com/office/drawing/2014/main" id="{BFC32681-C709-49D8-AD53-2F5C8C28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645" y="4943752"/>
            <a:ext cx="1266547" cy="12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6" descr="New Google Logo PNG Images 2023">
            <a:extLst>
              <a:ext uri="{FF2B5EF4-FFF2-40B4-BE49-F238E27FC236}">
                <a16:creationId xmlns:a16="http://schemas.microsoft.com/office/drawing/2014/main" id="{4C384DA5-86D5-4A51-8212-AF7B9943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66" y="3784770"/>
            <a:ext cx="979695" cy="94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2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6194-A827-434B-8F2C-54536F60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66218"/>
            <a:ext cx="10515600" cy="1325563"/>
          </a:xfrm>
        </p:spPr>
        <p:txBody>
          <a:bodyPr/>
          <a:lstStyle/>
          <a:p>
            <a:r>
              <a:rPr lang="es-MX" dirty="0"/>
              <a:t>Preguntas?</a:t>
            </a:r>
          </a:p>
        </p:txBody>
      </p:sp>
    </p:spTree>
    <p:extLst>
      <p:ext uri="{BB962C8B-B14F-4D97-AF65-F5344CB8AC3E}">
        <p14:creationId xmlns:p14="http://schemas.microsoft.com/office/powerpoint/2010/main" val="1033697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116</Words>
  <Application>Microsoft Office PowerPoint</Application>
  <PresentationFormat>Panorámica</PresentationFormat>
  <Paragraphs>91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PLANTEAMIENTO</vt:lpstr>
      <vt:lpstr>Modelo de comportamiento</vt:lpstr>
      <vt:lpstr>Modelo de comportamiento</vt:lpstr>
      <vt:lpstr>Modelo de comportamiento</vt:lpstr>
      <vt:lpstr>Modelo de comportamiento</vt:lpstr>
      <vt:lpstr>Tareas por área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</dc:title>
  <dc:creator>David</dc:creator>
  <cp:lastModifiedBy>David</cp:lastModifiedBy>
  <cp:revision>4</cp:revision>
  <dcterms:created xsi:type="dcterms:W3CDTF">2024-05-22T19:47:40Z</dcterms:created>
  <dcterms:modified xsi:type="dcterms:W3CDTF">2024-05-22T21:11:21Z</dcterms:modified>
</cp:coreProperties>
</file>