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6D031-691C-515F-E4AE-85D9F14A6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842CE-9B7E-5F22-2109-605330A4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2E834-8D05-62BA-CE7E-8F53DD7E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D0B34-4448-C38D-C17E-19125202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86685-0BE8-9967-3E87-39FF456C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58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64E7D-A98F-02C8-A231-5ED7F7EE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A46D79-4056-2902-4790-F806181B6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E5965-41EB-7516-B902-46794F3B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7ECA4-9322-1E19-485E-2F962277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F5816-D06E-E786-558F-88611B31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88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F658CC-56B3-8739-F2AE-A95279818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0C3C19-8FF9-EBB0-050A-C0657E457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EB801-2625-A4E9-6FD5-2A69428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024DC-F47B-C363-3F76-AF6CC9C4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4FE69-7FC0-421B-F1AE-FE7CCC7E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0C7D9-8FFE-4118-4C0B-B9164344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94125-92F5-CE8D-E816-1A876110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B1B99-FE83-C085-25A9-2D85BAB0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00CB6-C746-123F-B511-5468A539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43D1A-43F4-EEE8-D2B6-7487236F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5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945B8-A546-DF71-A6EE-6CE2DB61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5D295-2F7B-7EB9-385C-C2476D02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910CB-3162-E239-666E-6995B60C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5F4B5-8EAA-1355-2B5A-824AC96F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7FFAF-DFA3-F526-325C-8A009619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49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CC9D2-564C-BD75-13F7-BDADC107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E2046-F514-2D07-FD3C-43F6E2E8E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8C7A9F-15A2-4765-8D74-9FCDEE76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D04509-5FD3-CFFF-A5F5-88C111C8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02EC4A-09B0-7552-1342-5F1FE68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786DEC-7440-3610-B9DA-2555BC2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9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9902D-5434-0D1E-4B79-AEBE4A21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88292-06CD-36B1-2AA2-0DF5F66C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343874-0075-D94D-6D37-E6167EF9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398E80-389B-AD99-3C36-4CF06F6D3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8DDDCF-C259-976B-5F54-4571EF128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18A874-FF7B-D9D7-FA20-986A32C7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04A6D0-CABD-F346-645E-A9EE4806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371570-9164-0646-A2A0-9F4F4B84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7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2A35B-1B28-3F41-23FD-9CFA5AB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B31AB1-47C7-556E-DAD6-0B93B95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4DFA5B-ECFD-CC0B-0B02-C7A80A2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B696DD-0BBD-8D4B-F2F6-1CDA3E00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A2EBF0-2638-0C16-0C36-EA433F8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D25173-C317-5F3B-D882-1EBEED94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F99D3A-4377-6BAB-F906-5E72C52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87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C2B72-F084-F7A8-C34C-241241E3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B4B4D-A117-8945-9C3F-46E31FE5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0F775C-D8DA-3A69-F69E-F1240976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1CA47-500C-40D8-01CA-3BC2816E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6775AD-637E-5753-8D1E-C5E5467D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9856E-86E2-B61B-5D3A-7C15F8B0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4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9EF0F-3705-C04D-7D12-FC198A3E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EEC40F-518F-0181-D0FC-ACC74636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FBB20-C6E1-097A-08F3-07C45293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5282A-6D28-9BB8-BFEC-2DBFB1B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F905C-D2CC-B108-177A-77B93871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FABF26-0D33-5696-621E-349D9218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09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6361A8-2794-AF8E-0A97-5C498BC9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E37635-6B41-CCEB-FF60-1BD04507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CBF19-4C0B-E59C-7EC8-46DD5D78A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395F-91DD-4691-86A5-41DA873644E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B1CE5-B5E4-ECEF-C144-D4E1F5AD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D4128-1F7D-E6AA-1CBE-721D8ACBC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0B83-404C-4942-9475-1ECD417A66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2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71A2C-4997-CC8E-02FE-17286F06B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Aptos Display" panose="020B0004020202020204" pitchFamily="34" charset="0"/>
              </a:rPr>
              <a:t>Visión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FE032-FD52-0A66-E19E-40360AEEC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475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F20C310-DA0A-5962-D147-CAC0EBEAEE1F}"/>
              </a:ext>
            </a:extLst>
          </p:cNvPr>
          <p:cNvSpPr txBox="1">
            <a:spLocks/>
          </p:cNvSpPr>
          <p:nvPr/>
        </p:nvSpPr>
        <p:spPr>
          <a:xfrm>
            <a:off x="295564" y="295565"/>
            <a:ext cx="3491346" cy="55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dirty="0">
                <a:solidFill>
                  <a:schemeClr val="bg2">
                    <a:lumMod val="90000"/>
                  </a:schemeClr>
                </a:solidFill>
                <a:latin typeface="Aptos Display" panose="020B0004020202020204" pitchFamily="34" charset="0"/>
              </a:rPr>
              <a:t>Visión del proyecto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D08AFF5-47FC-F82B-0952-300851E5B370}"/>
              </a:ext>
            </a:extLst>
          </p:cNvPr>
          <p:cNvSpPr txBox="1">
            <a:spLocks/>
          </p:cNvSpPr>
          <p:nvPr/>
        </p:nvSpPr>
        <p:spPr>
          <a:xfrm>
            <a:off x="1514764" y="2119746"/>
            <a:ext cx="9162472" cy="2618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latin typeface="Aptos Display" panose="020B0004020202020204" pitchFamily="34" charset="0"/>
              </a:rPr>
              <a:t>OBJETIVO.</a:t>
            </a:r>
          </a:p>
          <a:p>
            <a:pPr algn="l"/>
            <a:endParaRPr lang="es-MX" sz="3200" b="1" dirty="0">
              <a:latin typeface="Aptos Display" panose="020B0004020202020204" pitchFamily="34" charset="0"/>
            </a:endParaRPr>
          </a:p>
          <a:p>
            <a:pPr algn="just"/>
            <a:r>
              <a:rPr lang="es-MX" sz="18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proyecto tiene como objetivo principal desarrollar una solución tecnológica que permita la </a:t>
            </a:r>
            <a:r>
              <a:rPr lang="es-MX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EXTRACCIÓN AUTOMATIZADA DE LOS  DATOS DEL SIE</a:t>
            </a:r>
            <a:r>
              <a:rPr lang="es-MX" sz="18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Y la creación de interfaz WEB que facilite la consulta y generación de </a:t>
            </a:r>
            <a:r>
              <a:rPr lang="es-MX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INFORMES ESTADÍSTICOS DE DESEMPEÑO</a:t>
            </a:r>
            <a:r>
              <a:rPr lang="es-MX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MX" sz="18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los diferentes usuarios dentro de la universidad.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sz="32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7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F20C310-DA0A-5962-D147-CAC0EBEAEE1F}"/>
              </a:ext>
            </a:extLst>
          </p:cNvPr>
          <p:cNvSpPr txBox="1">
            <a:spLocks/>
          </p:cNvSpPr>
          <p:nvPr/>
        </p:nvSpPr>
        <p:spPr>
          <a:xfrm>
            <a:off x="295564" y="295565"/>
            <a:ext cx="3491346" cy="55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dirty="0">
                <a:solidFill>
                  <a:schemeClr val="bg2">
                    <a:lumMod val="90000"/>
                  </a:schemeClr>
                </a:solidFill>
                <a:latin typeface="Aptos Display" panose="020B0004020202020204" pitchFamily="34" charset="0"/>
              </a:rPr>
              <a:t>Visión del proyecto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D08AFF5-47FC-F82B-0952-300851E5B370}"/>
              </a:ext>
            </a:extLst>
          </p:cNvPr>
          <p:cNvSpPr txBox="1">
            <a:spLocks/>
          </p:cNvSpPr>
          <p:nvPr/>
        </p:nvSpPr>
        <p:spPr>
          <a:xfrm>
            <a:off x="1514764" y="2119746"/>
            <a:ext cx="9162472" cy="2618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latin typeface="Aptos Display" panose="020B0004020202020204" pitchFamily="34" charset="0"/>
              </a:rPr>
              <a:t>OBJETIVO.</a:t>
            </a:r>
          </a:p>
          <a:p>
            <a:pPr algn="l"/>
            <a:endParaRPr lang="es-MX" sz="3200" b="1" dirty="0">
              <a:latin typeface="Aptos Display" panose="020B0004020202020204" pitchFamily="34" charset="0"/>
            </a:endParaRPr>
          </a:p>
          <a:p>
            <a:pPr algn="just"/>
            <a:r>
              <a:rPr lang="es-MX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□ </a:t>
            </a:r>
            <a:r>
              <a:rPr lang="es-MX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EXTRACCIÓN AUTOMATIZADA DE LOS  DATOS DEL SIE</a:t>
            </a:r>
            <a:r>
              <a:rPr lang="es-MX" sz="1800" b="1" kern="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1800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□ GENERAR </a:t>
            </a:r>
            <a:r>
              <a:rPr lang="es-MX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INFORMES ESTADÍSTICOS DE DESEMPEÑO</a:t>
            </a:r>
            <a:r>
              <a:rPr lang="es-MX" sz="3200" b="1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MX" sz="1800" b="1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3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F20C310-DA0A-5962-D147-CAC0EBEAEE1F}"/>
              </a:ext>
            </a:extLst>
          </p:cNvPr>
          <p:cNvSpPr txBox="1">
            <a:spLocks/>
          </p:cNvSpPr>
          <p:nvPr/>
        </p:nvSpPr>
        <p:spPr>
          <a:xfrm>
            <a:off x="295564" y="295565"/>
            <a:ext cx="3491346" cy="55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dirty="0">
                <a:solidFill>
                  <a:schemeClr val="bg2">
                    <a:lumMod val="90000"/>
                  </a:schemeClr>
                </a:solidFill>
                <a:latin typeface="Aptos Display" panose="020B0004020202020204" pitchFamily="34" charset="0"/>
              </a:rPr>
              <a:t>Visión del proyecto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D08AFF5-47FC-F82B-0952-300851E5B370}"/>
              </a:ext>
            </a:extLst>
          </p:cNvPr>
          <p:cNvSpPr txBox="1">
            <a:spLocks/>
          </p:cNvSpPr>
          <p:nvPr/>
        </p:nvSpPr>
        <p:spPr>
          <a:xfrm>
            <a:off x="1514764" y="2119746"/>
            <a:ext cx="9162472" cy="2618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latin typeface="Aptos Display" panose="020B0004020202020204" pitchFamily="34" charset="0"/>
              </a:rPr>
              <a:t>PROYECTO MINIMO ACEPTABLE.</a:t>
            </a:r>
          </a:p>
          <a:p>
            <a:pPr algn="l"/>
            <a:endParaRPr lang="es-MX" sz="3200" b="1" dirty="0">
              <a:latin typeface="Aptos Display" panose="020B0004020202020204" pitchFamily="34" charset="0"/>
            </a:endParaRPr>
          </a:p>
          <a:p>
            <a:pPr algn="l"/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FUNSIONES PRINCIPALES.</a:t>
            </a:r>
          </a:p>
          <a:p>
            <a:pPr algn="l"/>
            <a:endParaRPr lang="es-MX" sz="12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Inicio de sesión con Google. (Administración de rol: </a:t>
            </a:r>
            <a:r>
              <a:rPr lang="es-MX" sz="1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 administrador </a:t>
            </a: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Carga de archivos en base periodos para su gestión.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MX" sz="12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Inicio de sesión con Google. (Administración de rol: </a:t>
            </a:r>
            <a:r>
              <a:rPr lang="es-MX" sz="1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Director de carrera </a:t>
            </a: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Exportación de datos base a Exel relacionados a su carrera.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MX" sz="12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Inicio de sesión con Google. (Administración de rol: </a:t>
            </a:r>
            <a:r>
              <a:rPr lang="es-MX" sz="1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Director educativo </a:t>
            </a: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Exportación de datos base a Exel general.</a:t>
            </a:r>
          </a:p>
        </p:txBody>
      </p:sp>
    </p:spTree>
    <p:extLst>
      <p:ext uri="{BB962C8B-B14F-4D97-AF65-F5344CB8AC3E}">
        <p14:creationId xmlns:p14="http://schemas.microsoft.com/office/powerpoint/2010/main" val="2466809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F20C310-DA0A-5962-D147-CAC0EBEAEE1F}"/>
              </a:ext>
            </a:extLst>
          </p:cNvPr>
          <p:cNvSpPr txBox="1">
            <a:spLocks/>
          </p:cNvSpPr>
          <p:nvPr/>
        </p:nvSpPr>
        <p:spPr>
          <a:xfrm>
            <a:off x="304799" y="147782"/>
            <a:ext cx="7389092" cy="1136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latin typeface="Aptos Display" panose="020B0004020202020204" pitchFamily="34" charset="0"/>
              </a:rPr>
              <a:t>PROYECTO MINIMO ACEPTABLE.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MX" sz="15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5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Inicio de sesión con Google. (Administración de rol: </a:t>
            </a:r>
            <a:r>
              <a:rPr lang="es-MX" sz="15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 administrador </a:t>
            </a:r>
            <a:r>
              <a:rPr lang="es-MX" sz="15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5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Carga de archivos en base periodos para su gestión.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01013-E042-0D4F-DFBF-B010437531ED}"/>
              </a:ext>
            </a:extLst>
          </p:cNvPr>
          <p:cNvSpPr/>
          <p:nvPr/>
        </p:nvSpPr>
        <p:spPr>
          <a:xfrm>
            <a:off x="3953159" y="2484582"/>
            <a:ext cx="3500582" cy="41009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La forma de iniciar sesión en Google cambia: esta es la nueva página de  inicio que">
            <a:extLst>
              <a:ext uri="{FF2B5EF4-FFF2-40B4-BE49-F238E27FC236}">
                <a16:creationId xmlns:a16="http://schemas.microsoft.com/office/drawing/2014/main" id="{1557D7D9-683A-1A1C-459B-6CED469CD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3" t="15536" r="30192" b="8990"/>
          <a:stretch/>
        </p:blipFill>
        <p:spPr bwMode="auto">
          <a:xfrm>
            <a:off x="304799" y="2396836"/>
            <a:ext cx="3500582" cy="4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E0CAAB-32AE-9E15-3B04-23704B386A92}"/>
              </a:ext>
            </a:extLst>
          </p:cNvPr>
          <p:cNvSpPr txBox="1"/>
          <p:nvPr/>
        </p:nvSpPr>
        <p:spPr>
          <a:xfrm>
            <a:off x="4100937" y="2733964"/>
            <a:ext cx="2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[usuario]</a:t>
            </a:r>
          </a:p>
        </p:txBody>
      </p:sp>
      <p:pic>
        <p:nvPicPr>
          <p:cNvPr id="1030" name="Picture 6" descr="Recursos Tecnologicos: TIC">
            <a:extLst>
              <a:ext uri="{FF2B5EF4-FFF2-40B4-BE49-F238E27FC236}">
                <a16:creationId xmlns:a16="http://schemas.microsoft.com/office/drawing/2014/main" id="{240778C8-E3C5-B795-2270-BCE1D3C8E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39611" r="4032" b="5203"/>
          <a:stretch/>
        </p:blipFill>
        <p:spPr bwMode="auto">
          <a:xfrm>
            <a:off x="4147122" y="3538725"/>
            <a:ext cx="3121890" cy="13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5627312-6940-44A8-B8E6-4E144E3829F5}"/>
              </a:ext>
            </a:extLst>
          </p:cNvPr>
          <p:cNvSpPr/>
          <p:nvPr/>
        </p:nvSpPr>
        <p:spPr>
          <a:xfrm>
            <a:off x="4147121" y="3112680"/>
            <a:ext cx="31218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 DBFS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381F7C-5C1B-BCFD-71B6-49DAEC8A82BD}"/>
              </a:ext>
            </a:extLst>
          </p:cNvPr>
          <p:cNvSpPr/>
          <p:nvPr/>
        </p:nvSpPr>
        <p:spPr>
          <a:xfrm>
            <a:off x="4165595" y="6108717"/>
            <a:ext cx="308494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Cargar datos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214119-97D8-9125-4DC1-F759027C1313}"/>
              </a:ext>
            </a:extLst>
          </p:cNvPr>
          <p:cNvSpPr/>
          <p:nvPr/>
        </p:nvSpPr>
        <p:spPr>
          <a:xfrm>
            <a:off x="7740070" y="2484581"/>
            <a:ext cx="3500583" cy="41009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71E701-7DC8-5B9C-C0B0-D16D09CCFABB}"/>
              </a:ext>
            </a:extLst>
          </p:cNvPr>
          <p:cNvSpPr txBox="1"/>
          <p:nvPr/>
        </p:nvSpPr>
        <p:spPr>
          <a:xfrm>
            <a:off x="7887850" y="2743348"/>
            <a:ext cx="2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[usuario]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ADCAA91-FBEC-ED97-7BA8-59152E306B36}"/>
              </a:ext>
            </a:extLst>
          </p:cNvPr>
          <p:cNvSpPr/>
          <p:nvPr/>
        </p:nvSpPr>
        <p:spPr>
          <a:xfrm>
            <a:off x="4165595" y="4998045"/>
            <a:ext cx="31218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 cuatrimestres (Max 4)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F1A53A-F56A-997F-C6C3-B2E7A64F1589}"/>
              </a:ext>
            </a:extLst>
          </p:cNvPr>
          <p:cNvSpPr/>
          <p:nvPr/>
        </p:nvSpPr>
        <p:spPr>
          <a:xfrm>
            <a:off x="4156358" y="5440218"/>
            <a:ext cx="1893456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Semestre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984B8A-969E-69B6-55A5-E7651D626556}"/>
              </a:ext>
            </a:extLst>
          </p:cNvPr>
          <p:cNvSpPr/>
          <p:nvPr/>
        </p:nvSpPr>
        <p:spPr>
          <a:xfrm>
            <a:off x="6197593" y="5433291"/>
            <a:ext cx="1089891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19A905C-2081-0E32-78C7-03B27692E999}"/>
              </a:ext>
            </a:extLst>
          </p:cNvPr>
          <p:cNvSpPr/>
          <p:nvPr/>
        </p:nvSpPr>
        <p:spPr>
          <a:xfrm>
            <a:off x="4156358" y="5776296"/>
            <a:ext cx="1893456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Semestre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FF4F24-7D6A-0FED-F11F-F963C89106F2}"/>
              </a:ext>
            </a:extLst>
          </p:cNvPr>
          <p:cNvSpPr/>
          <p:nvPr/>
        </p:nvSpPr>
        <p:spPr>
          <a:xfrm>
            <a:off x="6206827" y="5778579"/>
            <a:ext cx="1089891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Ano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EF0CFE-8AFD-EA48-A311-81CC8CB6912D}"/>
              </a:ext>
            </a:extLst>
          </p:cNvPr>
          <p:cNvSpPr/>
          <p:nvPr/>
        </p:nvSpPr>
        <p:spPr>
          <a:xfrm>
            <a:off x="7934034" y="3112680"/>
            <a:ext cx="31218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Estatus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AB1AEF2-9480-D120-6571-C4F54D6BA21C}"/>
              </a:ext>
            </a:extLst>
          </p:cNvPr>
          <p:cNvSpPr/>
          <p:nvPr/>
        </p:nvSpPr>
        <p:spPr>
          <a:xfrm>
            <a:off x="7934035" y="3732740"/>
            <a:ext cx="323270" cy="2770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✔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486D0FC-1FF6-95E2-BE53-D10D01AB7D98}"/>
              </a:ext>
            </a:extLst>
          </p:cNvPr>
          <p:cNvSpPr/>
          <p:nvPr/>
        </p:nvSpPr>
        <p:spPr>
          <a:xfrm>
            <a:off x="8308107" y="3732739"/>
            <a:ext cx="1893456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Semestre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F6B0EA5-C742-9F55-1099-49BAD7EAEB22}"/>
              </a:ext>
            </a:extLst>
          </p:cNvPr>
          <p:cNvSpPr/>
          <p:nvPr/>
        </p:nvSpPr>
        <p:spPr>
          <a:xfrm>
            <a:off x="10280068" y="3732739"/>
            <a:ext cx="775858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Ano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AF97125-FB15-90B0-D115-14754B1147A5}"/>
              </a:ext>
            </a:extLst>
          </p:cNvPr>
          <p:cNvSpPr/>
          <p:nvPr/>
        </p:nvSpPr>
        <p:spPr>
          <a:xfrm>
            <a:off x="8308107" y="4084811"/>
            <a:ext cx="1893456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Semestre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89A8BC4-65D2-2239-02D5-C115EF40C070}"/>
              </a:ext>
            </a:extLst>
          </p:cNvPr>
          <p:cNvSpPr/>
          <p:nvPr/>
        </p:nvSpPr>
        <p:spPr>
          <a:xfrm>
            <a:off x="10280068" y="4083747"/>
            <a:ext cx="775858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Ano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635881E-AE8C-A251-99E9-7603143277FA}"/>
              </a:ext>
            </a:extLst>
          </p:cNvPr>
          <p:cNvSpPr/>
          <p:nvPr/>
        </p:nvSpPr>
        <p:spPr>
          <a:xfrm>
            <a:off x="10280068" y="4455810"/>
            <a:ext cx="775858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Ano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D9CD3C8-F504-7651-EFC0-9BC1D9003735}"/>
              </a:ext>
            </a:extLst>
          </p:cNvPr>
          <p:cNvSpPr/>
          <p:nvPr/>
        </p:nvSpPr>
        <p:spPr>
          <a:xfrm>
            <a:off x="8308106" y="4433466"/>
            <a:ext cx="1893456" cy="277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Semestre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177F927-C7C4-0EE6-7B20-811CD40B7920}"/>
              </a:ext>
            </a:extLst>
          </p:cNvPr>
          <p:cNvSpPr/>
          <p:nvPr/>
        </p:nvSpPr>
        <p:spPr>
          <a:xfrm>
            <a:off x="7934034" y="4075759"/>
            <a:ext cx="323270" cy="2770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✔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3E704ED-92A5-21D0-95A0-C35A23A2FAE4}"/>
              </a:ext>
            </a:extLst>
          </p:cNvPr>
          <p:cNvSpPr/>
          <p:nvPr/>
        </p:nvSpPr>
        <p:spPr>
          <a:xfrm>
            <a:off x="7934034" y="4422129"/>
            <a:ext cx="323270" cy="2770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✔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974EF4A-4A16-78C9-3F19-2ACCEF4E3783}"/>
              </a:ext>
            </a:extLst>
          </p:cNvPr>
          <p:cNvSpPr/>
          <p:nvPr/>
        </p:nvSpPr>
        <p:spPr>
          <a:xfrm>
            <a:off x="7934034" y="6108717"/>
            <a:ext cx="31218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2573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F20C310-DA0A-5962-D147-CAC0EBEAEE1F}"/>
              </a:ext>
            </a:extLst>
          </p:cNvPr>
          <p:cNvSpPr txBox="1">
            <a:spLocks/>
          </p:cNvSpPr>
          <p:nvPr/>
        </p:nvSpPr>
        <p:spPr>
          <a:xfrm>
            <a:off x="304799" y="147782"/>
            <a:ext cx="7389092" cy="1136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latin typeface="Aptos Display" panose="020B0004020202020204" pitchFamily="34" charset="0"/>
              </a:rPr>
              <a:t>PROYECTO MINIMO ACEPTABLE.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MX" sz="15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Inicio de sesión con Google. (Administración de rol: </a:t>
            </a:r>
            <a:r>
              <a:rPr lang="es-MX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Director de carrera </a:t>
            </a:r>
            <a:r>
              <a:rPr lang="es-MX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Exportación de datos base a Exel relacionados a su carrera.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01013-E042-0D4F-DFBF-B010437531ED}"/>
              </a:ext>
            </a:extLst>
          </p:cNvPr>
          <p:cNvSpPr/>
          <p:nvPr/>
        </p:nvSpPr>
        <p:spPr>
          <a:xfrm>
            <a:off x="3953159" y="2484582"/>
            <a:ext cx="3500582" cy="41009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La forma de iniciar sesión en Google cambia: esta es la nueva página de  inicio que">
            <a:extLst>
              <a:ext uri="{FF2B5EF4-FFF2-40B4-BE49-F238E27FC236}">
                <a16:creationId xmlns:a16="http://schemas.microsoft.com/office/drawing/2014/main" id="{1557D7D9-683A-1A1C-459B-6CED469CD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3" t="15536" r="30192" b="8990"/>
          <a:stretch/>
        </p:blipFill>
        <p:spPr bwMode="auto">
          <a:xfrm>
            <a:off x="304799" y="2396836"/>
            <a:ext cx="3500582" cy="4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E0CAAB-32AE-9E15-3B04-23704B386A92}"/>
              </a:ext>
            </a:extLst>
          </p:cNvPr>
          <p:cNvSpPr txBox="1"/>
          <p:nvPr/>
        </p:nvSpPr>
        <p:spPr>
          <a:xfrm>
            <a:off x="4100937" y="2733964"/>
            <a:ext cx="2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[usuario]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E180E5-2D5F-B0C8-C076-FA932C00021A}"/>
              </a:ext>
            </a:extLst>
          </p:cNvPr>
          <p:cNvSpPr/>
          <p:nvPr/>
        </p:nvSpPr>
        <p:spPr>
          <a:xfrm>
            <a:off x="4142504" y="5924051"/>
            <a:ext cx="31218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desempeño de la universidad</a:t>
            </a:r>
          </a:p>
        </p:txBody>
      </p:sp>
    </p:spTree>
    <p:extLst>
      <p:ext uri="{BB962C8B-B14F-4D97-AF65-F5344CB8AC3E}">
        <p14:creationId xmlns:p14="http://schemas.microsoft.com/office/powerpoint/2010/main" val="125633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9EF750A-DDB7-0806-E5D9-C7BD276193B1}"/>
              </a:ext>
            </a:extLst>
          </p:cNvPr>
          <p:cNvSpPr/>
          <p:nvPr/>
        </p:nvSpPr>
        <p:spPr>
          <a:xfrm>
            <a:off x="3953159" y="2484582"/>
            <a:ext cx="3500582" cy="41009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F20C310-DA0A-5962-D147-CAC0EBEAEE1F}"/>
              </a:ext>
            </a:extLst>
          </p:cNvPr>
          <p:cNvSpPr txBox="1">
            <a:spLocks/>
          </p:cNvSpPr>
          <p:nvPr/>
        </p:nvSpPr>
        <p:spPr>
          <a:xfrm>
            <a:off x="304799" y="147782"/>
            <a:ext cx="7389092" cy="1136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latin typeface="Aptos Display" panose="020B0004020202020204" pitchFamily="34" charset="0"/>
              </a:rPr>
              <a:t>PROYECTO MINIMO ACEPTABLE.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MX" sz="15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Inicio de sesión con Google. (Administración de rol: </a:t>
            </a:r>
            <a:r>
              <a:rPr lang="es-MX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Director educativo </a:t>
            </a:r>
            <a:r>
              <a:rPr lang="es-MX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MX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Exportación de datos base a Exel general.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401013-E042-0D4F-DFBF-B010437531ED}"/>
              </a:ext>
            </a:extLst>
          </p:cNvPr>
          <p:cNvSpPr/>
          <p:nvPr/>
        </p:nvSpPr>
        <p:spPr>
          <a:xfrm>
            <a:off x="7182313" y="4771636"/>
            <a:ext cx="21727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La forma de iniciar sesión en Google cambia: esta es la nueva página de  inicio que">
            <a:extLst>
              <a:ext uri="{FF2B5EF4-FFF2-40B4-BE49-F238E27FC236}">
                <a16:creationId xmlns:a16="http://schemas.microsoft.com/office/drawing/2014/main" id="{1557D7D9-683A-1A1C-459B-6CED469CD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3" t="15536" r="30192" b="8990"/>
          <a:stretch/>
        </p:blipFill>
        <p:spPr bwMode="auto">
          <a:xfrm>
            <a:off x="304799" y="2396836"/>
            <a:ext cx="3500582" cy="4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E0CAAB-32AE-9E15-3B04-23704B386A92}"/>
              </a:ext>
            </a:extLst>
          </p:cNvPr>
          <p:cNvSpPr txBox="1"/>
          <p:nvPr/>
        </p:nvSpPr>
        <p:spPr>
          <a:xfrm>
            <a:off x="4100937" y="2733964"/>
            <a:ext cx="2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[usuario]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90AB9B-F344-4D8D-1F5A-CC001089516C}"/>
              </a:ext>
            </a:extLst>
          </p:cNvPr>
          <p:cNvSpPr/>
          <p:nvPr/>
        </p:nvSpPr>
        <p:spPr>
          <a:xfrm>
            <a:off x="4142504" y="3210774"/>
            <a:ext cx="31218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Carrera </a:t>
            </a:r>
          </a:p>
        </p:txBody>
      </p:sp>
      <p:pic>
        <p:nvPicPr>
          <p:cNvPr id="2050" name="Picture 2" descr="Flecha hacia abajo para navegar - Iconos gratis de flechas">
            <a:extLst>
              <a:ext uri="{FF2B5EF4-FFF2-40B4-BE49-F238E27FC236}">
                <a16:creationId xmlns:a16="http://schemas.microsoft.com/office/drawing/2014/main" id="{369A3E2C-88AB-ECAC-0A11-F9D3237B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54" y="3277654"/>
            <a:ext cx="302692" cy="3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84605B7-301B-69AD-4BEB-6C7385AD43D9}"/>
              </a:ext>
            </a:extLst>
          </p:cNvPr>
          <p:cNvSpPr/>
          <p:nvPr/>
        </p:nvSpPr>
        <p:spPr>
          <a:xfrm>
            <a:off x="4142503" y="5986608"/>
            <a:ext cx="31218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desempeño de materias</a:t>
            </a:r>
          </a:p>
        </p:txBody>
      </p:sp>
    </p:spTree>
    <p:extLst>
      <p:ext uri="{BB962C8B-B14F-4D97-AF65-F5344CB8AC3E}">
        <p14:creationId xmlns:p14="http://schemas.microsoft.com/office/powerpoint/2010/main" val="245669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293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 Display</vt:lpstr>
      <vt:lpstr>Arial</vt:lpstr>
      <vt:lpstr>Calibri</vt:lpstr>
      <vt:lpstr>Calibri Light</vt:lpstr>
      <vt:lpstr>Tema de Office</vt:lpstr>
      <vt:lpstr>Visión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del proyecto</dc:title>
  <dc:creator>David Stephen Baca Pastor</dc:creator>
  <cp:lastModifiedBy>David Stephen Baca Pastor</cp:lastModifiedBy>
  <cp:revision>2</cp:revision>
  <dcterms:created xsi:type="dcterms:W3CDTF">2024-06-02T02:00:20Z</dcterms:created>
  <dcterms:modified xsi:type="dcterms:W3CDTF">2024-06-02T19:33:39Z</dcterms:modified>
</cp:coreProperties>
</file>