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1D5D-8C2E-4415-9307-9070BBAC6430}" type="datetimeFigureOut">
              <a:rPr lang="pt-BR" smtClean="0"/>
              <a:pPr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8FAC-1480-4113-A01E-714565876F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400800" cy="118109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170" name="Picture 2" descr="Resultado de imagem para logo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4572000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Google </a:t>
            </a:r>
            <a:r>
              <a:rPr lang="pt-BR" b="1" dirty="0" err="1"/>
              <a:t>Colab</a:t>
            </a:r>
            <a:r>
              <a:rPr lang="pt-BR" b="1" dirty="0"/>
              <a:t> </a:t>
            </a:r>
            <a:r>
              <a:rPr lang="pt-BR" dirty="0"/>
              <a:t>é um serviço para executar </a:t>
            </a:r>
            <a:r>
              <a:rPr lang="pt-BR" dirty="0" err="1"/>
              <a:t>Jupyter</a:t>
            </a:r>
            <a:r>
              <a:rPr lang="pt-BR" dirty="0"/>
              <a:t> Notebooks em </a:t>
            </a:r>
            <a:r>
              <a:rPr lang="pt-BR" dirty="0" err="1"/>
              <a:t>GPUs</a:t>
            </a:r>
            <a:r>
              <a:rPr lang="pt-BR" dirty="0"/>
              <a:t> que não requer instalação. </a:t>
            </a:r>
          </a:p>
          <a:p>
            <a:endParaRPr lang="pt-BR" dirty="0"/>
          </a:p>
          <a:p>
            <a:r>
              <a:rPr lang="pt-BR" dirty="0"/>
              <a:t>Linguagem Python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51720" y="6101729"/>
            <a:ext cx="4804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https://colab.research.google.com</a:t>
            </a:r>
          </a:p>
        </p:txBody>
      </p:sp>
      <p:pic>
        <p:nvPicPr>
          <p:cNvPr id="1026" name="Picture 2" descr="Resultado de imagem para colab google">
            <a:extLst>
              <a:ext uri="{FF2B5EF4-FFF2-40B4-BE49-F238E27FC236}">
                <a16:creationId xmlns:a16="http://schemas.microsoft.com/office/drawing/2014/main" id="{A1F357D8-4404-4E4C-8F3B-E0816D93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90" y="4365104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Microsoft </a:t>
            </a:r>
            <a:r>
              <a:rPr lang="pt-BR" dirty="0" err="1"/>
              <a:t>Azure</a:t>
            </a:r>
            <a:r>
              <a:rPr lang="pt-BR" dirty="0"/>
              <a:t> Notebook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Novo Notebook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866DC7-C904-4741-817F-08707D74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542"/>
            <a:ext cx="9109013" cy="5123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i="1" dirty="0"/>
              <a:t>Open Source </a:t>
            </a:r>
            <a:r>
              <a:rPr lang="pt-BR" i="1" dirty="0" err="1"/>
              <a:t>Computer</a:t>
            </a:r>
            <a:r>
              <a:rPr lang="pt-BR" i="1" dirty="0"/>
              <a:t> </a:t>
            </a:r>
            <a:r>
              <a:rPr lang="pt-BR" i="1" dirty="0" err="1"/>
              <a:t>Vision</a:t>
            </a:r>
            <a:r>
              <a:rPr lang="pt-BR" i="1" dirty="0"/>
              <a:t> </a:t>
            </a:r>
            <a:r>
              <a:rPr lang="pt-BR" i="1" dirty="0" err="1"/>
              <a:t>Library</a:t>
            </a:r>
            <a:endParaRPr lang="pt-BR" i="1" dirty="0"/>
          </a:p>
          <a:p>
            <a:r>
              <a:rPr lang="pt-BR" dirty="0"/>
              <a:t>Biblioteca de Código aberto</a:t>
            </a:r>
          </a:p>
          <a:p>
            <a:r>
              <a:rPr lang="pt-BR" dirty="0"/>
              <a:t>Para Visão Computacional</a:t>
            </a:r>
          </a:p>
          <a:p>
            <a:r>
              <a:rPr lang="pt-BR" dirty="0"/>
              <a:t>Alto desempenho</a:t>
            </a:r>
          </a:p>
          <a:p>
            <a:r>
              <a:rPr lang="pt-BR" dirty="0"/>
              <a:t>Uma das ferramentas mais populares da indústria de Visão Computacional</a:t>
            </a:r>
          </a:p>
          <a:p>
            <a:endParaRPr lang="pt-BR" dirty="0"/>
          </a:p>
        </p:txBody>
      </p:sp>
      <p:pic>
        <p:nvPicPr>
          <p:cNvPr id="6" name="Imagem 5" descr="logo_openc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999" y="1533297"/>
            <a:ext cx="2641157" cy="3253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de imagens</a:t>
            </a:r>
          </a:p>
          <a:p>
            <a:pPr lvl="1"/>
            <a:r>
              <a:rPr lang="pt-BR" dirty="0"/>
              <a:t>Filtragem de Imagem</a:t>
            </a:r>
          </a:p>
          <a:p>
            <a:pPr lvl="1"/>
            <a:r>
              <a:rPr lang="pt-BR" dirty="0"/>
              <a:t>Transformações Geométricas</a:t>
            </a:r>
          </a:p>
          <a:p>
            <a:pPr lvl="1"/>
            <a:r>
              <a:rPr lang="pt-BR" dirty="0"/>
              <a:t>Histogramas</a:t>
            </a:r>
          </a:p>
          <a:p>
            <a:pPr lvl="1"/>
            <a:r>
              <a:rPr lang="pt-BR" dirty="0"/>
              <a:t>Análise estrutural</a:t>
            </a:r>
          </a:p>
          <a:p>
            <a:pPr lvl="1"/>
            <a:r>
              <a:rPr lang="pt-BR" dirty="0"/>
              <a:t>Descritores de formas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2050" name="Picture 2" descr="Ver a imagem de ori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143404" cy="2486042"/>
          </a:xfrm>
          <a:prstGeom prst="rect">
            <a:avLst/>
          </a:prstGeom>
          <a:noFill/>
        </p:spPr>
      </p:pic>
      <p:pic>
        <p:nvPicPr>
          <p:cNvPr id="2052" name="Picture 4" descr="http://www.slashcoding.com/wp-content/uploads/2013/09/Cpp-logo-285x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7" y="1507674"/>
            <a:ext cx="2571768" cy="2707124"/>
          </a:xfrm>
          <a:prstGeom prst="rect">
            <a:avLst/>
          </a:prstGeom>
          <a:noFill/>
        </p:spPr>
      </p:pic>
      <p:pic>
        <p:nvPicPr>
          <p:cNvPr id="2054" name="Picture 6" descr="Ver a imagem de orig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143380"/>
            <a:ext cx="3453357" cy="2324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Dinamicamente </a:t>
            </a:r>
            <a:r>
              <a:rPr lang="pt-BR" dirty="0" err="1"/>
              <a:t>tipado</a:t>
            </a:r>
            <a:endParaRPr lang="pt-BR" dirty="0"/>
          </a:p>
          <a:p>
            <a:r>
              <a:rPr lang="pt-BR" dirty="0" err="1"/>
              <a:t>Multi-paradigma</a:t>
            </a:r>
            <a:endParaRPr lang="pt-BR" dirty="0"/>
          </a:p>
          <a:p>
            <a:r>
              <a:rPr lang="pt-BR" dirty="0"/>
              <a:t>Sintaxe intuitiva</a:t>
            </a:r>
          </a:p>
          <a:p>
            <a:r>
              <a:rPr lang="pt-BR" dirty="0"/>
              <a:t>Interpretado</a:t>
            </a:r>
          </a:p>
          <a:p>
            <a:r>
              <a:rPr lang="pt-BR" dirty="0"/>
              <a:t>Tipos de dados de alto nível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/>
              <a:t>PORQUE APRENDER PYTHON?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Fácil de aprender</a:t>
            </a:r>
          </a:p>
          <a:p>
            <a:r>
              <a:rPr lang="pt-BR" dirty="0"/>
              <a:t>Fortemente usado no mercado: Google, </a:t>
            </a:r>
            <a:r>
              <a:rPr lang="pt-BR" dirty="0" err="1"/>
              <a:t>Facebook</a:t>
            </a:r>
            <a:r>
              <a:rPr lang="pt-BR" dirty="0"/>
              <a:t>(</a:t>
            </a:r>
            <a:r>
              <a:rPr lang="pt-BR" dirty="0" err="1"/>
              <a:t>Instagram</a:t>
            </a:r>
            <a:r>
              <a:rPr lang="pt-BR" dirty="0"/>
              <a:t>), Microsoft, </a:t>
            </a:r>
            <a:r>
              <a:rPr lang="pt-BR" dirty="0" err="1"/>
              <a:t>Dropbox</a:t>
            </a:r>
            <a:r>
              <a:rPr lang="pt-BR" dirty="0"/>
              <a:t>, Globo.com, etc.</a:t>
            </a:r>
          </a:p>
          <a:p>
            <a:r>
              <a:rPr lang="pt-BR" dirty="0"/>
              <a:t>Utilizando em várias áreas - web, data </a:t>
            </a:r>
            <a:r>
              <a:rPr lang="pt-BR" dirty="0" err="1"/>
              <a:t>science</a:t>
            </a:r>
            <a:r>
              <a:rPr lang="pt-BR" dirty="0"/>
              <a:t>, automação, IA, processamento de imagens e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26" y="1500174"/>
            <a:ext cx="683674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26" y="3429000"/>
            <a:ext cx="68389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26" y="5429264"/>
            <a:ext cx="68135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Executar?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Direto no console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60102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Executar?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Executar arquivo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87626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Executar?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  <p:pic>
        <p:nvPicPr>
          <p:cNvPr id="3074" name="Picture 2" descr="Resultado de imagem para jupyter notebook hello wor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2643182"/>
            <a:ext cx="8101495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Jupyter</a:t>
            </a:r>
            <a:r>
              <a:rPr lang="pt-BR" dirty="0"/>
              <a:t> Notebook?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5972188" cy="434023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O </a:t>
            </a:r>
            <a:r>
              <a:rPr lang="pt-BR" b="1" dirty="0" err="1"/>
              <a:t>Jupyter</a:t>
            </a:r>
            <a:r>
              <a:rPr lang="pt-BR" b="1" dirty="0"/>
              <a:t> Notebook </a:t>
            </a:r>
            <a:r>
              <a:rPr lang="pt-BR" dirty="0"/>
              <a:t>é um aplicação Web de código aberto que permite criar e compartilhar documentos que contêm código ativo, equações, visualizações e texto narrativo. </a:t>
            </a:r>
          </a:p>
          <a:p>
            <a:r>
              <a:rPr lang="pt-BR" b="1" dirty="0"/>
              <a:t>Os usos incluem: </a:t>
            </a:r>
            <a:r>
              <a:rPr lang="pt-BR" dirty="0"/>
              <a:t>limpeza e transformação de dados, simulação numérica, modelagem estatística, visualização de dados, aprendizado de máquina etc.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357298"/>
            <a:ext cx="2409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Formato do arquivo: .</a:t>
            </a:r>
            <a:r>
              <a:rPr lang="pt-BR" dirty="0" err="1"/>
              <a:t>ipynb</a:t>
            </a:r>
            <a:r>
              <a:rPr lang="pt-BR" dirty="0"/>
              <a:t> é uma arquivo JSON que descreve o conteúdo do Notebook.</a:t>
            </a:r>
          </a:p>
          <a:p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857496"/>
            <a:ext cx="877318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Apresentação na tela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O que é?</vt:lpstr>
      <vt:lpstr>PORQUE APRENDER PYTHON?</vt:lpstr>
      <vt:lpstr>Hello World</vt:lpstr>
      <vt:lpstr>Como Executar?</vt:lpstr>
      <vt:lpstr>Como Executar?</vt:lpstr>
      <vt:lpstr>Como Executar?</vt:lpstr>
      <vt:lpstr>O que é Jupyter Notebook? </vt:lpstr>
      <vt:lpstr>Jupyter Notebook</vt:lpstr>
      <vt:lpstr>Google Colab</vt:lpstr>
      <vt:lpstr>Microsoft Azure Notebook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jeremias leite</dc:creator>
  <cp:lastModifiedBy>Valmir Macario Filho</cp:lastModifiedBy>
  <cp:revision>46</cp:revision>
  <dcterms:created xsi:type="dcterms:W3CDTF">2018-10-20T02:58:50Z</dcterms:created>
  <dcterms:modified xsi:type="dcterms:W3CDTF">2019-08-25T20:18:25Z</dcterms:modified>
</cp:coreProperties>
</file>