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ABFDC0-547C-4CFB-BF65-65113045FA0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E63D8E-623E-43DB-8855-9862C11A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EDDD-1BC0-4E0C-B09F-DEBCC785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Overwatch: Enhanced </a:t>
            </a:r>
            <a:r>
              <a:rPr lang="en-US" dirty="0" err="1"/>
              <a:t>Survaillance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11F14-955D-498D-BA84-68D8A2DF5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Garcia</a:t>
            </a:r>
          </a:p>
        </p:txBody>
      </p:sp>
    </p:spTree>
    <p:extLst>
      <p:ext uri="{BB962C8B-B14F-4D97-AF65-F5344CB8AC3E}">
        <p14:creationId xmlns:p14="http://schemas.microsoft.com/office/powerpoint/2010/main" val="22304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B74DFC1-616C-4C17-9F2D-58D4BA09E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EA2611-DCBA-4E97-A2B2-9A466E7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46BED8-BAE9-42C5-A3DD-7B946445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5765FE8-B62F-41E4-A73C-74C91A8FD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181661-50B9-45DE-8D3B-E2B5908C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EABC0FF-D2D8-4824-A912-036C4B972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9797D36-DE1E-47CD-881A-6C1F5828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BC615D1-6E12-40EF-915B-316CFDB5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E9CC0A-6F59-4D9B-B656-14A44407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/>
              <a:t>How is it different?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30ECB-0AA4-482E-80D4-EDAACFC7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930400"/>
            <a:ext cx="6072776" cy="43000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surveillance Equipment in the market rely entirely on RGB cameras</a:t>
            </a:r>
          </a:p>
          <a:p>
            <a:r>
              <a:rPr lang="en-US" dirty="0">
                <a:solidFill>
                  <a:schemeClr val="bg1"/>
                </a:solidFill>
              </a:rPr>
              <a:t>They use sophisticated computer vision algorithms but limit themselves with flat RGB image</a:t>
            </a:r>
          </a:p>
          <a:p>
            <a:r>
              <a:rPr lang="en-US" dirty="0">
                <a:solidFill>
                  <a:schemeClr val="bg1"/>
                </a:solidFill>
              </a:rPr>
              <a:t>Overwatch will be able to detect eminent threat faster under any unknown surrounding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BAD3EF-CFC3-465A-9B50-99959A721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r="30766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9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0E586-4EA1-4347-A5A6-171FF3F7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C6E0B7-C37D-4D54-8F3E-8D9F9097F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BF1F84-E7C7-42A7-911D-8E48AF671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3CFCFE-6522-4333-8CB1-16DB80E7E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75173-F0EC-454E-86A7-F37A466B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A99570D-E0E5-4E44-9D45-65BB37053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EA99C6C-BC37-4408-9F74-3DDB1060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93D812D-BB26-4FDD-A218-F6F71E737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ECEC1-7067-43B1-9065-65F48E84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/>
              <a:t>Stereo Vision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567005-5C26-4A37-8002-F76CA2E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Stereo vision is found predominantly in nature</a:t>
            </a:r>
          </a:p>
          <a:p>
            <a:r>
              <a:rPr lang="en-US" dirty="0">
                <a:solidFill>
                  <a:schemeClr val="bg1"/>
                </a:solidFill>
              </a:rPr>
              <a:t>It allows the user the use of depth to navigate their environment.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286B3BA-2EC3-481B-939F-019C5ADE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15" y="645107"/>
            <a:ext cx="2278938" cy="27103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BC3D4-A047-42D6-B962-19EA8F0E0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51" y="3520086"/>
            <a:ext cx="3971266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18162-0AEA-477A-B7CC-0E4AA06B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Thermal Camera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C65B-8BDE-402F-BE9A-7CE9BBBF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" y="752465"/>
            <a:ext cx="4602657" cy="346349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C2750-B293-46E1-964F-8E381769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28" y="758218"/>
            <a:ext cx="4602658" cy="345199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1851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F050-D973-42B1-BEC0-891C3E74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0C6B-31BF-4D93-A9C4-7D656A6B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5028"/>
            <a:ext cx="8825659" cy="3754772"/>
          </a:xfrm>
        </p:spPr>
        <p:txBody>
          <a:bodyPr/>
          <a:lstStyle/>
          <a:p>
            <a:r>
              <a:rPr lang="en-US" dirty="0"/>
              <a:t>The two RGB cameras will be constantly searching for human bodies on screen. </a:t>
            </a:r>
          </a:p>
          <a:p>
            <a:r>
              <a:rPr lang="en-US" dirty="0"/>
              <a:t>Once one camera has classified something on the screen to be human the thermal camera will be used to confirm it is a living organism based on the levels of IR being emitted by the source.</a:t>
            </a:r>
          </a:p>
          <a:p>
            <a:r>
              <a:rPr lang="en-US" dirty="0"/>
              <a:t>After confirmation, the two other cameras will turn around in search for the same object to begin the tracking phase.</a:t>
            </a:r>
          </a:p>
          <a:p>
            <a:r>
              <a:rPr lang="en-US" dirty="0"/>
              <a:t>Using the stereo cameras we will be able to derive a distance to the object.</a:t>
            </a:r>
          </a:p>
          <a:p>
            <a:r>
              <a:rPr lang="en-US" dirty="0"/>
              <a:t>A level of threat will be assigned based on the distance and the </a:t>
            </a:r>
            <a:r>
              <a:rPr lang="en-US"/>
              <a:t>object classified.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0263-509D-4E02-B119-63AA627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End Results</a:t>
            </a:r>
          </a:p>
        </p:txBody>
      </p:sp>
      <p:pic>
        <p:nvPicPr>
          <p:cNvPr id="4" name="Overwatch_4x_Final">
            <a:hlinkClick r:id="" action="ppaction://media"/>
            <a:extLst>
              <a:ext uri="{FF2B5EF4-FFF2-40B4-BE49-F238E27FC236}">
                <a16:creationId xmlns:a16="http://schemas.microsoft.com/office/drawing/2014/main" id="{1C9AF44E-3610-4DFA-BD45-FFDB9CA82A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0938" y="2310643"/>
            <a:ext cx="6358189" cy="35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Office PowerPoint</Application>
  <PresentationFormat>Widescreen</PresentationFormat>
  <Paragraphs>17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Overwatch: Enhanced Survaillance </vt:lpstr>
      <vt:lpstr>How is it different?</vt:lpstr>
      <vt:lpstr>Stereo Vision</vt:lpstr>
      <vt:lpstr>Thermal Camera</vt:lpstr>
      <vt:lpstr>Process</vt:lpstr>
      <vt:lpstr>Expected End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Overwatch: Enhanced Survaillance</dc:title>
  <dc:creator>Garcia, Bryan</dc:creator>
  <cp:lastModifiedBy>Garcia, Bryan</cp:lastModifiedBy>
  <cp:revision>2</cp:revision>
  <dcterms:created xsi:type="dcterms:W3CDTF">2019-04-22T13:29:23Z</dcterms:created>
  <dcterms:modified xsi:type="dcterms:W3CDTF">2019-04-22T13:46:55Z</dcterms:modified>
</cp:coreProperties>
</file>