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2E17CD-C1F8-C050-6FD0-93CA0E5340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56BCB8E-AF19-8106-1362-B3898FF099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6A4EC58-6BB0-56AE-BB29-68A50B92C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8A232-7833-4843-8DFE-0767702922E0}" type="datetimeFigureOut">
              <a:rPr lang="ru-RU" smtClean="0"/>
              <a:t>05.12.2022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390EB3C-4494-B2AF-5E15-A25013FB5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D9E77A1-5D2E-C8B3-8820-504BF1960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A4BC3-B4B0-4EB6-AF63-E2D2AF2B62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5722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75CB75-FA8B-9D79-FA52-4991FE127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25D4407-8FC5-46A7-EB07-68B3C71A80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A59148C-B82D-4CD3-A116-4BB7F6A80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8A232-7833-4843-8DFE-0767702922E0}" type="datetimeFigureOut">
              <a:rPr lang="ru-RU" smtClean="0"/>
              <a:t>05.12.2022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45EC913-009A-22F8-821B-05F94E051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58B7D61-B122-4480-2AAB-0DB7CC66B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A4BC3-B4B0-4EB6-AF63-E2D2AF2B62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7216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5DD49AB5-2734-64AE-DC7D-FFAA19EE16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120794A-D07D-AEA0-6BF1-46CF944E14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CA99A51-E568-D833-9751-EFC8AB5A9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8A232-7833-4843-8DFE-0767702922E0}" type="datetimeFigureOut">
              <a:rPr lang="ru-RU" smtClean="0"/>
              <a:t>05.12.2022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BEC6A13-E3A1-3AFC-6E24-FEECF4055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CE31590-EAFF-4634-6F81-0E309887E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A4BC3-B4B0-4EB6-AF63-E2D2AF2B62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1536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62B365-1233-1021-2C20-34A32CCA3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8ADABFB-8914-2659-59DE-1C50E41C19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AC72027-608F-4615-A733-9703F04BB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8A232-7833-4843-8DFE-0767702922E0}" type="datetimeFigureOut">
              <a:rPr lang="ru-RU" smtClean="0"/>
              <a:t>05.12.2022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D495DDF-8333-6B1F-2A76-0DC80DA6B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B2D1701-A79B-6DE8-CC65-A091DDAAA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A4BC3-B4B0-4EB6-AF63-E2D2AF2B62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1503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686051-220F-A85C-948C-E232F3424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4704F57-542F-AC19-97B1-A042D22C8C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C5BF10B-9FB6-EEE7-5714-B22CD32E8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8A232-7833-4843-8DFE-0767702922E0}" type="datetimeFigureOut">
              <a:rPr lang="ru-RU" smtClean="0"/>
              <a:t>05.12.2022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6545649-7C74-7D0C-4DB6-972791B0F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56F9841-2FFC-1D05-1BA9-AD5A9FC37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A4BC3-B4B0-4EB6-AF63-E2D2AF2B62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3887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9A3C88-FD12-1DCE-4C1D-447F159ED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A2196D7-CB50-2A1E-6B55-28E3062B28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9BA8C78-1FBE-0D58-1C52-4FC0037A96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81C4131-9262-2E7A-64A3-6EF50F1B7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8A232-7833-4843-8DFE-0767702922E0}" type="datetimeFigureOut">
              <a:rPr lang="ru-RU" smtClean="0"/>
              <a:t>05.12.2022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DE68A02-4F33-8A89-C82A-52FF3A034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D4C3CCE-D84C-9D7B-9A8D-87A183714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A4BC3-B4B0-4EB6-AF63-E2D2AF2B62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9793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03703D-0800-FFE8-D0AC-804C7ABD6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710F7D4-53EC-EBCC-81A0-9CC37B892F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2E5C780-77FE-8BD9-BD23-30AF508DA8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8E521E22-B3BF-11D2-42F3-29A026ED69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BCCA20A-F88C-4D0B-F74A-3BB5733345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A63EB9BF-E8C2-0BDE-BBD7-DB58EF997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8A232-7833-4843-8DFE-0767702922E0}" type="datetimeFigureOut">
              <a:rPr lang="ru-RU" smtClean="0"/>
              <a:t>05.12.2022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CA085E9-BD51-3422-9F6A-5D6493340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D40CD33-49F2-D75E-F1D6-9712EC9CE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A4BC3-B4B0-4EB6-AF63-E2D2AF2B62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4979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AF4C2D-CDFF-D8B1-4089-A8AC0B821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6E5DA14-83A0-6D5F-2070-EB10532C2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8A232-7833-4843-8DFE-0767702922E0}" type="datetimeFigureOut">
              <a:rPr lang="ru-RU" smtClean="0"/>
              <a:t>05.12.2022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396A9A8-8D30-867B-50EB-479390981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16B22D7-2B88-8F36-8561-9C6BDC80D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A4BC3-B4B0-4EB6-AF63-E2D2AF2B62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239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BD4FE10-F53B-CF45-DE51-C29941578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8A232-7833-4843-8DFE-0767702922E0}" type="datetimeFigureOut">
              <a:rPr lang="ru-RU" smtClean="0"/>
              <a:t>05.12.2022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33832F4A-D687-8CBA-7DAF-0DE26A259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D8E120E-2E6E-FD0C-AC82-4E7198398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A4BC3-B4B0-4EB6-AF63-E2D2AF2B62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9422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B279FB-DADC-0A71-D3EC-C34383245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E415AF2-B49B-0DB0-7812-2F0AFCEA21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2DACAE8-9AED-6A12-3E27-B9D37B70FB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9A15186-E409-4DA7-05C4-26ABA4670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8A232-7833-4843-8DFE-0767702922E0}" type="datetimeFigureOut">
              <a:rPr lang="ru-RU" smtClean="0"/>
              <a:t>05.12.2022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E72A4CB-BC7C-E5D1-FACB-1E33B954E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F899D00-36D0-79C9-DAF1-F84A0590B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A4BC3-B4B0-4EB6-AF63-E2D2AF2B62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3109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0EC383-2929-6599-FFC4-AFF6D0D60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0DC6A93-144C-1F29-50C2-B180821794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23A54E1-6B66-478A-0C93-3C0A191BF0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C7800DE-5117-5975-5792-AACDB1D05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8A232-7833-4843-8DFE-0767702922E0}" type="datetimeFigureOut">
              <a:rPr lang="ru-RU" smtClean="0"/>
              <a:t>05.12.2022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763A295-35E0-6AE9-F83A-3B0AA502E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D897951-9C7A-B1A2-4F8C-8C32DE390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A4BC3-B4B0-4EB6-AF63-E2D2AF2B62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1865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255B0A-1FB6-1745-32EE-A7B3B004A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877CDB0-8358-FBEE-6C49-999969B7B2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1C7E28A-7F74-849B-FA18-E439B75C5D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98A232-7833-4843-8DFE-0767702922E0}" type="datetimeFigureOut">
              <a:rPr lang="ru-RU" smtClean="0"/>
              <a:t>05.12.2022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540D13B-4409-644E-9B58-524E949DC5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E5C3F63-EDC0-19FF-E384-FD3812BE50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2A4BC3-B4B0-4EB6-AF63-E2D2AF2B62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4270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02C1AA-07A0-BED7-44B8-954F07FCE4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Создание приложения для просмотра </a:t>
            </a:r>
            <a:r>
              <a:rPr lang="en-US" dirty="0"/>
              <a:t>pdf </a:t>
            </a:r>
            <a:r>
              <a:rPr lang="ru-RU" dirty="0"/>
              <a:t>файлов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8BD4F5A-3074-58CA-A3A8-2B58FF6238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8030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322DA4-5D8C-A4DB-29B9-FBB3015D7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Идея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EC34ABC-27F3-1ADA-14BF-B86F5C3CED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Название проекта</a:t>
            </a:r>
            <a:r>
              <a:rPr lang="en-US" dirty="0"/>
              <a:t>: </a:t>
            </a:r>
            <a:r>
              <a:rPr lang="en-US" dirty="0" err="1"/>
              <a:t>Bookz</a:t>
            </a:r>
            <a:endParaRPr lang="en-US" dirty="0"/>
          </a:p>
          <a:p>
            <a:r>
              <a:rPr lang="ru-RU" dirty="0"/>
              <a:t>Цель</a:t>
            </a:r>
            <a:r>
              <a:rPr lang="en-US" dirty="0"/>
              <a:t>:</a:t>
            </a:r>
            <a:r>
              <a:rPr lang="ru-RU" dirty="0"/>
              <a:t> создать приложения для просмотра с целью ознакомления, файлов в формате </a:t>
            </a:r>
            <a:r>
              <a:rPr lang="en-US" dirty="0"/>
              <a:t>pdf</a:t>
            </a:r>
          </a:p>
          <a:p>
            <a:r>
              <a:rPr lang="ru-RU" dirty="0"/>
              <a:t>Задачи проекта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	-</a:t>
            </a:r>
            <a:r>
              <a:rPr lang="ru-RU" dirty="0"/>
              <a:t>Создать удобный пользовательский интерфейс</a:t>
            </a:r>
          </a:p>
          <a:p>
            <a:pPr marL="0" indent="0">
              <a:buNone/>
            </a:pPr>
            <a:r>
              <a:rPr lang="ru-RU" dirty="0"/>
              <a:t>	-Реализовать возможность просмотра </a:t>
            </a:r>
            <a:r>
              <a:rPr lang="en-US" dirty="0"/>
              <a:t>pdf </a:t>
            </a:r>
            <a:r>
              <a:rPr lang="ru-RU" dirty="0"/>
              <a:t>документов</a:t>
            </a:r>
          </a:p>
          <a:p>
            <a:pPr marL="0" indent="0">
              <a:buNone/>
            </a:pPr>
            <a:r>
              <a:rPr lang="ru-RU" dirty="0"/>
              <a:t>	-Реализовать функции приложения для удобного 		 	 использования</a:t>
            </a:r>
          </a:p>
        </p:txBody>
      </p:sp>
    </p:spTree>
    <p:extLst>
      <p:ext uri="{BB962C8B-B14F-4D97-AF65-F5344CB8AC3E}">
        <p14:creationId xmlns:p14="http://schemas.microsoft.com/office/powerpoint/2010/main" val="1985809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456178-50E2-A22B-D2A9-3F5B53AD0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BBD80E5-38D8-C447-A50F-DDA0F1E136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В проекте реализован один класс</a:t>
            </a:r>
            <a:r>
              <a:rPr lang="en-US" dirty="0"/>
              <a:t>: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	-</a:t>
            </a:r>
            <a:r>
              <a:rPr lang="en-US" dirty="0" err="1"/>
              <a:t>Book_reader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Использующий интерфейс из класса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	-</a:t>
            </a:r>
            <a:r>
              <a:rPr lang="en-US" dirty="0" err="1"/>
              <a:t>Ui_Form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8535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01EE44-7D26-A284-EAFC-1A68DD12E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Внешний вид. Открытый документ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60CC63F5-D822-99C3-9794-A7FF6E3BE3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4268" y="1690688"/>
            <a:ext cx="8083463" cy="4351338"/>
          </a:xfrm>
        </p:spPr>
      </p:pic>
    </p:spTree>
    <p:extLst>
      <p:ext uri="{BB962C8B-B14F-4D97-AF65-F5344CB8AC3E}">
        <p14:creationId xmlns:p14="http://schemas.microsoft.com/office/powerpoint/2010/main" val="37587073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C66FE6-F8A5-6E30-ACFC-CA23703B8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Внешний вид. Без документа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64FD93B8-1F25-4E85-CD36-1AF3431FF4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2162" y="1690688"/>
            <a:ext cx="8087676" cy="4351338"/>
          </a:xfrm>
        </p:spPr>
      </p:pic>
    </p:spTree>
    <p:extLst>
      <p:ext uri="{BB962C8B-B14F-4D97-AF65-F5344CB8AC3E}">
        <p14:creationId xmlns:p14="http://schemas.microsoft.com/office/powerpoint/2010/main" val="35849656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C57D6F-5133-2E58-663A-120B10C4C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Использованные технологии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C602690-2CB0-72D2-A3CC-45B11EEBCF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PyQT</a:t>
            </a:r>
            <a:r>
              <a:rPr lang="en-US" dirty="0"/>
              <a:t> – </a:t>
            </a:r>
            <a:r>
              <a:rPr lang="ru-RU" dirty="0"/>
              <a:t>для создания оформления и основной логики</a:t>
            </a:r>
          </a:p>
          <a:p>
            <a:r>
              <a:rPr lang="en-US" dirty="0"/>
              <a:t>Sqlite3 – </a:t>
            </a:r>
            <a:r>
              <a:rPr lang="ru-RU" dirty="0"/>
              <a:t>для работы с БД</a:t>
            </a:r>
          </a:p>
          <a:p>
            <a:r>
              <a:rPr lang="en-US" dirty="0"/>
              <a:t>PyPDF2 – </a:t>
            </a:r>
            <a:r>
              <a:rPr lang="ru-RU" dirty="0"/>
              <a:t>для работы с </a:t>
            </a:r>
            <a:r>
              <a:rPr lang="en-US" dirty="0"/>
              <a:t>PDF </a:t>
            </a:r>
            <a:r>
              <a:rPr lang="ru-RU" dirty="0"/>
              <a:t>файлами</a:t>
            </a:r>
          </a:p>
          <a:p>
            <a:r>
              <a:rPr lang="en-US" dirty="0"/>
              <a:t>pdf2image </a:t>
            </a:r>
            <a:r>
              <a:rPr lang="ru-RU" dirty="0"/>
              <a:t>– для конвертирования страниц </a:t>
            </a:r>
            <a:r>
              <a:rPr lang="en-US" dirty="0"/>
              <a:t>PDF </a:t>
            </a:r>
            <a:r>
              <a:rPr lang="ru-RU" dirty="0"/>
              <a:t>файла в </a:t>
            </a:r>
            <a:r>
              <a:rPr lang="en-US" dirty="0"/>
              <a:t>JPG </a:t>
            </a:r>
            <a:r>
              <a:rPr lang="ru-RU" dirty="0"/>
              <a:t>для вывода их на экран</a:t>
            </a:r>
          </a:p>
        </p:txBody>
      </p:sp>
    </p:spTree>
    <p:extLst>
      <p:ext uri="{BB962C8B-B14F-4D97-AF65-F5344CB8AC3E}">
        <p14:creationId xmlns:p14="http://schemas.microsoft.com/office/powerpoint/2010/main" val="31331242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E9E928-2DF7-3E10-80CD-C89AC31C2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7C0E7FA-6755-72CD-6B5C-79CB41788A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Цели и задачи выполнены</a:t>
            </a:r>
          </a:p>
          <a:p>
            <a:r>
              <a:rPr lang="ru-RU" dirty="0"/>
              <a:t>Есть возможность для расширения функционала</a:t>
            </a:r>
          </a:p>
          <a:p>
            <a:r>
              <a:rPr lang="ru-RU" dirty="0"/>
              <a:t>Некоторые аспекты имеют возможность </a:t>
            </a:r>
            <a:r>
              <a:rPr lang="ru-RU"/>
              <a:t>для улучшения</a:t>
            </a:r>
          </a:p>
        </p:txBody>
      </p:sp>
    </p:spTree>
    <p:extLst>
      <p:ext uri="{BB962C8B-B14F-4D97-AF65-F5344CB8AC3E}">
        <p14:creationId xmlns:p14="http://schemas.microsoft.com/office/powerpoint/2010/main" val="285342223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141</Words>
  <Application>Microsoft Office PowerPoint</Application>
  <PresentationFormat>Широкоэкранный</PresentationFormat>
  <Paragraphs>24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Тема Office</vt:lpstr>
      <vt:lpstr>Создание приложения для просмотра pdf файлов</vt:lpstr>
      <vt:lpstr>Идея проекта</vt:lpstr>
      <vt:lpstr>Структура проекта</vt:lpstr>
      <vt:lpstr>Внешний вид. Открытый документ</vt:lpstr>
      <vt:lpstr>Внешний вид. Без документа</vt:lpstr>
      <vt:lpstr>Использованные технологии</vt:lpstr>
      <vt:lpstr>Вывод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Создание приложения для просмотра pdf файлов</dc:title>
  <dc:creator>artem kam</dc:creator>
  <cp:lastModifiedBy>artem kam</cp:lastModifiedBy>
  <cp:revision>1</cp:revision>
  <dcterms:created xsi:type="dcterms:W3CDTF">2022-12-05T10:11:20Z</dcterms:created>
  <dcterms:modified xsi:type="dcterms:W3CDTF">2022-12-05T10:12:03Z</dcterms:modified>
</cp:coreProperties>
</file>