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37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8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49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573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703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19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967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2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541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1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1BF2-457F-4C50-8C80-65A6BE63CD20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CF7A-F253-4D04-95D8-8D991BD654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70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3199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Tanneau Mathieu</dc:creator>
  <cp:lastModifiedBy>Tanneau Mathieu</cp:lastModifiedBy>
  <cp:revision>1</cp:revision>
  <dcterms:created xsi:type="dcterms:W3CDTF">2017-01-29T12:09:11Z</dcterms:created>
  <dcterms:modified xsi:type="dcterms:W3CDTF">2017-01-29T12:09:42Z</dcterms:modified>
</cp:coreProperties>
</file>