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72" r:id="rId2"/>
    <p:sldId id="784" r:id="rId3"/>
    <p:sldId id="792" r:id="rId4"/>
    <p:sldId id="785" r:id="rId5"/>
    <p:sldId id="797" r:id="rId6"/>
    <p:sldId id="786" r:id="rId7"/>
    <p:sldId id="793" r:id="rId8"/>
    <p:sldId id="787" r:id="rId9"/>
    <p:sldId id="791" r:id="rId10"/>
    <p:sldId id="788" r:id="rId11"/>
    <p:sldId id="794" r:id="rId12"/>
    <p:sldId id="789" r:id="rId13"/>
    <p:sldId id="795" r:id="rId14"/>
    <p:sldId id="790" r:id="rId15"/>
    <p:sldId id="796" r:id="rId16"/>
    <p:sldId id="798" r:id="rId17"/>
  </p:sldIdLst>
  <p:sldSz cx="9144000" cy="6858000" type="screen4x3"/>
  <p:notesSz cx="7077075" cy="9363075"/>
  <p:defaultTextStyle>
    <a:defPPr>
      <a:defRPr lang="pt-BR"/>
    </a:defPPr>
    <a:lvl1pPr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orient="horz" pos="324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orient="horz" pos="3421">
          <p15:clr>
            <a:srgbClr val="A4A3A4"/>
          </p15:clr>
        </p15:guide>
        <p15:guide id="6" orient="horz" pos="3750">
          <p15:clr>
            <a:srgbClr val="A4A3A4"/>
          </p15:clr>
        </p15:guide>
        <p15:guide id="7" orient="horz" pos="1706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5488">
          <p15:clr>
            <a:srgbClr val="A4A3A4"/>
          </p15:clr>
        </p15:guide>
        <p15:guide id="10" pos="210">
          <p15:clr>
            <a:srgbClr val="A4A3A4"/>
          </p15:clr>
        </p15:guide>
        <p15:guide id="11">
          <p15:clr>
            <a:srgbClr val="A4A3A4"/>
          </p15:clr>
        </p15:guide>
        <p15:guide id="12" pos="1737">
          <p15:clr>
            <a:srgbClr val="A4A3A4"/>
          </p15:clr>
        </p15:guide>
        <p15:guide id="13" pos="3016">
          <p15:clr>
            <a:srgbClr val="A4A3A4"/>
          </p15:clr>
        </p15:guide>
        <p15:guide id="14" pos="2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404040"/>
    <a:srgbClr val="033C81"/>
    <a:srgbClr val="004183"/>
    <a:srgbClr val="030F81"/>
    <a:srgbClr val="F2F2F2"/>
    <a:srgbClr val="86CEED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1EBA-8F42-462A-9393-D6170CB33FD2}" v="8" dt="2023-04-16T14:19:0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775" autoAdjust="0"/>
  </p:normalViewPr>
  <p:slideViewPr>
    <p:cSldViewPr snapToGrid="0">
      <p:cViewPr varScale="1">
        <p:scale>
          <a:sx n="58" d="100"/>
          <a:sy n="58" d="100"/>
        </p:scale>
        <p:origin x="1388" y="28"/>
      </p:cViewPr>
      <p:guideLst>
        <p:guide orient="horz" pos="4050"/>
        <p:guide orient="horz" pos="324"/>
        <p:guide orient="horz" pos="981"/>
        <p:guide orient="horz" pos="4319"/>
        <p:guide orient="horz" pos="3421"/>
        <p:guide orient="horz" pos="3750"/>
        <p:guide orient="horz" pos="1706"/>
        <p:guide orient="horz" pos="2159"/>
        <p:guide pos="5488"/>
        <p:guide pos="210"/>
        <p:guide/>
        <p:guide pos="1737"/>
        <p:guide pos="3016"/>
        <p:guide pos="280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ia Hani Kasmas" userId="65a9e89c-5296-4c52-8139-507ef0c15326" providerId="ADAL" clId="{B4D61EBA-8F42-462A-9393-D6170CB33FD2}"/>
    <pc:docChg chg="undo custSel addSld delSld modSld">
      <pc:chgData name="Soraia Hani Kasmas" userId="65a9e89c-5296-4c52-8139-507ef0c15326" providerId="ADAL" clId="{B4D61EBA-8F42-462A-9393-D6170CB33FD2}" dt="2023-04-16T14:32:23.548" v="3375" actId="122"/>
      <pc:docMkLst>
        <pc:docMk/>
      </pc:docMkLst>
      <pc:sldChg chg="delSp modSp mod">
        <pc:chgData name="Soraia Hani Kasmas" userId="65a9e89c-5296-4c52-8139-507ef0c15326" providerId="ADAL" clId="{B4D61EBA-8F42-462A-9393-D6170CB33FD2}" dt="2023-04-16T11:43:42.128" v="33"/>
        <pc:sldMkLst>
          <pc:docMk/>
          <pc:sldMk cId="0" sldId="572"/>
        </pc:sldMkLst>
        <pc:spChg chg="del mod">
          <ac:chgData name="Soraia Hani Kasmas" userId="65a9e89c-5296-4c52-8139-507ef0c15326" providerId="ADAL" clId="{B4D61EBA-8F42-462A-9393-D6170CB33FD2}" dt="2023-04-16T11:43:42.128" v="33"/>
          <ac:spMkLst>
            <pc:docMk/>
            <pc:sldMk cId="0" sldId="572"/>
            <ac:spMk id="2" creationId="{00000000-0000-0000-0000-000000000000}"/>
          </ac:spMkLst>
        </pc:spChg>
      </pc:sldChg>
      <pc:sldChg chg="modSp mod">
        <pc:chgData name="Soraia Hani Kasmas" userId="65a9e89c-5296-4c52-8139-507ef0c15326" providerId="ADAL" clId="{B4D61EBA-8F42-462A-9393-D6170CB33FD2}" dt="2023-04-16T12:43:07.402" v="593" actId="20577"/>
        <pc:sldMkLst>
          <pc:docMk/>
          <pc:sldMk cId="4047015126" sldId="784"/>
        </pc:sldMkLst>
        <pc:spChg chg="mod">
          <ac:chgData name="Soraia Hani Kasmas" userId="65a9e89c-5296-4c52-8139-507ef0c15326" providerId="ADAL" clId="{B4D61EBA-8F42-462A-9393-D6170CB33FD2}" dt="2023-04-16T11:44:14.177" v="44" actId="20577"/>
          <ac:spMkLst>
            <pc:docMk/>
            <pc:sldMk cId="4047015126" sldId="784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2:43:07.402" v="593" actId="20577"/>
          <ac:spMkLst>
            <pc:docMk/>
            <pc:sldMk cId="4047015126" sldId="784"/>
            <ac:spMk id="3" creationId="{00000000-0000-0000-0000-000000000000}"/>
          </ac:spMkLst>
        </pc:spChg>
      </pc:sldChg>
      <pc:sldChg chg="addSp delSp modSp add mod modNotesTx">
        <pc:chgData name="Soraia Hani Kasmas" userId="65a9e89c-5296-4c52-8139-507ef0c15326" providerId="ADAL" clId="{B4D61EBA-8F42-462A-9393-D6170CB33FD2}" dt="2023-04-16T13:11:35.042" v="1025" actId="20577"/>
        <pc:sldMkLst>
          <pc:docMk/>
          <pc:sldMk cId="761626111" sldId="785"/>
        </pc:sldMkLst>
        <pc:spChg chg="mod">
          <ac:chgData name="Soraia Hani Kasmas" userId="65a9e89c-5296-4c52-8139-507ef0c15326" providerId="ADAL" clId="{B4D61EBA-8F42-462A-9393-D6170CB33FD2}" dt="2023-04-16T11:45:19.116" v="104" actId="20577"/>
          <ac:spMkLst>
            <pc:docMk/>
            <pc:sldMk cId="761626111" sldId="785"/>
            <ac:spMk id="2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11:35.042" v="1025" actId="20577"/>
          <ac:spMkLst>
            <pc:docMk/>
            <pc:sldMk cId="761626111" sldId="785"/>
            <ac:spMk id="3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01:26.978" v="714"/>
          <ac:spMkLst>
            <pc:docMk/>
            <pc:sldMk cId="761626111" sldId="785"/>
            <ac:spMk id="5" creationId="{78CC1DED-88FE-4633-89A4-9F3CAB10BD9D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54572175" sldId="786"/>
        </pc:sldMkLst>
      </pc:sldChg>
      <pc:sldChg chg="modSp new mod">
        <pc:chgData name="Soraia Hani Kasmas" userId="65a9e89c-5296-4c52-8139-507ef0c15326" providerId="ADAL" clId="{B4D61EBA-8F42-462A-9393-D6170CB33FD2}" dt="2023-04-16T13:24:58.989" v="1491" actId="13926"/>
        <pc:sldMkLst>
          <pc:docMk/>
          <pc:sldMk cId="3373402603" sldId="786"/>
        </pc:sldMkLst>
        <pc:spChg chg="mod">
          <ac:chgData name="Soraia Hani Kasmas" userId="65a9e89c-5296-4c52-8139-507ef0c15326" providerId="ADAL" clId="{B4D61EBA-8F42-462A-9393-D6170CB33FD2}" dt="2023-04-16T11:45:46.648" v="128" actId="122"/>
          <ac:spMkLst>
            <pc:docMk/>
            <pc:sldMk cId="3373402603" sldId="786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3:24:58.989" v="1491" actId="13926"/>
          <ac:spMkLst>
            <pc:docMk/>
            <pc:sldMk cId="3373402603" sldId="786"/>
            <ac:spMk id="3" creationId="{2F6FC16A-95AB-4970-BB1C-D7B6F201CCAF}"/>
          </ac:spMkLst>
        </pc:spChg>
      </pc:sldChg>
      <pc:sldChg chg="modSp new mod">
        <pc:chgData name="Soraia Hani Kasmas" userId="65a9e89c-5296-4c52-8139-507ef0c15326" providerId="ADAL" clId="{B4D61EBA-8F42-462A-9393-D6170CB33FD2}" dt="2023-04-16T13:41:53.753" v="2250" actId="20577"/>
        <pc:sldMkLst>
          <pc:docMk/>
          <pc:sldMk cId="286892631" sldId="787"/>
        </pc:sldMkLst>
        <pc:spChg chg="mod">
          <ac:chgData name="Soraia Hani Kasmas" userId="65a9e89c-5296-4c52-8139-507ef0c15326" providerId="ADAL" clId="{B4D61EBA-8F42-462A-9393-D6170CB33FD2}" dt="2023-04-16T11:46:20.120" v="153" actId="122"/>
          <ac:spMkLst>
            <pc:docMk/>
            <pc:sldMk cId="286892631" sldId="787"/>
            <ac:spMk id="2" creationId="{C1F8AE0D-A0C8-4BFB-BE2B-601FEF5A850D}"/>
          </ac:spMkLst>
        </pc:spChg>
        <pc:spChg chg="mod">
          <ac:chgData name="Soraia Hani Kasmas" userId="65a9e89c-5296-4c52-8139-507ef0c15326" providerId="ADAL" clId="{B4D61EBA-8F42-462A-9393-D6170CB33FD2}" dt="2023-04-16T13:41:53.753" v="2250" actId="20577"/>
          <ac:spMkLst>
            <pc:docMk/>
            <pc:sldMk cId="286892631" sldId="787"/>
            <ac:spMk id="3" creationId="{0937E78C-CEDB-4FA8-9CBE-293F5BF55D21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148848263" sldId="787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909829897" sldId="788"/>
        </pc:sldMkLst>
      </pc:sldChg>
      <pc:sldChg chg="modSp new mod">
        <pc:chgData name="Soraia Hani Kasmas" userId="65a9e89c-5296-4c52-8139-507ef0c15326" providerId="ADAL" clId="{B4D61EBA-8F42-462A-9393-D6170CB33FD2}" dt="2023-04-16T13:41:45.902" v="2246" actId="20577"/>
        <pc:sldMkLst>
          <pc:docMk/>
          <pc:sldMk cId="1656545710" sldId="788"/>
        </pc:sldMkLst>
        <pc:spChg chg="mod">
          <ac:chgData name="Soraia Hani Kasmas" userId="65a9e89c-5296-4c52-8139-507ef0c15326" providerId="ADAL" clId="{B4D61EBA-8F42-462A-9393-D6170CB33FD2}" dt="2023-04-16T11:46:41.818" v="181" actId="122"/>
          <ac:spMkLst>
            <pc:docMk/>
            <pc:sldMk cId="1656545710" sldId="788"/>
            <ac:spMk id="2" creationId="{800D13B5-6CA4-4169-A9BC-D90E41A65A0A}"/>
          </ac:spMkLst>
        </pc:spChg>
        <pc:spChg chg="mod">
          <ac:chgData name="Soraia Hani Kasmas" userId="65a9e89c-5296-4c52-8139-507ef0c15326" providerId="ADAL" clId="{B4D61EBA-8F42-462A-9393-D6170CB33FD2}" dt="2023-04-16T13:41:45.902" v="2246" actId="20577"/>
          <ac:spMkLst>
            <pc:docMk/>
            <pc:sldMk cId="1656545710" sldId="788"/>
            <ac:spMk id="3" creationId="{5CA696B6-7DA5-46A5-80E7-029387116E6C}"/>
          </ac:spMkLst>
        </pc:spChg>
      </pc:sldChg>
      <pc:sldChg chg="modSp new mod">
        <pc:chgData name="Soraia Hani Kasmas" userId="65a9e89c-5296-4c52-8139-507ef0c15326" providerId="ADAL" clId="{B4D61EBA-8F42-462A-9393-D6170CB33FD2}" dt="2023-04-16T14:31:54.619" v="3369" actId="5793"/>
        <pc:sldMkLst>
          <pc:docMk/>
          <pc:sldMk cId="2326896100" sldId="789"/>
        </pc:sldMkLst>
        <pc:spChg chg="mod">
          <ac:chgData name="Soraia Hani Kasmas" userId="65a9e89c-5296-4c52-8139-507ef0c15326" providerId="ADAL" clId="{B4D61EBA-8F42-462A-9393-D6170CB33FD2}" dt="2023-04-16T11:47:04.319" v="215" actId="122"/>
          <ac:spMkLst>
            <pc:docMk/>
            <pc:sldMk cId="2326896100" sldId="789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31:54.619" v="3369" actId="5793"/>
          <ac:spMkLst>
            <pc:docMk/>
            <pc:sldMk cId="2326896100" sldId="789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68088202" sldId="789"/>
        </pc:sldMkLst>
      </pc:sldChg>
      <pc:sldChg chg="modSp add mod">
        <pc:chgData name="Soraia Hani Kasmas" userId="65a9e89c-5296-4c52-8139-507ef0c15326" providerId="ADAL" clId="{B4D61EBA-8F42-462A-9393-D6170CB33FD2}" dt="2023-04-16T14:13:33.256" v="3244" actId="20577"/>
        <pc:sldMkLst>
          <pc:docMk/>
          <pc:sldMk cId="3151775820" sldId="790"/>
        </pc:sldMkLst>
        <pc:spChg chg="mod">
          <ac:chgData name="Soraia Hani Kasmas" userId="65a9e89c-5296-4c52-8139-507ef0c15326" providerId="ADAL" clId="{B4D61EBA-8F42-462A-9393-D6170CB33FD2}" dt="2023-04-16T14:13:33.256" v="3244" actId="20577"/>
          <ac:spMkLst>
            <pc:docMk/>
            <pc:sldMk cId="3151775820" sldId="790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86446174" sldId="790"/>
        </pc:sldMkLst>
      </pc:sldChg>
      <pc:sldChg chg="add">
        <pc:chgData name="Soraia Hani Kasmas" userId="65a9e89c-5296-4c52-8139-507ef0c15326" providerId="ADAL" clId="{B4D61EBA-8F42-462A-9393-D6170CB33FD2}" dt="2023-04-16T14:14:04.138" v="3245" actId="2890"/>
        <pc:sldMkLst>
          <pc:docMk/>
          <pc:sldMk cId="1347496181" sldId="791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173865257" sldId="791"/>
        </pc:sldMkLst>
      </pc:sldChg>
      <pc:sldChg chg="modSp add mod">
        <pc:chgData name="Soraia Hani Kasmas" userId="65a9e89c-5296-4c52-8139-507ef0c15326" providerId="ADAL" clId="{B4D61EBA-8F42-462A-9393-D6170CB33FD2}" dt="2023-04-16T14:28:32.579" v="3350" actId="108"/>
        <pc:sldMkLst>
          <pc:docMk/>
          <pc:sldMk cId="1194339238" sldId="792"/>
        </pc:sldMkLst>
        <pc:spChg chg="mod">
          <ac:chgData name="Soraia Hani Kasmas" userId="65a9e89c-5296-4c52-8139-507ef0c15326" providerId="ADAL" clId="{B4D61EBA-8F42-462A-9393-D6170CB33FD2}" dt="2023-04-16T14:28:32.579" v="3350" actId="108"/>
          <ac:spMkLst>
            <pc:docMk/>
            <pc:sldMk cId="1194339238" sldId="792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15:56.707" v="3247"/>
          <ac:spMkLst>
            <pc:docMk/>
            <pc:sldMk cId="1194339238" sldId="792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687568769" sldId="792"/>
        </pc:sldMkLst>
      </pc:sldChg>
      <pc:sldChg chg="modSp add mod">
        <pc:chgData name="Soraia Hani Kasmas" userId="65a9e89c-5296-4c52-8139-507ef0c15326" providerId="ADAL" clId="{B4D61EBA-8F42-462A-9393-D6170CB33FD2}" dt="2023-04-16T14:31:29.575" v="3367" actId="113"/>
        <pc:sldMkLst>
          <pc:docMk/>
          <pc:sldMk cId="3894268372" sldId="793"/>
        </pc:sldMkLst>
        <pc:spChg chg="mod">
          <ac:chgData name="Soraia Hani Kasmas" userId="65a9e89c-5296-4c52-8139-507ef0c15326" providerId="ADAL" clId="{B4D61EBA-8F42-462A-9393-D6170CB33FD2}" dt="2023-04-16T14:27:22.199" v="3337" actId="108"/>
          <ac:spMkLst>
            <pc:docMk/>
            <pc:sldMk cId="3894268372" sldId="793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4:31:29.575" v="3367" actId="113"/>
          <ac:spMkLst>
            <pc:docMk/>
            <pc:sldMk cId="3894268372" sldId="793"/>
            <ac:spMk id="3" creationId="{2F6FC16A-95AB-4970-BB1C-D7B6F201CCAF}"/>
          </ac:spMkLst>
        </pc:spChg>
      </pc:sldChg>
      <pc:sldChg chg="addSp delSp modSp add mod">
        <pc:chgData name="Soraia Hani Kasmas" userId="65a9e89c-5296-4c52-8139-507ef0c15326" providerId="ADAL" clId="{B4D61EBA-8F42-462A-9393-D6170CB33FD2}" dt="2023-04-16T14:26:25.754" v="3334" actId="403"/>
        <pc:sldMkLst>
          <pc:docMk/>
          <pc:sldMk cId="2837330903" sldId="794"/>
        </pc:sldMkLst>
        <pc:spChg chg="mod">
          <ac:chgData name="Soraia Hani Kasmas" userId="65a9e89c-5296-4c52-8139-507ef0c15326" providerId="ADAL" clId="{B4D61EBA-8F42-462A-9393-D6170CB33FD2}" dt="2023-04-16T14:26:20.268" v="3333" actId="108"/>
          <ac:spMkLst>
            <pc:docMk/>
            <pc:sldMk cId="2837330903" sldId="794"/>
            <ac:spMk id="2" creationId="{800D13B5-6CA4-4169-A9BC-D90E41A65A0A}"/>
          </ac:spMkLst>
        </pc:spChg>
        <pc:spChg chg="add del mod">
          <ac:chgData name="Soraia Hani Kasmas" userId="65a9e89c-5296-4c52-8139-507ef0c15326" providerId="ADAL" clId="{B4D61EBA-8F42-462A-9393-D6170CB33FD2}" dt="2023-04-16T14:26:25.754" v="3334" actId="403"/>
          <ac:spMkLst>
            <pc:docMk/>
            <pc:sldMk cId="2837330903" sldId="794"/>
            <ac:spMk id="3" creationId="{5CA696B6-7DA5-46A5-80E7-029387116E6C}"/>
          </ac:spMkLst>
        </pc:spChg>
        <pc:spChg chg="add del">
          <ac:chgData name="Soraia Hani Kasmas" userId="65a9e89c-5296-4c52-8139-507ef0c15326" providerId="ADAL" clId="{B4D61EBA-8F42-462A-9393-D6170CB33FD2}" dt="2023-04-16T14:18:37.425" v="3268"/>
          <ac:spMkLst>
            <pc:docMk/>
            <pc:sldMk cId="2837330903" sldId="794"/>
            <ac:spMk id="5" creationId="{876017FD-E2D8-48C7-97D7-A33F572044C3}"/>
          </ac:spMkLst>
        </pc:spChg>
        <pc:spChg chg="add del">
          <ac:chgData name="Soraia Hani Kasmas" userId="65a9e89c-5296-4c52-8139-507ef0c15326" providerId="ADAL" clId="{B4D61EBA-8F42-462A-9393-D6170CB33FD2}" dt="2023-04-16T14:18:42.795" v="3270"/>
          <ac:spMkLst>
            <pc:docMk/>
            <pc:sldMk cId="2837330903" sldId="794"/>
            <ac:spMk id="6" creationId="{1C5BC7A6-3C98-45E1-9D46-933C18EE36EA}"/>
          </ac:spMkLst>
        </pc:spChg>
        <pc:spChg chg="add del mod">
          <ac:chgData name="Soraia Hani Kasmas" userId="65a9e89c-5296-4c52-8139-507ef0c15326" providerId="ADAL" clId="{B4D61EBA-8F42-462A-9393-D6170CB33FD2}" dt="2023-04-16T14:19:02.494" v="3287"/>
          <ac:spMkLst>
            <pc:docMk/>
            <pc:sldMk cId="2837330903" sldId="794"/>
            <ac:spMk id="7" creationId="{DC23D61E-0389-4E16-8DA4-8F47489CB186}"/>
          </ac:spMkLst>
        </pc:spChg>
      </pc:sldChg>
      <pc:sldChg chg="modSp add mod">
        <pc:chgData name="Soraia Hani Kasmas" userId="65a9e89c-5296-4c52-8139-507ef0c15326" providerId="ADAL" clId="{B4D61EBA-8F42-462A-9393-D6170CB33FD2}" dt="2023-04-16T14:25:18.587" v="3330"/>
        <pc:sldMkLst>
          <pc:docMk/>
          <pc:sldMk cId="3676685781" sldId="795"/>
        </pc:sldMkLst>
        <pc:spChg chg="mod">
          <ac:chgData name="Soraia Hani Kasmas" userId="65a9e89c-5296-4c52-8139-507ef0c15326" providerId="ADAL" clId="{B4D61EBA-8F42-462A-9393-D6170CB33FD2}" dt="2023-04-16T14:25:18.587" v="3330"/>
          <ac:spMkLst>
            <pc:docMk/>
            <pc:sldMk cId="3676685781" sldId="795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1:21.505" v="3306" actId="20577"/>
          <ac:spMkLst>
            <pc:docMk/>
            <pc:sldMk cId="3676685781" sldId="795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524353670" sldId="796"/>
        </pc:sldMkLst>
      </pc:sldChg>
      <pc:sldChg chg="modSp add mod">
        <pc:chgData name="Soraia Hani Kasmas" userId="65a9e89c-5296-4c52-8139-507ef0c15326" providerId="ADAL" clId="{B4D61EBA-8F42-462A-9393-D6170CB33FD2}" dt="2023-04-16T14:25:00.768" v="3329" actId="108"/>
        <pc:sldMkLst>
          <pc:docMk/>
          <pc:sldMk cId="1932175346" sldId="796"/>
        </pc:sldMkLst>
        <pc:spChg chg="mod">
          <ac:chgData name="Soraia Hani Kasmas" userId="65a9e89c-5296-4c52-8139-507ef0c15326" providerId="ADAL" clId="{B4D61EBA-8F42-462A-9393-D6170CB33FD2}" dt="2023-04-16T14:25:00.768" v="3329" actId="108"/>
          <ac:spMkLst>
            <pc:docMk/>
            <pc:sldMk cId="1932175346" sldId="796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3:32.931" v="3325" actId="20577"/>
          <ac:spMkLst>
            <pc:docMk/>
            <pc:sldMk cId="1932175346" sldId="796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1501841976" sldId="797"/>
        </pc:sldMkLst>
      </pc:sldChg>
      <pc:sldChg chg="modSp add mod">
        <pc:chgData name="Soraia Hani Kasmas" userId="65a9e89c-5296-4c52-8139-507ef0c15326" providerId="ADAL" clId="{B4D61EBA-8F42-462A-9393-D6170CB33FD2}" dt="2023-04-16T14:31:04.414" v="3366" actId="113"/>
        <pc:sldMkLst>
          <pc:docMk/>
          <pc:sldMk cId="4115123321" sldId="797"/>
        </pc:sldMkLst>
        <pc:spChg chg="mod">
          <ac:chgData name="Soraia Hani Kasmas" userId="65a9e89c-5296-4c52-8139-507ef0c15326" providerId="ADAL" clId="{B4D61EBA-8F42-462A-9393-D6170CB33FD2}" dt="2023-04-16T14:29:32.742" v="3354" actId="108"/>
          <ac:spMkLst>
            <pc:docMk/>
            <pc:sldMk cId="4115123321" sldId="797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31:04.414" v="3366" actId="113"/>
          <ac:spMkLst>
            <pc:docMk/>
            <pc:sldMk cId="4115123321" sldId="797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275729429" sldId="798"/>
        </pc:sldMkLst>
      </pc:sldChg>
      <pc:sldChg chg="modSp new mod">
        <pc:chgData name="Soraia Hani Kasmas" userId="65a9e89c-5296-4c52-8139-507ef0c15326" providerId="ADAL" clId="{B4D61EBA-8F42-462A-9393-D6170CB33FD2}" dt="2023-04-16T14:32:23.548" v="3375" actId="122"/>
        <pc:sldMkLst>
          <pc:docMk/>
          <pc:sldMk cId="2485029604" sldId="798"/>
        </pc:sldMkLst>
        <pc:spChg chg="mod">
          <ac:chgData name="Soraia Hani Kasmas" userId="65a9e89c-5296-4c52-8139-507ef0c15326" providerId="ADAL" clId="{B4D61EBA-8F42-462A-9393-D6170CB33FD2}" dt="2023-04-16T14:32:23.548" v="3375" actId="122"/>
          <ac:spMkLst>
            <pc:docMk/>
            <pc:sldMk cId="2485029604" sldId="798"/>
            <ac:spMk id="2" creationId="{560A7C8F-9C7A-4FE3-80E9-0CF13EFFFAAF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628955862" sldId="8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08912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13F04A-C1E7-4068-B9D8-6C3E17541C87}" type="datetimeFigureOut">
              <a:rPr lang="pt-BR"/>
              <a:pPr>
                <a:defRPr/>
              </a:pPr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08912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4AEE8B-2036-494E-A3BF-21E0D6881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3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370688" y="205568"/>
            <a:ext cx="468724" cy="468154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BA2CC17-84C9-4F25-B515-5124DAD6CA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7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2100" indent="165100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5788" indent="3286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7888" indent="4937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71575" indent="657225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64950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794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093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3922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7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8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 userDrawn="1"/>
        </p:nvSpPr>
        <p:spPr bwMode="auto">
          <a:xfrm>
            <a:off x="166688" y="6332538"/>
            <a:ext cx="2744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8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9"/>
          <p:cNvSpPr>
            <a:spLocks noGrp="1"/>
          </p:cNvSpPr>
          <p:nvPr>
            <p:ph type="body" sz="quarter" idx="10"/>
          </p:nvPr>
        </p:nvSpPr>
        <p:spPr>
          <a:xfrm>
            <a:off x="583261" y="2978046"/>
            <a:ext cx="3165779" cy="1096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rgbClr val="86CEED"/>
                </a:solidFill>
              </a:defRPr>
            </a:lvl1pPr>
            <a:lvl2pPr marL="511971" indent="0">
              <a:buNone/>
              <a:defRPr sz="3200" b="1">
                <a:solidFill>
                  <a:srgbClr val="86CEED"/>
                </a:solidFill>
              </a:defRPr>
            </a:lvl2pPr>
            <a:lvl3pPr marL="1023942" indent="0">
              <a:buNone/>
              <a:defRPr sz="3200" b="1">
                <a:solidFill>
                  <a:srgbClr val="86CEED"/>
                </a:solidFill>
              </a:defRPr>
            </a:lvl3pPr>
            <a:lvl4pPr marL="1535914" indent="0">
              <a:buNone/>
              <a:defRPr sz="3200" b="1">
                <a:solidFill>
                  <a:srgbClr val="86CEED"/>
                </a:solidFill>
              </a:defRPr>
            </a:lvl4pPr>
            <a:lvl5pPr marL="2047885" indent="0">
              <a:buNone/>
              <a:defRPr sz="3200" b="1">
                <a:solidFill>
                  <a:srgbClr val="86CEED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2390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F21D01-026E-46CD-AD44-FD1CF75FA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13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1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6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873726" y="1718183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Tabela 36"/>
          <p:cNvSpPr>
            <a:spLocks noGrp="1"/>
          </p:cNvSpPr>
          <p:nvPr>
            <p:ph type="tbl" sz="quarter" idx="16"/>
          </p:nvPr>
        </p:nvSpPr>
        <p:spPr>
          <a:xfrm>
            <a:off x="4873726" y="3164645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4" name="Espaço Reservado para Tabela 36"/>
          <p:cNvSpPr>
            <a:spLocks noGrp="1"/>
          </p:cNvSpPr>
          <p:nvPr>
            <p:ph type="tbl" sz="quarter" idx="17"/>
          </p:nvPr>
        </p:nvSpPr>
        <p:spPr>
          <a:xfrm>
            <a:off x="4873726" y="4634467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180943" y="1718099"/>
            <a:ext cx="4391058" cy="5079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4F96C-56D7-4313-A320-A8CB972A0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0738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0"/>
          <a:stretch>
            <a:fillRect/>
          </a:stretch>
        </p:blipFill>
        <p:spPr bwMode="auto">
          <a:xfrm>
            <a:off x="152400" y="1654175"/>
            <a:ext cx="441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12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3" name="Imagem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A54FDB-981D-472D-B5F3-D01EEB330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382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4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4257674" y="1660950"/>
            <a:ext cx="4299586" cy="35492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2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C2D541-F893-470D-8225-5D8F499B8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104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A25BF7-7181-4FC9-B483-7D60D7BC2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9440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188823" y="1689462"/>
            <a:ext cx="4012203" cy="4533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8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786545-C78D-4E94-940F-B81D3F16A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862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B23838-7578-48F7-A37D-EEC08A237F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807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37318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995488"/>
            <a:ext cx="57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2619375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24326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8671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44894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511333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m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aixaDeTexto 15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sp>
        <p:nvSpPr>
          <p:cNvPr id="28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7676315" y="1459883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7676315" y="2096516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7676315" y="271994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Espaço Reservado para Texto 9"/>
          <p:cNvSpPr>
            <a:spLocks noGrp="1"/>
          </p:cNvSpPr>
          <p:nvPr>
            <p:ph type="body" sz="quarter" idx="22"/>
          </p:nvPr>
        </p:nvSpPr>
        <p:spPr>
          <a:xfrm>
            <a:off x="7676315" y="334337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Espaço Reservado para Texto 9"/>
          <p:cNvSpPr>
            <a:spLocks noGrp="1"/>
          </p:cNvSpPr>
          <p:nvPr>
            <p:ph type="body" sz="quarter" idx="23"/>
          </p:nvPr>
        </p:nvSpPr>
        <p:spPr>
          <a:xfrm>
            <a:off x="7676315" y="3959189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Espaço Reservado para Texto 9"/>
          <p:cNvSpPr>
            <a:spLocks noGrp="1"/>
          </p:cNvSpPr>
          <p:nvPr>
            <p:ph type="body" sz="quarter" idx="24"/>
          </p:nvPr>
        </p:nvSpPr>
        <p:spPr>
          <a:xfrm>
            <a:off x="7676315" y="4590240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7676315" y="5221292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546968" y="1602247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exto 9"/>
          <p:cNvSpPr>
            <a:spLocks noGrp="1"/>
          </p:cNvSpPr>
          <p:nvPr>
            <p:ph type="body" sz="quarter" idx="27"/>
          </p:nvPr>
        </p:nvSpPr>
        <p:spPr>
          <a:xfrm>
            <a:off x="546968" y="2226835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Espaço Reservado para Texto 9"/>
          <p:cNvSpPr>
            <a:spLocks noGrp="1"/>
          </p:cNvSpPr>
          <p:nvPr>
            <p:ph type="body" sz="quarter" idx="28"/>
          </p:nvPr>
        </p:nvSpPr>
        <p:spPr>
          <a:xfrm>
            <a:off x="546968" y="2832089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Espaço Reservado para Texto 9"/>
          <p:cNvSpPr>
            <a:spLocks noGrp="1"/>
          </p:cNvSpPr>
          <p:nvPr>
            <p:ph type="body" sz="quarter" idx="29"/>
          </p:nvPr>
        </p:nvSpPr>
        <p:spPr>
          <a:xfrm>
            <a:off x="546968" y="3432703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546968" y="404459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Espaço Reservado para Texto 9"/>
          <p:cNvSpPr>
            <a:spLocks noGrp="1"/>
          </p:cNvSpPr>
          <p:nvPr>
            <p:ph type="body" sz="quarter" idx="31"/>
          </p:nvPr>
        </p:nvSpPr>
        <p:spPr>
          <a:xfrm>
            <a:off x="546968" y="465426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Espaço Reservado para Texto 9"/>
          <p:cNvSpPr>
            <a:spLocks noGrp="1"/>
          </p:cNvSpPr>
          <p:nvPr>
            <p:ph type="body" sz="quarter" idx="32"/>
          </p:nvPr>
        </p:nvSpPr>
        <p:spPr>
          <a:xfrm>
            <a:off x="546968" y="526393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8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440192" y="59627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Espaço Reservado para Texto 9"/>
          <p:cNvSpPr>
            <a:spLocks noGrp="1"/>
          </p:cNvSpPr>
          <p:nvPr>
            <p:ph type="body" sz="quarter" idx="33"/>
          </p:nvPr>
        </p:nvSpPr>
        <p:spPr>
          <a:xfrm>
            <a:off x="2785071" y="16022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Espaço Reservado para Texto 9"/>
          <p:cNvSpPr>
            <a:spLocks noGrp="1"/>
          </p:cNvSpPr>
          <p:nvPr>
            <p:ph type="body" sz="quarter" idx="34"/>
          </p:nvPr>
        </p:nvSpPr>
        <p:spPr>
          <a:xfrm>
            <a:off x="2785071" y="22227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Espaço Reservado para Texto 9"/>
          <p:cNvSpPr>
            <a:spLocks noGrp="1"/>
          </p:cNvSpPr>
          <p:nvPr>
            <p:ph type="body" sz="quarter" idx="35"/>
          </p:nvPr>
        </p:nvSpPr>
        <p:spPr>
          <a:xfrm>
            <a:off x="2785071" y="2832089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Espaço Reservado para Texto 9"/>
          <p:cNvSpPr>
            <a:spLocks noGrp="1"/>
          </p:cNvSpPr>
          <p:nvPr>
            <p:ph type="body" sz="quarter" idx="36"/>
          </p:nvPr>
        </p:nvSpPr>
        <p:spPr>
          <a:xfrm>
            <a:off x="2785071" y="3432703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Espaço Reservado para Texto 9"/>
          <p:cNvSpPr>
            <a:spLocks noGrp="1"/>
          </p:cNvSpPr>
          <p:nvPr>
            <p:ph type="body" sz="quarter" idx="37"/>
          </p:nvPr>
        </p:nvSpPr>
        <p:spPr>
          <a:xfrm>
            <a:off x="2785071" y="4044494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Espaço Reservado para Texto 9"/>
          <p:cNvSpPr>
            <a:spLocks noGrp="1"/>
          </p:cNvSpPr>
          <p:nvPr>
            <p:ph type="body" sz="quarter" idx="38"/>
          </p:nvPr>
        </p:nvSpPr>
        <p:spPr>
          <a:xfrm>
            <a:off x="2785071" y="4653836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Espaço Reservado para Texto 9"/>
          <p:cNvSpPr>
            <a:spLocks noGrp="1"/>
          </p:cNvSpPr>
          <p:nvPr>
            <p:ph type="body" sz="quarter" idx="39"/>
          </p:nvPr>
        </p:nvSpPr>
        <p:spPr>
          <a:xfrm>
            <a:off x="2785071" y="5272420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Espaço Reservado para Número de Slide 8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3FBDDE-8C64-4371-AB07-23EDC43B3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59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A34151-D085-4FBF-8A8D-DE310635EC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460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40192" y="1766286"/>
            <a:ext cx="7541758" cy="45560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4E2B5C-8F72-472F-AC02-E9E7481D2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68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45075"/>
            <a:ext cx="848518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229552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40192" y="3015973"/>
            <a:ext cx="7541758" cy="196560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440192" y="5224934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440192" y="5648445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8439FC-2135-4885-8178-EB992635E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365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7" y="1568223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363992" y="2199459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7" y="2915439"/>
            <a:ext cx="7541758" cy="108681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37923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0" name="Espaço Reservado para Imagem 6"/>
          <p:cNvSpPr>
            <a:spLocks noGrp="1"/>
          </p:cNvSpPr>
          <p:nvPr>
            <p:ph type="pic" sz="quarter" idx="19"/>
          </p:nvPr>
        </p:nvSpPr>
        <p:spPr>
          <a:xfrm>
            <a:off x="615519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1" name="Espaço Reservado para Imagem 6"/>
          <p:cNvSpPr>
            <a:spLocks noGrp="1"/>
          </p:cNvSpPr>
          <p:nvPr>
            <p:ph type="pic" sz="quarter" idx="20"/>
          </p:nvPr>
        </p:nvSpPr>
        <p:spPr>
          <a:xfrm>
            <a:off x="3288878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Número de Slide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977612-5C00-4C28-833B-2B82C2FC5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884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373062" y="2890656"/>
            <a:ext cx="7608887" cy="3257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41795B-CC2A-43A3-A063-E314049FB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920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EB15B-2F26-4F2C-8A8C-8D4F0B2A65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708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376238" y="3162300"/>
            <a:ext cx="3956050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418013" y="3162300"/>
            <a:ext cx="3954462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450850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Gráfico 2"/>
          <p:cNvSpPr>
            <a:spLocks noGrp="1"/>
          </p:cNvSpPr>
          <p:nvPr>
            <p:ph type="chart" sz="quarter" idx="26"/>
          </p:nvPr>
        </p:nvSpPr>
        <p:spPr>
          <a:xfrm>
            <a:off x="4501206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295A71-766A-4D6D-8E11-492AFEFFB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597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_baseMB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8"/>
          <p:cNvSpPr>
            <a:spLocks noGrp="1"/>
          </p:cNvSpPr>
          <p:nvPr>
            <p:ph type="sldNum" sz="quarter" idx="4"/>
          </p:nvPr>
        </p:nvSpPr>
        <p:spPr>
          <a:xfrm>
            <a:off x="8737600" y="117475"/>
            <a:ext cx="406400" cy="327025"/>
          </a:xfrm>
          <a:prstGeom prst="rect">
            <a:avLst/>
          </a:prstGeom>
        </p:spPr>
        <p:txBody>
          <a:bodyPr/>
          <a:lstStyle>
            <a:lvl1pPr algn="ctr" defTabSz="1023943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C6C064-44FF-4D23-86AF-2F61DFE0D5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 spd="med">
    <p:fade/>
  </p:transition>
  <p:hf hdr="0" ftr="0" dt="0"/>
  <p:txStyles>
    <p:titleStyle>
      <a:lvl1pPr algn="ctr" defTabSz="1023938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2pPr>
      <a:lvl3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3pPr>
      <a:lvl4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4pPr>
      <a:lvl5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9pPr>
    </p:titleStyle>
    <p:bodyStyle>
      <a:lvl1pPr marL="382588" indent="-382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31850" indent="-3190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79525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90700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303463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5840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11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78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75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71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4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1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84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55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827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9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6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38163" y="2998788"/>
            <a:ext cx="3479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2300" b="1">
                <a:solidFill>
                  <a:srgbClr val="86CEED"/>
                </a:solidFill>
              </a:rPr>
              <a:t>Hospital Israelita Albert Einstein</a:t>
            </a:r>
          </a:p>
        </p:txBody>
      </p:sp>
      <p:sp>
        <p:nvSpPr>
          <p:cNvPr id="18442" name="Espaço Reservado para Número de Slide 4"/>
          <p:cNvSpPr>
            <a:spLocks noGrp="1"/>
          </p:cNvSpPr>
          <p:nvPr>
            <p:ph type="sldNum" sz="quarter" idx="4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pPr defTabSz="1023938" fontAlgn="base">
              <a:spcBef>
                <a:spcPct val="0"/>
              </a:spcBef>
              <a:spcAft>
                <a:spcPct val="0"/>
              </a:spcAft>
            </a:pPr>
            <a:fld id="{AC068B87-A658-4BDB-B418-4AE716CDA6A9}" type="slidenum">
              <a:rPr lang="pt-BR" altLang="pt-BR" sz="1000">
                <a:solidFill>
                  <a:schemeClr val="bg1"/>
                </a:solidFill>
              </a:rPr>
              <a:pPr defTabSz="10239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-4.07407E-6 L 0.01754 -4.07407E-6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Aplicabilidade e Impacto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endParaRPr lang="pt-BR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Nossa analise observou que os serviços oferecidos pelos estabelecimentos credenciados de cada localidade estão associados a redução de casos de malformações congênitas. </a:t>
            </a: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Nossos resultados indicam que uma melhor distribuição dos serviços de saúde credenciados podem auxiliar a definição de politicas publicas no sentido da redução dos casos de malformações congênitas no Brasil.</a:t>
            </a: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Predição....</a:t>
            </a:r>
            <a:endParaRPr lang="pt-BR" sz="2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54571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Applicability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Impact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analysis found that the services offered by accredited establishments in each locality are associated with a reduction in cases of congenital malformations. Our results indicate that a better distribution of accredited health services can help define public policies aimed at reducing cases of congenital malformations in Brazil.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Prediction...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3090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Desafios e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Volume dos bancos de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Tratamentos dos dados faltantes;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Quantidades de 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Entendimento dos dados e 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Criar relacionamento entre os bancos de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Conhecimento do domínio;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Tempo.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9610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Volume of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Handling missing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of data and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relationships between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Domain knowledge;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8578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Desafios e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Afinar a exploração e o tratamento dos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Investir no entendimento dos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Melhorar o desempenho dos modelos utilizados;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Explorar os resultados obtidos, gerando novas hipóteses, </a:t>
            </a:r>
            <a:r>
              <a:rPr lang="pt-BR" dirty="0" err="1"/>
              <a:t>Ex</a:t>
            </a:r>
            <a:r>
              <a:rPr lang="pt-BR" dirty="0"/>
              <a:t>: Segundo G1, 2019 a maior incidências de casos de malformações congênitas no ano de 2019 no estado do Amapá;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Trabalhar no desenvolvimento e </a:t>
            </a:r>
            <a:r>
              <a:rPr lang="pt-BR" i="1" dirty="0"/>
              <a:t>Deployment </a:t>
            </a:r>
            <a:r>
              <a:rPr lang="pt-BR" dirty="0"/>
              <a:t>de uma aplicação.</a:t>
            </a:r>
          </a:p>
          <a:p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77582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Refine data exploration and treatment;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 in understanding the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the performance of the models used;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the obtained results, generating new hypotheses, According to G1, in 2019, the highest incidence of cases of congenital malformations occurred in the state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Amapá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 on the development and deployment of an application.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7534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60A7C8F-9C7A-4FE3-80E9-0CF13EFFF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Time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532FC-5193-44AB-B44A-72702CCA68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BA687-C84F-41E5-868C-F0DA209149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296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>
                <a:latin typeface="Calibri" pitchFamily="34" charset="0"/>
              </a:rPr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endParaRPr lang="pt-BR" dirty="0"/>
          </a:p>
          <a:p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As malformações congênitas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defeitos físicos decorrentes de erros na formação do embrião e podem afetar qualquer parte do corpo. </a:t>
            </a:r>
          </a:p>
          <a:p>
            <a:r>
              <a:rPr lang="pt-BR" b="0" dirty="0">
                <a:solidFill>
                  <a:srgbClr val="374151"/>
                </a:solidFill>
                <a:latin typeface="Söhne"/>
              </a:rPr>
              <a:t>Segundo a OMS, aprox.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50% não tem causa específica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. Porém, podem ser causadas por fatores: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Genéticos,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Ambientais,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Combinação dos dois.</a:t>
            </a:r>
          </a:p>
          <a:p>
            <a:r>
              <a:rPr lang="pt-BR" dirty="0">
                <a:solidFill>
                  <a:srgbClr val="374151"/>
                </a:solidFill>
                <a:latin typeface="Söhne"/>
              </a:rPr>
              <a:t>94%</a:t>
            </a:r>
            <a:r>
              <a:rPr lang="pt-BR" sz="24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ocorrem em países de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baixa ou média renda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1512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 err="1">
                <a:latin typeface="Calibri" pitchFamily="34" charset="0"/>
              </a:rPr>
              <a:t>Introduction</a:t>
            </a:r>
            <a:endParaRPr lang="pt-BR" sz="3600" dirty="0"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Congenital malformations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are physical defects resulting from errors in the formation of the embryo and can affect any part of the body.</a:t>
            </a:r>
          </a:p>
          <a:p>
            <a:r>
              <a:rPr lang="en-US" b="0" dirty="0">
                <a:solidFill>
                  <a:srgbClr val="374151"/>
                </a:solidFill>
                <a:latin typeface="Söhne"/>
              </a:rPr>
              <a:t>According to the WHO, approximately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50% have no specific cause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. However, they can be caused by factors such 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Genetics,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Environment,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Or a combination of both.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94%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of them occur 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low- or middle-income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countries.</a:t>
            </a:r>
            <a:endParaRPr lang="pt-BR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923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>
                <a:latin typeface="Calibri" pitchFamily="34" charset="0"/>
              </a:rPr>
              <a:t>Questões de Estudo e Hipótese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pt-BR" dirty="0"/>
              <a:t>Questões: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Malformação Congênitas;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Dados Demográficos;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Óbitos;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Predição</a:t>
            </a:r>
          </a:p>
          <a:p>
            <a:r>
              <a:rPr lang="pt-BR" dirty="0"/>
              <a:t>Hipótese: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características socioeconômica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, demográficas e individuais estão associadas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um aumento na incidência de malformações congênitas graves, resultando em um aumento nas taxas de mortalidade neonatal.</a:t>
            </a: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2611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86845" y="280987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Hypothesis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8062244" cy="5213938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Questions: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Congenital Malformations;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Demographic Data;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Deaths;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Hypothesis: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Socioeconomic, demographic, and individual characteristics are associated with an increase in the incidence of severe congenital malformations, resulting in an increase in neonatal mortality rates.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2332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Metodologia Proposta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439403" cy="6199995"/>
          </a:xfrm>
        </p:spPr>
        <p:txBody>
          <a:bodyPr/>
          <a:lstStyle/>
          <a:p>
            <a:r>
              <a:rPr lang="pt-BR" sz="1600" dirty="0"/>
              <a:t>Fonte de dados: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SIM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SINASC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GEOSES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u="sng" dirty="0"/>
              <a:t>CNES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u="sng" dirty="0"/>
              <a:t>IBGE</a:t>
            </a:r>
          </a:p>
          <a:p>
            <a:endParaRPr lang="pt-BR" sz="1600" dirty="0"/>
          </a:p>
          <a:p>
            <a:r>
              <a:rPr lang="pt-BR" sz="1600" dirty="0"/>
              <a:t>Processo de tratamento: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Unimos os diferentes arquivos por ano e estado</a:t>
            </a:r>
          </a:p>
          <a:p>
            <a:pPr marL="1174750" lvl="1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Calibri" panose="020F0502020204030204" pitchFamily="34" charset="0"/>
              </a:rPr>
              <a:t>Para os modelos estatísticos utilizamos 2 anos (2019-20) para descritivos 4 anos (2017-20).</a:t>
            </a:r>
            <a:endParaRPr lang="pt-BR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má formação ignorado (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def_anomalia</a:t>
            </a:r>
            <a:r>
              <a:rPr lang="pt-BR" sz="1600" dirty="0">
                <a:effectLst/>
                <a:latin typeface="Calibri" panose="020F0502020204030204" pitchFamily="34" charset="0"/>
              </a:rPr>
              <a:t>)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colunas com mais de 30% de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missing</a:t>
            </a:r>
            <a:r>
              <a:rPr lang="pt-BR" sz="1600" dirty="0">
                <a:effectLst/>
                <a:latin typeface="Calibri" panose="020F0502020204030204" pitchFamily="34" charset="0"/>
              </a:rPr>
              <a:t> data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prematuridade não definido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valores outliers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Limpamos qualquer valor == 99 de todas as variáveis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err="1">
                <a:effectLst/>
                <a:latin typeface="Calibri" panose="020F0502020204030204" pitchFamily="34" charset="0"/>
              </a:rPr>
              <a:t>Qtd</a:t>
            </a:r>
            <a:r>
              <a:rPr lang="pt-BR" sz="1600" dirty="0">
                <a:effectLst/>
                <a:latin typeface="Calibri" panose="020F0502020204030204" pitchFamily="34" charset="0"/>
              </a:rPr>
              <a:t> de filhos vivos e mortos maiores que a idade da mãe menos 8 (menor idade da mãe)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Peso ao nascer maior que a média + 3 * o desvio padrão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Quantidade de consultas pré-natal acima de 20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NA de todas as variáveis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Selecionamos as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features</a:t>
            </a:r>
            <a:r>
              <a:rPr lang="pt-BR" sz="1600" dirty="0">
                <a:effectLst/>
                <a:latin typeface="Calibri" panose="020F0502020204030204" pitchFamily="34" charset="0"/>
              </a:rPr>
              <a:t> mais importantes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Primeira seleção manual por meio da análise do dicionário de dados e relevância clínica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Segunda seleção por meio de análise de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features</a:t>
            </a:r>
            <a:r>
              <a:rPr lang="pt-BR" sz="1600">
                <a:effectLst/>
                <a:latin typeface="Calibri" panose="020F0502020204030204" pitchFamily="34" charset="0"/>
              </a:rPr>
              <a:t> utilizando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Random</a:t>
            </a:r>
            <a:r>
              <a:rPr lang="pt-BR" sz="1600" dirty="0">
                <a:effectLst/>
                <a:latin typeface="Calibri" panose="020F0502020204030204" pitchFamily="34" charset="0"/>
              </a:rPr>
              <a:t> Forest e Regressão Logística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0260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Use of databases: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SINASC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CNES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IBGE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cleaning the three databases, the RANDOM FOREST technique was used for variable selection, a descriptive analysis of the data was performed, and the prediction of congenital malformations was made through logistic regression.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6837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F8AE0D-A0C8-4BFB-BE2B-601FEF5A8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E78C-CEDB-4FA8-9CBE-293F5BF55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6"/>
            <a:ext cx="7976695" cy="5241526"/>
          </a:xfrm>
        </p:spPr>
        <p:txBody>
          <a:bodyPr/>
          <a:lstStyle/>
          <a:p>
            <a:r>
              <a:rPr lang="pt-BR" dirty="0"/>
              <a:t>....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08790-5A53-478E-BAFB-D6523EEADD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263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F8AE0D-A0C8-4BFB-BE2B-601FEF5A8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E78C-CEDB-4FA8-9CBE-293F5BF55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6"/>
            <a:ext cx="7976695" cy="5241526"/>
          </a:xfrm>
        </p:spPr>
        <p:txBody>
          <a:bodyPr/>
          <a:lstStyle/>
          <a:p>
            <a:r>
              <a:rPr lang="pt-BR" dirty="0"/>
              <a:t>....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08790-5A53-478E-BAFB-D6523EEADD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961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Albert">
      <a:dk1>
        <a:srgbClr val="595959"/>
      </a:dk1>
      <a:lt1>
        <a:srgbClr val="FFFFFF"/>
      </a:lt1>
      <a:dk2>
        <a:srgbClr val="3F3F3F"/>
      </a:dk2>
      <a:lt2>
        <a:srgbClr val="F2F2F2"/>
      </a:lt2>
      <a:accent1>
        <a:srgbClr val="005A9C"/>
      </a:accent1>
      <a:accent2>
        <a:srgbClr val="009DDC"/>
      </a:accent2>
      <a:accent3>
        <a:srgbClr val="FFFFFF"/>
      </a:accent3>
      <a:accent4>
        <a:srgbClr val="262626"/>
      </a:accent4>
      <a:accent5>
        <a:srgbClr val="7F7F7F"/>
      </a:accent5>
      <a:accent6>
        <a:srgbClr val="7F7F7F"/>
      </a:accent6>
      <a:hlink>
        <a:srgbClr val="D8D8D8"/>
      </a:hlink>
      <a:folHlink>
        <a:srgbClr val="BFBFBF"/>
      </a:folHlink>
    </a:clrScheme>
    <a:fontScheme name="Personalizada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1575</Words>
  <Application>Microsoft Office PowerPoint</Application>
  <PresentationFormat>Apresentação na tela (4:3)</PresentationFormat>
  <Paragraphs>147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Lucida Grande</vt:lpstr>
      <vt:lpstr>Lucida Grande (Títulos)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MonkeyBusiness</Manager>
  <Company>MonkeyBusiness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MonkeyBusiness</dc:title>
  <dc:subject>Direção de Arte</dc:subject>
  <dc:creator>MonkeyBusiness</dc:creator>
  <dc:description>www.monkeybusiness.com.br_x000d_contato@monkeybusiness.com.br_x000d_(55 11) 2729.9615 / 2615.6096</dc:description>
  <cp:lastModifiedBy>Rafael Dadao</cp:lastModifiedBy>
  <cp:revision>652</cp:revision>
  <cp:lastPrinted>2019-07-24T14:51:04Z</cp:lastPrinted>
  <dcterms:created xsi:type="dcterms:W3CDTF">2013-03-28T13:01:31Z</dcterms:created>
  <dcterms:modified xsi:type="dcterms:W3CDTF">2023-04-16T16:42:47Z</dcterms:modified>
  <cp:category>Agência de Apresentações Profissionais</cp:category>
</cp:coreProperties>
</file>