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572" r:id="rId2"/>
    <p:sldId id="792" r:id="rId3"/>
    <p:sldId id="797" r:id="rId4"/>
    <p:sldId id="793" r:id="rId5"/>
    <p:sldId id="807" r:id="rId6"/>
    <p:sldId id="803" r:id="rId7"/>
    <p:sldId id="806" r:id="rId8"/>
    <p:sldId id="804" r:id="rId9"/>
    <p:sldId id="808" r:id="rId10"/>
    <p:sldId id="799" r:id="rId11"/>
    <p:sldId id="794" r:id="rId12"/>
    <p:sldId id="795" r:id="rId13"/>
    <p:sldId id="796" r:id="rId14"/>
    <p:sldId id="798" r:id="rId15"/>
  </p:sldIdLst>
  <p:sldSz cx="9144000" cy="6858000" type="screen4x3"/>
  <p:notesSz cx="7077075" cy="9363075"/>
  <p:defaultTextStyle>
    <a:defPPr>
      <a:defRPr lang="pt-BR"/>
    </a:defPPr>
    <a:lvl1pPr algn="l" defTabSz="102393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Grande"/>
        <a:ea typeface="+mn-ea"/>
        <a:cs typeface="Arial" pitchFamily="34" charset="0"/>
      </a:defRPr>
    </a:lvl1pPr>
    <a:lvl2pPr marL="511175" indent="-53975" algn="l" defTabSz="102393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Grande"/>
        <a:ea typeface="+mn-ea"/>
        <a:cs typeface="Arial" pitchFamily="34" charset="0"/>
      </a:defRPr>
    </a:lvl2pPr>
    <a:lvl3pPr marL="1023938" indent="-109538" algn="l" defTabSz="102393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Grande"/>
        <a:ea typeface="+mn-ea"/>
        <a:cs typeface="Arial" pitchFamily="34" charset="0"/>
      </a:defRPr>
    </a:lvl3pPr>
    <a:lvl4pPr marL="1535113" indent="-163513" algn="l" defTabSz="102393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Grande"/>
        <a:ea typeface="+mn-ea"/>
        <a:cs typeface="Arial" pitchFamily="34" charset="0"/>
      </a:defRPr>
    </a:lvl4pPr>
    <a:lvl5pPr marL="2047875" indent="-219075" algn="l" defTabSz="102393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Grande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Lucida Grande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Lucida Grande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Lucida Grande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Lucida Grande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050">
          <p15:clr>
            <a:srgbClr val="A4A3A4"/>
          </p15:clr>
        </p15:guide>
        <p15:guide id="2" orient="horz" pos="324">
          <p15:clr>
            <a:srgbClr val="A4A3A4"/>
          </p15:clr>
        </p15:guide>
        <p15:guide id="3" orient="horz" pos="981">
          <p15:clr>
            <a:srgbClr val="A4A3A4"/>
          </p15:clr>
        </p15:guide>
        <p15:guide id="4" orient="horz" pos="4319">
          <p15:clr>
            <a:srgbClr val="A4A3A4"/>
          </p15:clr>
        </p15:guide>
        <p15:guide id="5" orient="horz" pos="3421">
          <p15:clr>
            <a:srgbClr val="A4A3A4"/>
          </p15:clr>
        </p15:guide>
        <p15:guide id="6" orient="horz" pos="3750">
          <p15:clr>
            <a:srgbClr val="A4A3A4"/>
          </p15:clr>
        </p15:guide>
        <p15:guide id="7" orient="horz" pos="1706">
          <p15:clr>
            <a:srgbClr val="A4A3A4"/>
          </p15:clr>
        </p15:guide>
        <p15:guide id="8" orient="horz" pos="2159">
          <p15:clr>
            <a:srgbClr val="A4A3A4"/>
          </p15:clr>
        </p15:guide>
        <p15:guide id="9" pos="5488">
          <p15:clr>
            <a:srgbClr val="A4A3A4"/>
          </p15:clr>
        </p15:guide>
        <p15:guide id="10" pos="210">
          <p15:clr>
            <a:srgbClr val="A4A3A4"/>
          </p15:clr>
        </p15:guide>
        <p15:guide id="11">
          <p15:clr>
            <a:srgbClr val="A4A3A4"/>
          </p15:clr>
        </p15:guide>
        <p15:guide id="12" pos="1737">
          <p15:clr>
            <a:srgbClr val="A4A3A4"/>
          </p15:clr>
        </p15:guide>
        <p15:guide id="13" pos="3016">
          <p15:clr>
            <a:srgbClr val="A4A3A4"/>
          </p15:clr>
        </p15:guide>
        <p15:guide id="14" pos="280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000000"/>
    <a:srgbClr val="404040"/>
    <a:srgbClr val="033C81"/>
    <a:srgbClr val="004183"/>
    <a:srgbClr val="030F81"/>
    <a:srgbClr val="F2F2F2"/>
    <a:srgbClr val="86CEED"/>
    <a:srgbClr val="FF0066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D61EBA-8F42-462A-9393-D6170CB33FD2}" v="8" dt="2023-04-16T14:19:02.4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0" autoAdjust="0"/>
    <p:restoredTop sz="86775" autoAdjust="0"/>
  </p:normalViewPr>
  <p:slideViewPr>
    <p:cSldViewPr snapToGrid="0">
      <p:cViewPr varScale="1">
        <p:scale>
          <a:sx n="58" d="100"/>
          <a:sy n="58" d="100"/>
        </p:scale>
        <p:origin x="1388" y="40"/>
      </p:cViewPr>
      <p:guideLst>
        <p:guide orient="horz" pos="4050"/>
        <p:guide orient="horz" pos="324"/>
        <p:guide orient="horz" pos="981"/>
        <p:guide orient="horz" pos="4319"/>
        <p:guide orient="horz" pos="3421"/>
        <p:guide orient="horz" pos="3750"/>
        <p:guide orient="horz" pos="1706"/>
        <p:guide orient="horz" pos="2159"/>
        <p:guide pos="5488"/>
        <p:guide pos="210"/>
        <p:guide/>
        <p:guide pos="1737"/>
        <p:guide pos="3016"/>
        <p:guide pos="2805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85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raia Hani Kasmas" userId="65a9e89c-5296-4c52-8139-507ef0c15326" providerId="ADAL" clId="{B4D61EBA-8F42-462A-9393-D6170CB33FD2}"/>
    <pc:docChg chg="undo custSel addSld delSld modSld">
      <pc:chgData name="Soraia Hani Kasmas" userId="65a9e89c-5296-4c52-8139-507ef0c15326" providerId="ADAL" clId="{B4D61EBA-8F42-462A-9393-D6170CB33FD2}" dt="2023-04-16T14:32:23.548" v="3375" actId="122"/>
      <pc:docMkLst>
        <pc:docMk/>
      </pc:docMkLst>
      <pc:sldChg chg="delSp modSp mod">
        <pc:chgData name="Soraia Hani Kasmas" userId="65a9e89c-5296-4c52-8139-507ef0c15326" providerId="ADAL" clId="{B4D61EBA-8F42-462A-9393-D6170CB33FD2}" dt="2023-04-16T11:43:42.128" v="33"/>
        <pc:sldMkLst>
          <pc:docMk/>
          <pc:sldMk cId="0" sldId="572"/>
        </pc:sldMkLst>
        <pc:spChg chg="del mod">
          <ac:chgData name="Soraia Hani Kasmas" userId="65a9e89c-5296-4c52-8139-507ef0c15326" providerId="ADAL" clId="{B4D61EBA-8F42-462A-9393-D6170CB33FD2}" dt="2023-04-16T11:43:42.128" v="33"/>
          <ac:spMkLst>
            <pc:docMk/>
            <pc:sldMk cId="0" sldId="572"/>
            <ac:spMk id="2" creationId="{00000000-0000-0000-0000-000000000000}"/>
          </ac:spMkLst>
        </pc:spChg>
      </pc:sldChg>
      <pc:sldChg chg="modSp mod">
        <pc:chgData name="Soraia Hani Kasmas" userId="65a9e89c-5296-4c52-8139-507ef0c15326" providerId="ADAL" clId="{B4D61EBA-8F42-462A-9393-D6170CB33FD2}" dt="2023-04-16T12:43:07.402" v="593" actId="20577"/>
        <pc:sldMkLst>
          <pc:docMk/>
          <pc:sldMk cId="4047015126" sldId="784"/>
        </pc:sldMkLst>
        <pc:spChg chg="mod">
          <ac:chgData name="Soraia Hani Kasmas" userId="65a9e89c-5296-4c52-8139-507ef0c15326" providerId="ADAL" clId="{B4D61EBA-8F42-462A-9393-D6170CB33FD2}" dt="2023-04-16T11:44:14.177" v="44" actId="20577"/>
          <ac:spMkLst>
            <pc:docMk/>
            <pc:sldMk cId="4047015126" sldId="784"/>
            <ac:spMk id="2" creationId="{00000000-0000-0000-0000-000000000000}"/>
          </ac:spMkLst>
        </pc:spChg>
        <pc:spChg chg="mod">
          <ac:chgData name="Soraia Hani Kasmas" userId="65a9e89c-5296-4c52-8139-507ef0c15326" providerId="ADAL" clId="{B4D61EBA-8F42-462A-9393-D6170CB33FD2}" dt="2023-04-16T12:43:07.402" v="593" actId="20577"/>
          <ac:spMkLst>
            <pc:docMk/>
            <pc:sldMk cId="4047015126" sldId="784"/>
            <ac:spMk id="3" creationId="{00000000-0000-0000-0000-000000000000}"/>
          </ac:spMkLst>
        </pc:spChg>
      </pc:sldChg>
      <pc:sldChg chg="addSp delSp modSp add mod modNotesTx">
        <pc:chgData name="Soraia Hani Kasmas" userId="65a9e89c-5296-4c52-8139-507ef0c15326" providerId="ADAL" clId="{B4D61EBA-8F42-462A-9393-D6170CB33FD2}" dt="2023-04-16T13:11:35.042" v="1025" actId="20577"/>
        <pc:sldMkLst>
          <pc:docMk/>
          <pc:sldMk cId="761626111" sldId="785"/>
        </pc:sldMkLst>
        <pc:spChg chg="mod">
          <ac:chgData name="Soraia Hani Kasmas" userId="65a9e89c-5296-4c52-8139-507ef0c15326" providerId="ADAL" clId="{B4D61EBA-8F42-462A-9393-D6170CB33FD2}" dt="2023-04-16T11:45:19.116" v="104" actId="20577"/>
          <ac:spMkLst>
            <pc:docMk/>
            <pc:sldMk cId="761626111" sldId="785"/>
            <ac:spMk id="2" creationId="{00000000-0000-0000-0000-000000000000}"/>
          </ac:spMkLst>
        </pc:spChg>
        <pc:spChg chg="add del mod">
          <ac:chgData name="Soraia Hani Kasmas" userId="65a9e89c-5296-4c52-8139-507ef0c15326" providerId="ADAL" clId="{B4D61EBA-8F42-462A-9393-D6170CB33FD2}" dt="2023-04-16T13:11:35.042" v="1025" actId="20577"/>
          <ac:spMkLst>
            <pc:docMk/>
            <pc:sldMk cId="761626111" sldId="785"/>
            <ac:spMk id="3" creationId="{00000000-0000-0000-0000-000000000000}"/>
          </ac:spMkLst>
        </pc:spChg>
        <pc:spChg chg="add del mod">
          <ac:chgData name="Soraia Hani Kasmas" userId="65a9e89c-5296-4c52-8139-507ef0c15326" providerId="ADAL" clId="{B4D61EBA-8F42-462A-9393-D6170CB33FD2}" dt="2023-04-16T13:01:26.978" v="714"/>
          <ac:spMkLst>
            <pc:docMk/>
            <pc:sldMk cId="761626111" sldId="785"/>
            <ac:spMk id="5" creationId="{78CC1DED-88FE-4633-89A4-9F3CAB10BD9D}"/>
          </ac:spMkLst>
        </pc:spChg>
      </pc:sldChg>
      <pc:sldChg chg="del">
        <pc:chgData name="Soraia Hani Kasmas" userId="65a9e89c-5296-4c52-8139-507ef0c15326" providerId="ADAL" clId="{B4D61EBA-8F42-462A-9393-D6170CB33FD2}" dt="2023-04-16T11:44:02.533" v="34" actId="2696"/>
        <pc:sldMkLst>
          <pc:docMk/>
          <pc:sldMk cId="254572175" sldId="786"/>
        </pc:sldMkLst>
      </pc:sldChg>
      <pc:sldChg chg="modSp new mod">
        <pc:chgData name="Soraia Hani Kasmas" userId="65a9e89c-5296-4c52-8139-507ef0c15326" providerId="ADAL" clId="{B4D61EBA-8F42-462A-9393-D6170CB33FD2}" dt="2023-04-16T13:24:58.989" v="1491" actId="13926"/>
        <pc:sldMkLst>
          <pc:docMk/>
          <pc:sldMk cId="3373402603" sldId="786"/>
        </pc:sldMkLst>
        <pc:spChg chg="mod">
          <ac:chgData name="Soraia Hani Kasmas" userId="65a9e89c-5296-4c52-8139-507ef0c15326" providerId="ADAL" clId="{B4D61EBA-8F42-462A-9393-D6170CB33FD2}" dt="2023-04-16T11:45:46.648" v="128" actId="122"/>
          <ac:spMkLst>
            <pc:docMk/>
            <pc:sldMk cId="3373402603" sldId="786"/>
            <ac:spMk id="2" creationId="{03973653-1045-4B2A-A0FD-25F8581926E9}"/>
          </ac:spMkLst>
        </pc:spChg>
        <pc:spChg chg="mod">
          <ac:chgData name="Soraia Hani Kasmas" userId="65a9e89c-5296-4c52-8139-507ef0c15326" providerId="ADAL" clId="{B4D61EBA-8F42-462A-9393-D6170CB33FD2}" dt="2023-04-16T13:24:58.989" v="1491" actId="13926"/>
          <ac:spMkLst>
            <pc:docMk/>
            <pc:sldMk cId="3373402603" sldId="786"/>
            <ac:spMk id="3" creationId="{2F6FC16A-95AB-4970-BB1C-D7B6F201CCAF}"/>
          </ac:spMkLst>
        </pc:spChg>
      </pc:sldChg>
      <pc:sldChg chg="modSp new mod">
        <pc:chgData name="Soraia Hani Kasmas" userId="65a9e89c-5296-4c52-8139-507ef0c15326" providerId="ADAL" clId="{B4D61EBA-8F42-462A-9393-D6170CB33FD2}" dt="2023-04-16T13:41:53.753" v="2250" actId="20577"/>
        <pc:sldMkLst>
          <pc:docMk/>
          <pc:sldMk cId="286892631" sldId="787"/>
        </pc:sldMkLst>
        <pc:spChg chg="mod">
          <ac:chgData name="Soraia Hani Kasmas" userId="65a9e89c-5296-4c52-8139-507ef0c15326" providerId="ADAL" clId="{B4D61EBA-8F42-462A-9393-D6170CB33FD2}" dt="2023-04-16T11:46:20.120" v="153" actId="122"/>
          <ac:spMkLst>
            <pc:docMk/>
            <pc:sldMk cId="286892631" sldId="787"/>
            <ac:spMk id="2" creationId="{C1F8AE0D-A0C8-4BFB-BE2B-601FEF5A850D}"/>
          </ac:spMkLst>
        </pc:spChg>
        <pc:spChg chg="mod">
          <ac:chgData name="Soraia Hani Kasmas" userId="65a9e89c-5296-4c52-8139-507ef0c15326" providerId="ADAL" clId="{B4D61EBA-8F42-462A-9393-D6170CB33FD2}" dt="2023-04-16T13:41:53.753" v="2250" actId="20577"/>
          <ac:spMkLst>
            <pc:docMk/>
            <pc:sldMk cId="286892631" sldId="787"/>
            <ac:spMk id="3" creationId="{0937E78C-CEDB-4FA8-9CBE-293F5BF55D21}"/>
          </ac:spMkLst>
        </pc:spChg>
      </pc:sldChg>
      <pc:sldChg chg="del">
        <pc:chgData name="Soraia Hani Kasmas" userId="65a9e89c-5296-4c52-8139-507ef0c15326" providerId="ADAL" clId="{B4D61EBA-8F42-462A-9393-D6170CB33FD2}" dt="2023-04-16T11:44:02.533" v="34" actId="2696"/>
        <pc:sldMkLst>
          <pc:docMk/>
          <pc:sldMk cId="4148848263" sldId="787"/>
        </pc:sldMkLst>
      </pc:sldChg>
      <pc:sldChg chg="del">
        <pc:chgData name="Soraia Hani Kasmas" userId="65a9e89c-5296-4c52-8139-507ef0c15326" providerId="ADAL" clId="{B4D61EBA-8F42-462A-9393-D6170CB33FD2}" dt="2023-04-16T11:44:02.533" v="34" actId="2696"/>
        <pc:sldMkLst>
          <pc:docMk/>
          <pc:sldMk cId="909829897" sldId="788"/>
        </pc:sldMkLst>
      </pc:sldChg>
      <pc:sldChg chg="modSp new mod">
        <pc:chgData name="Soraia Hani Kasmas" userId="65a9e89c-5296-4c52-8139-507ef0c15326" providerId="ADAL" clId="{B4D61EBA-8F42-462A-9393-D6170CB33FD2}" dt="2023-04-16T13:41:45.902" v="2246" actId="20577"/>
        <pc:sldMkLst>
          <pc:docMk/>
          <pc:sldMk cId="1656545710" sldId="788"/>
        </pc:sldMkLst>
        <pc:spChg chg="mod">
          <ac:chgData name="Soraia Hani Kasmas" userId="65a9e89c-5296-4c52-8139-507ef0c15326" providerId="ADAL" clId="{B4D61EBA-8F42-462A-9393-D6170CB33FD2}" dt="2023-04-16T11:46:41.818" v="181" actId="122"/>
          <ac:spMkLst>
            <pc:docMk/>
            <pc:sldMk cId="1656545710" sldId="788"/>
            <ac:spMk id="2" creationId="{800D13B5-6CA4-4169-A9BC-D90E41A65A0A}"/>
          </ac:spMkLst>
        </pc:spChg>
        <pc:spChg chg="mod">
          <ac:chgData name="Soraia Hani Kasmas" userId="65a9e89c-5296-4c52-8139-507ef0c15326" providerId="ADAL" clId="{B4D61EBA-8F42-462A-9393-D6170CB33FD2}" dt="2023-04-16T13:41:45.902" v="2246" actId="20577"/>
          <ac:spMkLst>
            <pc:docMk/>
            <pc:sldMk cId="1656545710" sldId="788"/>
            <ac:spMk id="3" creationId="{5CA696B6-7DA5-46A5-80E7-029387116E6C}"/>
          </ac:spMkLst>
        </pc:spChg>
      </pc:sldChg>
      <pc:sldChg chg="modSp new mod">
        <pc:chgData name="Soraia Hani Kasmas" userId="65a9e89c-5296-4c52-8139-507ef0c15326" providerId="ADAL" clId="{B4D61EBA-8F42-462A-9393-D6170CB33FD2}" dt="2023-04-16T14:31:54.619" v="3369" actId="5793"/>
        <pc:sldMkLst>
          <pc:docMk/>
          <pc:sldMk cId="2326896100" sldId="789"/>
        </pc:sldMkLst>
        <pc:spChg chg="mod">
          <ac:chgData name="Soraia Hani Kasmas" userId="65a9e89c-5296-4c52-8139-507ef0c15326" providerId="ADAL" clId="{B4D61EBA-8F42-462A-9393-D6170CB33FD2}" dt="2023-04-16T11:47:04.319" v="215" actId="122"/>
          <ac:spMkLst>
            <pc:docMk/>
            <pc:sldMk cId="2326896100" sldId="789"/>
            <ac:spMk id="2" creationId="{3F114319-84C9-4AAF-AFA3-783D2248EEE2}"/>
          </ac:spMkLst>
        </pc:spChg>
        <pc:spChg chg="mod">
          <ac:chgData name="Soraia Hani Kasmas" userId="65a9e89c-5296-4c52-8139-507ef0c15326" providerId="ADAL" clId="{B4D61EBA-8F42-462A-9393-D6170CB33FD2}" dt="2023-04-16T14:31:54.619" v="3369" actId="5793"/>
          <ac:spMkLst>
            <pc:docMk/>
            <pc:sldMk cId="2326896100" sldId="789"/>
            <ac:spMk id="3" creationId="{453A38C8-FF32-47F3-A34B-D2FFB225B9BE}"/>
          </ac:spMkLst>
        </pc:spChg>
      </pc:sldChg>
      <pc:sldChg chg="del">
        <pc:chgData name="Soraia Hani Kasmas" userId="65a9e89c-5296-4c52-8139-507ef0c15326" providerId="ADAL" clId="{B4D61EBA-8F42-462A-9393-D6170CB33FD2}" dt="2023-04-16T11:44:02.533" v="34" actId="2696"/>
        <pc:sldMkLst>
          <pc:docMk/>
          <pc:sldMk cId="4268088202" sldId="789"/>
        </pc:sldMkLst>
      </pc:sldChg>
      <pc:sldChg chg="modSp add mod">
        <pc:chgData name="Soraia Hani Kasmas" userId="65a9e89c-5296-4c52-8139-507ef0c15326" providerId="ADAL" clId="{B4D61EBA-8F42-462A-9393-D6170CB33FD2}" dt="2023-04-16T14:13:33.256" v="3244" actId="20577"/>
        <pc:sldMkLst>
          <pc:docMk/>
          <pc:sldMk cId="3151775820" sldId="790"/>
        </pc:sldMkLst>
        <pc:spChg chg="mod">
          <ac:chgData name="Soraia Hani Kasmas" userId="65a9e89c-5296-4c52-8139-507ef0c15326" providerId="ADAL" clId="{B4D61EBA-8F42-462A-9393-D6170CB33FD2}" dt="2023-04-16T14:13:33.256" v="3244" actId="20577"/>
          <ac:spMkLst>
            <pc:docMk/>
            <pc:sldMk cId="3151775820" sldId="790"/>
            <ac:spMk id="3" creationId="{453A38C8-FF32-47F3-A34B-D2FFB225B9BE}"/>
          </ac:spMkLst>
        </pc:spChg>
      </pc:sldChg>
      <pc:sldChg chg="del">
        <pc:chgData name="Soraia Hani Kasmas" userId="65a9e89c-5296-4c52-8139-507ef0c15326" providerId="ADAL" clId="{B4D61EBA-8F42-462A-9393-D6170CB33FD2}" dt="2023-04-16T11:44:02.533" v="34" actId="2696"/>
        <pc:sldMkLst>
          <pc:docMk/>
          <pc:sldMk cId="4286446174" sldId="790"/>
        </pc:sldMkLst>
      </pc:sldChg>
      <pc:sldChg chg="add">
        <pc:chgData name="Soraia Hani Kasmas" userId="65a9e89c-5296-4c52-8139-507ef0c15326" providerId="ADAL" clId="{B4D61EBA-8F42-462A-9393-D6170CB33FD2}" dt="2023-04-16T14:14:04.138" v="3245" actId="2890"/>
        <pc:sldMkLst>
          <pc:docMk/>
          <pc:sldMk cId="1347496181" sldId="791"/>
        </pc:sldMkLst>
      </pc:sldChg>
      <pc:sldChg chg="del">
        <pc:chgData name="Soraia Hani Kasmas" userId="65a9e89c-5296-4c52-8139-507ef0c15326" providerId="ADAL" clId="{B4D61EBA-8F42-462A-9393-D6170CB33FD2}" dt="2023-04-16T11:44:02.533" v="34" actId="2696"/>
        <pc:sldMkLst>
          <pc:docMk/>
          <pc:sldMk cId="3173865257" sldId="791"/>
        </pc:sldMkLst>
      </pc:sldChg>
      <pc:sldChg chg="modSp add mod">
        <pc:chgData name="Soraia Hani Kasmas" userId="65a9e89c-5296-4c52-8139-507ef0c15326" providerId="ADAL" clId="{B4D61EBA-8F42-462A-9393-D6170CB33FD2}" dt="2023-04-16T14:28:32.579" v="3350" actId="108"/>
        <pc:sldMkLst>
          <pc:docMk/>
          <pc:sldMk cId="1194339238" sldId="792"/>
        </pc:sldMkLst>
        <pc:spChg chg="mod">
          <ac:chgData name="Soraia Hani Kasmas" userId="65a9e89c-5296-4c52-8139-507ef0c15326" providerId="ADAL" clId="{B4D61EBA-8F42-462A-9393-D6170CB33FD2}" dt="2023-04-16T14:28:32.579" v="3350" actId="108"/>
          <ac:spMkLst>
            <pc:docMk/>
            <pc:sldMk cId="1194339238" sldId="792"/>
            <ac:spMk id="2" creationId="{00000000-0000-0000-0000-000000000000}"/>
          </ac:spMkLst>
        </pc:spChg>
        <pc:spChg chg="mod">
          <ac:chgData name="Soraia Hani Kasmas" userId="65a9e89c-5296-4c52-8139-507ef0c15326" providerId="ADAL" clId="{B4D61EBA-8F42-462A-9393-D6170CB33FD2}" dt="2023-04-16T14:15:56.707" v="3247"/>
          <ac:spMkLst>
            <pc:docMk/>
            <pc:sldMk cId="1194339238" sldId="792"/>
            <ac:spMk id="3" creationId="{00000000-0000-0000-0000-000000000000}"/>
          </ac:spMkLst>
        </pc:spChg>
      </pc:sldChg>
      <pc:sldChg chg="del">
        <pc:chgData name="Soraia Hani Kasmas" userId="65a9e89c-5296-4c52-8139-507ef0c15326" providerId="ADAL" clId="{B4D61EBA-8F42-462A-9393-D6170CB33FD2}" dt="2023-04-16T11:44:02.533" v="34" actId="2696"/>
        <pc:sldMkLst>
          <pc:docMk/>
          <pc:sldMk cId="3687568769" sldId="792"/>
        </pc:sldMkLst>
      </pc:sldChg>
      <pc:sldChg chg="modSp add mod">
        <pc:chgData name="Soraia Hani Kasmas" userId="65a9e89c-5296-4c52-8139-507ef0c15326" providerId="ADAL" clId="{B4D61EBA-8F42-462A-9393-D6170CB33FD2}" dt="2023-04-16T14:31:29.575" v="3367" actId="113"/>
        <pc:sldMkLst>
          <pc:docMk/>
          <pc:sldMk cId="3894268372" sldId="793"/>
        </pc:sldMkLst>
        <pc:spChg chg="mod">
          <ac:chgData name="Soraia Hani Kasmas" userId="65a9e89c-5296-4c52-8139-507ef0c15326" providerId="ADAL" clId="{B4D61EBA-8F42-462A-9393-D6170CB33FD2}" dt="2023-04-16T14:27:22.199" v="3337" actId="108"/>
          <ac:spMkLst>
            <pc:docMk/>
            <pc:sldMk cId="3894268372" sldId="793"/>
            <ac:spMk id="2" creationId="{03973653-1045-4B2A-A0FD-25F8581926E9}"/>
          </ac:spMkLst>
        </pc:spChg>
        <pc:spChg chg="mod">
          <ac:chgData name="Soraia Hani Kasmas" userId="65a9e89c-5296-4c52-8139-507ef0c15326" providerId="ADAL" clId="{B4D61EBA-8F42-462A-9393-D6170CB33FD2}" dt="2023-04-16T14:31:29.575" v="3367" actId="113"/>
          <ac:spMkLst>
            <pc:docMk/>
            <pc:sldMk cId="3894268372" sldId="793"/>
            <ac:spMk id="3" creationId="{2F6FC16A-95AB-4970-BB1C-D7B6F201CCAF}"/>
          </ac:spMkLst>
        </pc:spChg>
      </pc:sldChg>
      <pc:sldChg chg="addSp delSp modSp add mod">
        <pc:chgData name="Soraia Hani Kasmas" userId="65a9e89c-5296-4c52-8139-507ef0c15326" providerId="ADAL" clId="{B4D61EBA-8F42-462A-9393-D6170CB33FD2}" dt="2023-04-16T14:26:25.754" v="3334" actId="403"/>
        <pc:sldMkLst>
          <pc:docMk/>
          <pc:sldMk cId="2837330903" sldId="794"/>
        </pc:sldMkLst>
        <pc:spChg chg="mod">
          <ac:chgData name="Soraia Hani Kasmas" userId="65a9e89c-5296-4c52-8139-507ef0c15326" providerId="ADAL" clId="{B4D61EBA-8F42-462A-9393-D6170CB33FD2}" dt="2023-04-16T14:26:20.268" v="3333" actId="108"/>
          <ac:spMkLst>
            <pc:docMk/>
            <pc:sldMk cId="2837330903" sldId="794"/>
            <ac:spMk id="2" creationId="{800D13B5-6CA4-4169-A9BC-D90E41A65A0A}"/>
          </ac:spMkLst>
        </pc:spChg>
        <pc:spChg chg="add del mod">
          <ac:chgData name="Soraia Hani Kasmas" userId="65a9e89c-5296-4c52-8139-507ef0c15326" providerId="ADAL" clId="{B4D61EBA-8F42-462A-9393-D6170CB33FD2}" dt="2023-04-16T14:26:25.754" v="3334" actId="403"/>
          <ac:spMkLst>
            <pc:docMk/>
            <pc:sldMk cId="2837330903" sldId="794"/>
            <ac:spMk id="3" creationId="{5CA696B6-7DA5-46A5-80E7-029387116E6C}"/>
          </ac:spMkLst>
        </pc:spChg>
        <pc:spChg chg="add del">
          <ac:chgData name="Soraia Hani Kasmas" userId="65a9e89c-5296-4c52-8139-507ef0c15326" providerId="ADAL" clId="{B4D61EBA-8F42-462A-9393-D6170CB33FD2}" dt="2023-04-16T14:18:37.425" v="3268"/>
          <ac:spMkLst>
            <pc:docMk/>
            <pc:sldMk cId="2837330903" sldId="794"/>
            <ac:spMk id="5" creationId="{876017FD-E2D8-48C7-97D7-A33F572044C3}"/>
          </ac:spMkLst>
        </pc:spChg>
        <pc:spChg chg="add del">
          <ac:chgData name="Soraia Hani Kasmas" userId="65a9e89c-5296-4c52-8139-507ef0c15326" providerId="ADAL" clId="{B4D61EBA-8F42-462A-9393-D6170CB33FD2}" dt="2023-04-16T14:18:42.795" v="3270"/>
          <ac:spMkLst>
            <pc:docMk/>
            <pc:sldMk cId="2837330903" sldId="794"/>
            <ac:spMk id="6" creationId="{1C5BC7A6-3C98-45E1-9D46-933C18EE36EA}"/>
          </ac:spMkLst>
        </pc:spChg>
        <pc:spChg chg="add del mod">
          <ac:chgData name="Soraia Hani Kasmas" userId="65a9e89c-5296-4c52-8139-507ef0c15326" providerId="ADAL" clId="{B4D61EBA-8F42-462A-9393-D6170CB33FD2}" dt="2023-04-16T14:19:02.494" v="3287"/>
          <ac:spMkLst>
            <pc:docMk/>
            <pc:sldMk cId="2837330903" sldId="794"/>
            <ac:spMk id="7" creationId="{DC23D61E-0389-4E16-8DA4-8F47489CB186}"/>
          </ac:spMkLst>
        </pc:spChg>
      </pc:sldChg>
      <pc:sldChg chg="modSp add mod">
        <pc:chgData name="Soraia Hani Kasmas" userId="65a9e89c-5296-4c52-8139-507ef0c15326" providerId="ADAL" clId="{B4D61EBA-8F42-462A-9393-D6170CB33FD2}" dt="2023-04-16T14:25:18.587" v="3330"/>
        <pc:sldMkLst>
          <pc:docMk/>
          <pc:sldMk cId="3676685781" sldId="795"/>
        </pc:sldMkLst>
        <pc:spChg chg="mod">
          <ac:chgData name="Soraia Hani Kasmas" userId="65a9e89c-5296-4c52-8139-507ef0c15326" providerId="ADAL" clId="{B4D61EBA-8F42-462A-9393-D6170CB33FD2}" dt="2023-04-16T14:25:18.587" v="3330"/>
          <ac:spMkLst>
            <pc:docMk/>
            <pc:sldMk cId="3676685781" sldId="795"/>
            <ac:spMk id="2" creationId="{3F114319-84C9-4AAF-AFA3-783D2248EEE2}"/>
          </ac:spMkLst>
        </pc:spChg>
        <pc:spChg chg="mod">
          <ac:chgData name="Soraia Hani Kasmas" userId="65a9e89c-5296-4c52-8139-507ef0c15326" providerId="ADAL" clId="{B4D61EBA-8F42-462A-9393-D6170CB33FD2}" dt="2023-04-16T14:21:21.505" v="3306" actId="20577"/>
          <ac:spMkLst>
            <pc:docMk/>
            <pc:sldMk cId="3676685781" sldId="795"/>
            <ac:spMk id="3" creationId="{453A38C8-FF32-47F3-A34B-D2FFB225B9BE}"/>
          </ac:spMkLst>
        </pc:spChg>
      </pc:sldChg>
      <pc:sldChg chg="del">
        <pc:chgData name="Soraia Hani Kasmas" userId="65a9e89c-5296-4c52-8139-507ef0c15326" providerId="ADAL" clId="{B4D61EBA-8F42-462A-9393-D6170CB33FD2}" dt="2023-04-16T11:44:02.533" v="34" actId="2696"/>
        <pc:sldMkLst>
          <pc:docMk/>
          <pc:sldMk cId="524353670" sldId="796"/>
        </pc:sldMkLst>
      </pc:sldChg>
      <pc:sldChg chg="modSp add mod">
        <pc:chgData name="Soraia Hani Kasmas" userId="65a9e89c-5296-4c52-8139-507ef0c15326" providerId="ADAL" clId="{B4D61EBA-8F42-462A-9393-D6170CB33FD2}" dt="2023-04-16T14:25:00.768" v="3329" actId="108"/>
        <pc:sldMkLst>
          <pc:docMk/>
          <pc:sldMk cId="1932175346" sldId="796"/>
        </pc:sldMkLst>
        <pc:spChg chg="mod">
          <ac:chgData name="Soraia Hani Kasmas" userId="65a9e89c-5296-4c52-8139-507ef0c15326" providerId="ADAL" clId="{B4D61EBA-8F42-462A-9393-D6170CB33FD2}" dt="2023-04-16T14:25:00.768" v="3329" actId="108"/>
          <ac:spMkLst>
            <pc:docMk/>
            <pc:sldMk cId="1932175346" sldId="796"/>
            <ac:spMk id="2" creationId="{3F114319-84C9-4AAF-AFA3-783D2248EEE2}"/>
          </ac:spMkLst>
        </pc:spChg>
        <pc:spChg chg="mod">
          <ac:chgData name="Soraia Hani Kasmas" userId="65a9e89c-5296-4c52-8139-507ef0c15326" providerId="ADAL" clId="{B4D61EBA-8F42-462A-9393-D6170CB33FD2}" dt="2023-04-16T14:23:32.931" v="3325" actId="20577"/>
          <ac:spMkLst>
            <pc:docMk/>
            <pc:sldMk cId="1932175346" sldId="796"/>
            <ac:spMk id="3" creationId="{453A38C8-FF32-47F3-A34B-D2FFB225B9BE}"/>
          </ac:spMkLst>
        </pc:spChg>
      </pc:sldChg>
      <pc:sldChg chg="del">
        <pc:chgData name="Soraia Hani Kasmas" userId="65a9e89c-5296-4c52-8139-507ef0c15326" providerId="ADAL" clId="{B4D61EBA-8F42-462A-9393-D6170CB33FD2}" dt="2023-04-16T11:44:02.533" v="34" actId="2696"/>
        <pc:sldMkLst>
          <pc:docMk/>
          <pc:sldMk cId="1501841976" sldId="797"/>
        </pc:sldMkLst>
      </pc:sldChg>
      <pc:sldChg chg="modSp add mod">
        <pc:chgData name="Soraia Hani Kasmas" userId="65a9e89c-5296-4c52-8139-507ef0c15326" providerId="ADAL" clId="{B4D61EBA-8F42-462A-9393-D6170CB33FD2}" dt="2023-04-16T14:31:04.414" v="3366" actId="113"/>
        <pc:sldMkLst>
          <pc:docMk/>
          <pc:sldMk cId="4115123321" sldId="797"/>
        </pc:sldMkLst>
        <pc:spChg chg="mod">
          <ac:chgData name="Soraia Hani Kasmas" userId="65a9e89c-5296-4c52-8139-507ef0c15326" providerId="ADAL" clId="{B4D61EBA-8F42-462A-9393-D6170CB33FD2}" dt="2023-04-16T14:29:32.742" v="3354" actId="108"/>
          <ac:spMkLst>
            <pc:docMk/>
            <pc:sldMk cId="4115123321" sldId="797"/>
            <ac:spMk id="2" creationId="{00000000-0000-0000-0000-000000000000}"/>
          </ac:spMkLst>
        </pc:spChg>
        <pc:spChg chg="mod">
          <ac:chgData name="Soraia Hani Kasmas" userId="65a9e89c-5296-4c52-8139-507ef0c15326" providerId="ADAL" clId="{B4D61EBA-8F42-462A-9393-D6170CB33FD2}" dt="2023-04-16T14:31:04.414" v="3366" actId="113"/>
          <ac:spMkLst>
            <pc:docMk/>
            <pc:sldMk cId="4115123321" sldId="797"/>
            <ac:spMk id="3" creationId="{00000000-0000-0000-0000-000000000000}"/>
          </ac:spMkLst>
        </pc:spChg>
      </pc:sldChg>
      <pc:sldChg chg="del">
        <pc:chgData name="Soraia Hani Kasmas" userId="65a9e89c-5296-4c52-8139-507ef0c15326" providerId="ADAL" clId="{B4D61EBA-8F42-462A-9393-D6170CB33FD2}" dt="2023-04-16T11:44:02.533" v="34" actId="2696"/>
        <pc:sldMkLst>
          <pc:docMk/>
          <pc:sldMk cId="2275729429" sldId="798"/>
        </pc:sldMkLst>
      </pc:sldChg>
      <pc:sldChg chg="modSp new mod">
        <pc:chgData name="Soraia Hani Kasmas" userId="65a9e89c-5296-4c52-8139-507ef0c15326" providerId="ADAL" clId="{B4D61EBA-8F42-462A-9393-D6170CB33FD2}" dt="2023-04-16T14:32:23.548" v="3375" actId="122"/>
        <pc:sldMkLst>
          <pc:docMk/>
          <pc:sldMk cId="2485029604" sldId="798"/>
        </pc:sldMkLst>
        <pc:spChg chg="mod">
          <ac:chgData name="Soraia Hani Kasmas" userId="65a9e89c-5296-4c52-8139-507ef0c15326" providerId="ADAL" clId="{B4D61EBA-8F42-462A-9393-D6170CB33FD2}" dt="2023-04-16T14:32:23.548" v="3375" actId="122"/>
          <ac:spMkLst>
            <pc:docMk/>
            <pc:sldMk cId="2485029604" sldId="798"/>
            <ac:spMk id="2" creationId="{560A7C8F-9C7A-4FE3-80E9-0CF13EFFFAAF}"/>
          </ac:spMkLst>
        </pc:spChg>
      </pc:sldChg>
      <pc:sldChg chg="del">
        <pc:chgData name="Soraia Hani Kasmas" userId="65a9e89c-5296-4c52-8139-507ef0c15326" providerId="ADAL" clId="{B4D61EBA-8F42-462A-9393-D6170CB33FD2}" dt="2023-04-16T11:44:02.533" v="34" actId="2696"/>
        <pc:sldMkLst>
          <pc:docMk/>
          <pc:sldMk cId="2628955862" sldId="80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66512" cy="469655"/>
          </a:xfrm>
          <a:prstGeom prst="rect">
            <a:avLst/>
          </a:prstGeom>
        </p:spPr>
        <p:txBody>
          <a:bodyPr vert="horz" lIns="92871" tIns="46436" rIns="92871" bIns="46436" rtlCol="0"/>
          <a:lstStyle>
            <a:lvl1pPr algn="l" defTabSz="1023793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08912" y="1"/>
            <a:ext cx="3066512" cy="469655"/>
          </a:xfrm>
          <a:prstGeom prst="rect">
            <a:avLst/>
          </a:prstGeom>
        </p:spPr>
        <p:txBody>
          <a:bodyPr vert="horz" lIns="92871" tIns="46436" rIns="92871" bIns="46436" rtlCol="0"/>
          <a:lstStyle>
            <a:lvl1pPr algn="r" defTabSz="1023793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A13F04A-C1E7-4068-B9D8-6C3E17541C87}" type="datetimeFigureOut">
              <a:rPr lang="pt-BR"/>
              <a:pPr>
                <a:defRPr/>
              </a:pPr>
              <a:t>16/04/2023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1" y="8893423"/>
            <a:ext cx="3066512" cy="469653"/>
          </a:xfrm>
          <a:prstGeom prst="rect">
            <a:avLst/>
          </a:prstGeom>
        </p:spPr>
        <p:txBody>
          <a:bodyPr vert="horz" lIns="92871" tIns="46436" rIns="92871" bIns="46436" rtlCol="0" anchor="b"/>
          <a:lstStyle>
            <a:lvl1pPr algn="l" defTabSz="1023793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08912" y="8893423"/>
            <a:ext cx="3066512" cy="469653"/>
          </a:xfrm>
          <a:prstGeom prst="rect">
            <a:avLst/>
          </a:prstGeom>
        </p:spPr>
        <p:txBody>
          <a:bodyPr vert="horz" lIns="92871" tIns="46436" rIns="92871" bIns="46436" rtlCol="0" anchor="b"/>
          <a:lstStyle>
            <a:lvl1pPr algn="r" defTabSz="1023793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14AEE8B-2036-494E-A3BF-21E0D688192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8349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6370688" y="205568"/>
            <a:ext cx="468724" cy="468154"/>
          </a:xfrm>
          <a:prstGeom prst="rect">
            <a:avLst/>
          </a:prstGeom>
        </p:spPr>
        <p:txBody>
          <a:bodyPr vert="horz" lIns="92871" tIns="46436" rIns="92871" bIns="46436" rtlCol="0" anchor="b"/>
          <a:lstStyle>
            <a:lvl1pPr algn="r" defTabSz="1023793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DBA2CC17-84C9-4F25-B515-5124DAD6CA9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97451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585788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292100" indent="165100" algn="l" defTabSz="585788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585788" indent="328613" algn="l" defTabSz="585788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877888" indent="493713" algn="l" defTabSz="585788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171575" indent="657225" algn="l" defTabSz="585788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1464950" algn="l" defTabSz="5859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757941" algn="l" defTabSz="5859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050931" algn="l" defTabSz="5859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343922" algn="l" defTabSz="5859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708025" y="4505325"/>
            <a:ext cx="5661025" cy="3687763"/>
          </a:xfrm>
          <a:prstGeom prst="rect">
            <a:avLst/>
          </a:prstGeom>
        </p:spPr>
        <p:txBody>
          <a:bodyPr/>
          <a:lstStyle/>
          <a:p>
            <a:r>
              <a:rPr lang="pt-BR" dirty="0">
                <a:effectLst/>
              </a:rPr>
              <a:t>Associar malformações congênitas com dados demográficos, óbitos, variáveis e predições dos dados pode ajudar a entender melhor as causas e fatores de risco associados a essas condições, o que pode levar a melhores estratégias de prevenção, diagnóstico e tratamento.</a:t>
            </a:r>
          </a:p>
          <a:p>
            <a:r>
              <a:rPr lang="pt-BR" dirty="0">
                <a:effectLst/>
              </a:rPr>
              <a:t>Algumas possíveis associações entre malformações congênitas e dados demográficos, óbitos, variáveis e predições dos dados são: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effectLst/>
              </a:rPr>
              <a:t>Dados demográficos: A incidência de malformações congênitas pode variar de acordo com fatores como idade materna, sexo do recém-nascido, etnia, nível socioeconômico e localização geográfica. Por exemplo, algumas malformações congênitas são mais comuns em bebês de mães mais velhas ou em certos grupos étnicos. O conhecimento desses fatores pode ajudar a identificar grupos de risco e a desenvolver estratégias de prevenção mais direcionadas.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effectLst/>
              </a:rPr>
              <a:t>Óbitos: Malformações congênitas são uma das principais causas de mortalidade infantil em todo o mundo. O registro de óbitos por malformações congênitas pode ajudar a monitorar a frequência dessas condições e a identificar possíveis tendências ou variações geográficas. Além disso, o estudo dos óbitos pode fornecer informações valiosas sobre a gravidade e o prognóstico das malformações congênitas, o que pode ajudar a orientar o tratamento e o aconselhamento aos pais.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effectLst/>
              </a:rPr>
              <a:t>Variáveis: Várias variáveis podem estar associadas a malformações congênitas, incluindo exposição a drogas ou substâncias tóxicas durante a gravidez, infecções maternas, história familiar de malformações congênitas e condições médicas maternas, como diabetes ou hipertensão. O estudo dessas variáveis pode ajudar a identificar possíveis causas ou fatores de risco para malformações congênitas, o que pode levar a melhores estratégias de prevenção ou intervenção.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effectLst/>
              </a:rPr>
              <a:t>Predições dos dados: A análise preditiva pode ser usada para prever o risco de malformações congênitas em gestações futuras com base em vários fatores, como idade materna, histórico familiar e exposição a substâncias tóxicas. Essas predições podem ser usadas para aconselhar os pais sobre o risco potencial de malformações congênitas e para orientar o planejamento familiar e as decisões de tratamento.</a:t>
            </a:r>
          </a:p>
          <a:p>
            <a:r>
              <a:rPr lang="pt-BR" dirty="0">
                <a:effectLst/>
              </a:rPr>
              <a:t>Em resumo, a associação de malformações congênitas com dados demográficos, óbitos, variáveis e predições dos dados pode fornecer informações valiosas sobre as causas e fatores de risco associados a essas condições, o que pode levar a melhores estratégias de prevenção, diagnóstico e tratamento.</a:t>
            </a:r>
          </a:p>
          <a:p>
            <a:pPr algn="l"/>
            <a:r>
              <a:rPr lang="pt-BR" b="0" i="0" dirty="0" err="1">
                <a:solidFill>
                  <a:srgbClr val="000000"/>
                </a:solidFill>
                <a:effectLst/>
                <a:latin typeface="Söhne"/>
              </a:rPr>
              <a:t>Regenerate</a:t>
            </a:r>
            <a:r>
              <a:rPr lang="pt-BR" b="0" i="0" dirty="0">
                <a:solidFill>
                  <a:srgbClr val="000000"/>
                </a:solidFill>
                <a:effectLst/>
                <a:latin typeface="Söhne"/>
              </a:rPr>
              <a:t> response</a:t>
            </a:r>
          </a:p>
          <a:p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A2CC17-84C9-4F25-B515-5124DAD6CA9F}" type="slidenum">
              <a:rPr lang="pt-BR" smtClean="0"/>
              <a:pPr>
                <a:defRPr/>
              </a:pPr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8816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m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m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788" y="5799138"/>
            <a:ext cx="247015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>
            <a:spLocks noChangeArrowheads="1"/>
          </p:cNvSpPr>
          <p:nvPr userDrawn="1"/>
        </p:nvSpPr>
        <p:spPr bwMode="auto">
          <a:xfrm>
            <a:off x="166688" y="6332538"/>
            <a:ext cx="274478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r>
              <a:rPr lang="pt-BR" altLang="pt-BR" sz="800">
                <a:solidFill>
                  <a:schemeClr val="bg1"/>
                </a:solidFill>
              </a:rPr>
              <a:t>DIRETORIA COMERCIAL E MARKETING </a:t>
            </a:r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2559050"/>
            <a:ext cx="4133850" cy="175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m 8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2795588"/>
            <a:ext cx="449262" cy="128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Espaço Reservado para Texto 19"/>
          <p:cNvSpPr>
            <a:spLocks noGrp="1"/>
          </p:cNvSpPr>
          <p:nvPr>
            <p:ph type="body" sz="quarter" idx="10"/>
          </p:nvPr>
        </p:nvSpPr>
        <p:spPr>
          <a:xfrm>
            <a:off x="583261" y="2978046"/>
            <a:ext cx="3165779" cy="10969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300" b="1">
                <a:solidFill>
                  <a:srgbClr val="86CEED"/>
                </a:solidFill>
              </a:defRPr>
            </a:lvl1pPr>
            <a:lvl2pPr marL="511971" indent="0">
              <a:buNone/>
              <a:defRPr sz="3200" b="1">
                <a:solidFill>
                  <a:srgbClr val="86CEED"/>
                </a:solidFill>
              </a:defRPr>
            </a:lvl2pPr>
            <a:lvl3pPr marL="1023942" indent="0">
              <a:buNone/>
              <a:defRPr sz="3200" b="1">
                <a:solidFill>
                  <a:srgbClr val="86CEED"/>
                </a:solidFill>
              </a:defRPr>
            </a:lvl3pPr>
            <a:lvl4pPr marL="1535914" indent="0">
              <a:buNone/>
              <a:defRPr sz="3200" b="1">
                <a:solidFill>
                  <a:srgbClr val="86CEED"/>
                </a:solidFill>
              </a:defRPr>
            </a:lvl4pPr>
            <a:lvl5pPr marL="2047885" indent="0">
              <a:buNone/>
              <a:defRPr sz="3200" b="1">
                <a:solidFill>
                  <a:srgbClr val="86CEED"/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17239022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 2.59259E-6 L 0.0434 -0.07662 " pathEditMode="relative" rAng="0" ptsTypes="AA">
                                      <p:cBhvr>
                                        <p:cTn id="15" dur="4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0" y="-384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repeatCount="300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1.94444E-6 -3.7037E-7 L -0.00035 -0.01759 " pathEditMode="relative" rAng="0" ptsTypes="AA">
                                      <p:cBhvr>
                                        <p:cTn id="23" dur="4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88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94444E-6 -3.7037E-7 L -0.00035 -0.01759 " pathEditMode="relative" rAng="0" ptsTypes="AA">
                                      <p:cBhvr>
                                        <p:cTn id="28" dur="4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5" y="0"/>
            <a:ext cx="4667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7"/>
          <p:cNvSpPr txBox="1">
            <a:spLocks noChangeArrowheads="1"/>
          </p:cNvSpPr>
          <p:nvPr userDrawn="1"/>
        </p:nvSpPr>
        <p:spPr bwMode="auto">
          <a:xfrm>
            <a:off x="180975" y="6567488"/>
            <a:ext cx="27447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r>
              <a:rPr lang="pt-BR" altLang="pt-BR" sz="900">
                <a:solidFill>
                  <a:srgbClr val="A6A6A6"/>
                </a:solidFill>
              </a:rPr>
              <a:t>DIRETORIA COMERCIAL E MARKETING </a:t>
            </a:r>
          </a:p>
        </p:txBody>
      </p:sp>
      <p:pic>
        <p:nvPicPr>
          <p:cNvPr id="7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2571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m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3063"/>
            <a:ext cx="9144000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ço Reservado para Texto 9"/>
          <p:cNvSpPr>
            <a:spLocks noGrp="1"/>
          </p:cNvSpPr>
          <p:nvPr>
            <p:ph type="body" sz="quarter" idx="11"/>
          </p:nvPr>
        </p:nvSpPr>
        <p:spPr>
          <a:xfrm>
            <a:off x="440192" y="310611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3" name="Espaço Reservado para Texto 31"/>
          <p:cNvSpPr>
            <a:spLocks noGrp="1"/>
          </p:cNvSpPr>
          <p:nvPr>
            <p:ph type="body" sz="quarter" idx="24"/>
          </p:nvPr>
        </p:nvSpPr>
        <p:spPr>
          <a:xfrm>
            <a:off x="451076" y="2004700"/>
            <a:ext cx="7541758" cy="1057814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404040"/>
              </a:buClr>
              <a:buFont typeface="Arial" panose="020B0604020202020204" pitchFamily="34" charset="0"/>
              <a:buChar char="•"/>
              <a:defRPr sz="1600">
                <a:solidFill>
                  <a:srgbClr val="404040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Espaço Reservado para Texto 9"/>
          <p:cNvSpPr>
            <a:spLocks noGrp="1"/>
          </p:cNvSpPr>
          <p:nvPr>
            <p:ph type="body" sz="quarter" idx="13"/>
          </p:nvPr>
        </p:nvSpPr>
        <p:spPr>
          <a:xfrm>
            <a:off x="451076" y="1357630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600" b="1" i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algn="ctr">
              <a:defRPr sz="10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FF21D01-026E-46CD-AD44-FD1CF75FADD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201326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5" y="0"/>
            <a:ext cx="4667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2571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m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113" y="2070100"/>
            <a:ext cx="6715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m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113" y="3514725"/>
            <a:ext cx="671512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magem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113" y="5000625"/>
            <a:ext cx="671512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aixaDeTexto 11"/>
          <p:cNvSpPr txBox="1">
            <a:spLocks noChangeArrowheads="1"/>
          </p:cNvSpPr>
          <p:nvPr userDrawn="1"/>
        </p:nvSpPr>
        <p:spPr bwMode="auto">
          <a:xfrm>
            <a:off x="180975" y="6567488"/>
            <a:ext cx="27447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r>
              <a:rPr lang="pt-BR" altLang="pt-BR" sz="900">
                <a:solidFill>
                  <a:schemeClr val="bg1"/>
                </a:solidFill>
              </a:rPr>
              <a:t>DIRETORIA COMERCIAL E MARKETING </a:t>
            </a:r>
          </a:p>
        </p:txBody>
      </p:sp>
      <p:pic>
        <p:nvPicPr>
          <p:cNvPr id="16" name="Imagem 1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3063"/>
            <a:ext cx="9144000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ço Reservado para Texto 9"/>
          <p:cNvSpPr>
            <a:spLocks noGrp="1"/>
          </p:cNvSpPr>
          <p:nvPr>
            <p:ph type="body" sz="quarter" idx="11"/>
          </p:nvPr>
        </p:nvSpPr>
        <p:spPr>
          <a:xfrm>
            <a:off x="440192" y="310611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Espaço Reservado para Texto 9"/>
          <p:cNvSpPr>
            <a:spLocks noGrp="1"/>
          </p:cNvSpPr>
          <p:nvPr>
            <p:ph type="body" sz="quarter" idx="12"/>
          </p:nvPr>
        </p:nvSpPr>
        <p:spPr>
          <a:xfrm>
            <a:off x="373516" y="1161137"/>
            <a:ext cx="7608433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0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2" name="Espaço Reservado para Tabela 36"/>
          <p:cNvSpPr>
            <a:spLocks noGrp="1"/>
          </p:cNvSpPr>
          <p:nvPr>
            <p:ph type="tbl" sz="quarter" idx="15"/>
          </p:nvPr>
        </p:nvSpPr>
        <p:spPr>
          <a:xfrm>
            <a:off x="4873726" y="1718183"/>
            <a:ext cx="3327300" cy="125361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solidFill>
                  <a:schemeClr val="bg1">
                    <a:lumMod val="75000"/>
                  </a:schemeClr>
                </a:solidFill>
                <a:latin typeface="Lucida Grande (Títulos)"/>
              </a:defRPr>
            </a:lvl1pPr>
          </a:lstStyle>
          <a:p>
            <a:pPr lvl="0"/>
            <a:endParaRPr lang="pt-BR" noProof="0" dirty="0"/>
          </a:p>
        </p:txBody>
      </p:sp>
      <p:sp>
        <p:nvSpPr>
          <p:cNvPr id="23" name="Espaço Reservado para Tabela 36"/>
          <p:cNvSpPr>
            <a:spLocks noGrp="1"/>
          </p:cNvSpPr>
          <p:nvPr>
            <p:ph type="tbl" sz="quarter" idx="16"/>
          </p:nvPr>
        </p:nvSpPr>
        <p:spPr>
          <a:xfrm>
            <a:off x="4873726" y="3164645"/>
            <a:ext cx="3327300" cy="125361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solidFill>
                  <a:schemeClr val="bg1">
                    <a:lumMod val="75000"/>
                  </a:schemeClr>
                </a:solidFill>
                <a:latin typeface="Lucida Grande (Títulos)"/>
              </a:defRPr>
            </a:lvl1pPr>
          </a:lstStyle>
          <a:p>
            <a:pPr lvl="0"/>
            <a:endParaRPr lang="pt-BR" noProof="0" dirty="0"/>
          </a:p>
        </p:txBody>
      </p:sp>
      <p:sp>
        <p:nvSpPr>
          <p:cNvPr id="24" name="Espaço Reservado para Tabela 36"/>
          <p:cNvSpPr>
            <a:spLocks noGrp="1"/>
          </p:cNvSpPr>
          <p:nvPr>
            <p:ph type="tbl" sz="quarter" idx="17"/>
          </p:nvPr>
        </p:nvSpPr>
        <p:spPr>
          <a:xfrm>
            <a:off x="4873726" y="4634467"/>
            <a:ext cx="3327300" cy="125361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solidFill>
                  <a:schemeClr val="bg1">
                    <a:lumMod val="75000"/>
                  </a:schemeClr>
                </a:solidFill>
                <a:latin typeface="Lucida Grande (Títulos)"/>
              </a:defRPr>
            </a:lvl1pPr>
          </a:lstStyle>
          <a:p>
            <a:pPr lvl="0"/>
            <a:endParaRPr lang="pt-BR" noProof="0" dirty="0"/>
          </a:p>
        </p:txBody>
      </p:sp>
      <p:sp>
        <p:nvSpPr>
          <p:cNvPr id="25" name="Espaço Reservado para Imagem 6"/>
          <p:cNvSpPr>
            <a:spLocks noGrp="1"/>
          </p:cNvSpPr>
          <p:nvPr>
            <p:ph type="pic" sz="quarter" idx="18"/>
          </p:nvPr>
        </p:nvSpPr>
        <p:spPr>
          <a:xfrm>
            <a:off x="180943" y="1718099"/>
            <a:ext cx="4391058" cy="507976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>
                    <a:lumMod val="75000"/>
                  </a:schemeClr>
                </a:solidFill>
                <a:latin typeface="Lucida Grande (Títulos)"/>
              </a:defRPr>
            </a:lvl1pPr>
          </a:lstStyle>
          <a:p>
            <a:pPr lvl="0"/>
            <a:endParaRPr lang="pt-BR" noProof="0" dirty="0"/>
          </a:p>
        </p:txBody>
      </p:sp>
      <p:sp>
        <p:nvSpPr>
          <p:cNvPr id="17" name="Espaço Reservado para Número de Slide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ctr">
              <a:defRPr sz="10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184F96C-56D7-4313-A320-A8CB972A0A0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3307385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170"/>
          <a:stretch>
            <a:fillRect/>
          </a:stretch>
        </p:blipFill>
        <p:spPr bwMode="auto">
          <a:xfrm>
            <a:off x="152400" y="1654175"/>
            <a:ext cx="4419600" cy="520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5" y="0"/>
            <a:ext cx="4667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m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2571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m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113" y="2070100"/>
            <a:ext cx="6715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m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113" y="3514725"/>
            <a:ext cx="671512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m 1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113" y="5000625"/>
            <a:ext cx="671512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ixaDeTexto 12"/>
          <p:cNvSpPr txBox="1">
            <a:spLocks noChangeArrowheads="1"/>
          </p:cNvSpPr>
          <p:nvPr userDrawn="1"/>
        </p:nvSpPr>
        <p:spPr bwMode="auto">
          <a:xfrm>
            <a:off x="180975" y="6567488"/>
            <a:ext cx="27447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r>
              <a:rPr lang="pt-BR" altLang="pt-BR" sz="900">
                <a:solidFill>
                  <a:schemeClr val="bg1"/>
                </a:solidFill>
              </a:rPr>
              <a:t>DIRETORIA COMERCIAL E MARKETING </a:t>
            </a:r>
          </a:p>
        </p:txBody>
      </p:sp>
      <p:pic>
        <p:nvPicPr>
          <p:cNvPr id="13" name="Imagem 13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3063"/>
            <a:ext cx="9144000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ço Reservado para Texto 9"/>
          <p:cNvSpPr>
            <a:spLocks noGrp="1"/>
          </p:cNvSpPr>
          <p:nvPr>
            <p:ph type="body" sz="quarter" idx="11"/>
          </p:nvPr>
        </p:nvSpPr>
        <p:spPr>
          <a:xfrm>
            <a:off x="440192" y="310611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Espaço Reservado para Texto 9"/>
          <p:cNvSpPr>
            <a:spLocks noGrp="1"/>
          </p:cNvSpPr>
          <p:nvPr>
            <p:ph type="body" sz="quarter" idx="12"/>
          </p:nvPr>
        </p:nvSpPr>
        <p:spPr>
          <a:xfrm>
            <a:off x="373516" y="1161137"/>
            <a:ext cx="7608433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0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Espaço Reservado para Número de Slide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algn="ctr">
              <a:defRPr sz="10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AA54FDB-981D-472D-B5F3-D01EEB33048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7438290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327025" y="2036763"/>
            <a:ext cx="3768725" cy="32956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23943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9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5" y="0"/>
            <a:ext cx="4667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aixaDeTexto 8"/>
          <p:cNvSpPr txBox="1">
            <a:spLocks noChangeArrowheads="1"/>
          </p:cNvSpPr>
          <p:nvPr userDrawn="1"/>
        </p:nvSpPr>
        <p:spPr bwMode="auto">
          <a:xfrm>
            <a:off x="180975" y="6567488"/>
            <a:ext cx="27447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r>
              <a:rPr lang="pt-BR" altLang="pt-BR" sz="900">
                <a:solidFill>
                  <a:srgbClr val="A6A6A6"/>
                </a:solidFill>
              </a:rPr>
              <a:t>DIRETORIA COMERCIAL E MARKETING </a:t>
            </a:r>
          </a:p>
        </p:txBody>
      </p:sp>
      <p:pic>
        <p:nvPicPr>
          <p:cNvPr id="14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2571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Imagem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5" y="5210175"/>
            <a:ext cx="4429125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Imagem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5129213"/>
            <a:ext cx="3695700" cy="109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Imagem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3063"/>
            <a:ext cx="9144000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ço Reservado para Texto 9"/>
          <p:cNvSpPr>
            <a:spLocks noGrp="1"/>
          </p:cNvSpPr>
          <p:nvPr>
            <p:ph type="body" sz="quarter" idx="11"/>
          </p:nvPr>
        </p:nvSpPr>
        <p:spPr>
          <a:xfrm>
            <a:off x="440192" y="310611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Espaço Reservado para Texto 9"/>
          <p:cNvSpPr>
            <a:spLocks noGrp="1"/>
          </p:cNvSpPr>
          <p:nvPr>
            <p:ph type="body" sz="quarter" idx="12"/>
          </p:nvPr>
        </p:nvSpPr>
        <p:spPr>
          <a:xfrm>
            <a:off x="440192" y="905886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800" b="1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5" name="Espaço Reservado para Imagem 6"/>
          <p:cNvSpPr>
            <a:spLocks noGrp="1"/>
          </p:cNvSpPr>
          <p:nvPr>
            <p:ph type="pic" sz="quarter" idx="18"/>
          </p:nvPr>
        </p:nvSpPr>
        <p:spPr>
          <a:xfrm>
            <a:off x="4257674" y="1660950"/>
            <a:ext cx="4299586" cy="35492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>
                    <a:lumMod val="75000"/>
                  </a:schemeClr>
                </a:solidFill>
                <a:latin typeface="Lucida Grande (Títulos)"/>
              </a:defRPr>
            </a:lvl1pPr>
          </a:lstStyle>
          <a:p>
            <a:pPr lvl="0"/>
            <a:endParaRPr lang="pt-BR" noProof="0" dirty="0"/>
          </a:p>
        </p:txBody>
      </p:sp>
      <p:sp>
        <p:nvSpPr>
          <p:cNvPr id="16" name="Espaço Reservado para Texto 9"/>
          <p:cNvSpPr>
            <a:spLocks noGrp="1"/>
          </p:cNvSpPr>
          <p:nvPr>
            <p:ph type="body" sz="quarter" idx="19"/>
          </p:nvPr>
        </p:nvSpPr>
        <p:spPr>
          <a:xfrm>
            <a:off x="4354286" y="5326531"/>
            <a:ext cx="4093028" cy="76719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buNone/>
              <a:defRPr sz="1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Espaço Reservado para Texto 9"/>
          <p:cNvSpPr>
            <a:spLocks noGrp="1"/>
          </p:cNvSpPr>
          <p:nvPr>
            <p:ph type="body" sz="quarter" idx="20"/>
          </p:nvPr>
        </p:nvSpPr>
        <p:spPr>
          <a:xfrm>
            <a:off x="546725" y="5326531"/>
            <a:ext cx="3323940" cy="76719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buNone/>
              <a:defRPr sz="1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1" name="Espaço Reservado para Texto 9"/>
          <p:cNvSpPr>
            <a:spLocks noGrp="1"/>
          </p:cNvSpPr>
          <p:nvPr>
            <p:ph type="body" sz="quarter" idx="21"/>
          </p:nvPr>
        </p:nvSpPr>
        <p:spPr>
          <a:xfrm>
            <a:off x="325262" y="1699239"/>
            <a:ext cx="3770878" cy="31389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</p:txBody>
      </p:sp>
      <p:sp>
        <p:nvSpPr>
          <p:cNvPr id="22" name="Espaço Reservado para Gráfico 2"/>
          <p:cNvSpPr>
            <a:spLocks noGrp="1"/>
          </p:cNvSpPr>
          <p:nvPr>
            <p:ph type="chart" sz="quarter" idx="25"/>
          </p:nvPr>
        </p:nvSpPr>
        <p:spPr>
          <a:xfrm>
            <a:off x="389131" y="2106144"/>
            <a:ext cx="3599395" cy="301800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latin typeface="Lucida Grande (Títulos)"/>
              </a:defRPr>
            </a:lvl1pPr>
          </a:lstStyle>
          <a:p>
            <a:pPr lvl="0"/>
            <a:endParaRPr lang="pt-BR" noProof="0" dirty="0"/>
          </a:p>
        </p:txBody>
      </p:sp>
      <p:sp>
        <p:nvSpPr>
          <p:cNvPr id="23" name="Espaço Reservado para Número de Slide 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 algn="ctr">
              <a:defRPr sz="10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7C2D541-F893-470D-8225-5D8F499B818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7311043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327025" y="2036763"/>
            <a:ext cx="3768725" cy="32956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23943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9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5" y="0"/>
            <a:ext cx="4667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8"/>
          <p:cNvSpPr txBox="1">
            <a:spLocks noChangeArrowheads="1"/>
          </p:cNvSpPr>
          <p:nvPr userDrawn="1"/>
        </p:nvSpPr>
        <p:spPr bwMode="auto">
          <a:xfrm>
            <a:off x="180975" y="6567488"/>
            <a:ext cx="27447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r>
              <a:rPr lang="pt-BR" altLang="pt-BR" sz="900">
                <a:solidFill>
                  <a:srgbClr val="A6A6A6"/>
                </a:solidFill>
              </a:rPr>
              <a:t>DIRETORIA COMERCIAL E MARKETING </a:t>
            </a:r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2571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m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5" y="5210175"/>
            <a:ext cx="4429125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magem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5129213"/>
            <a:ext cx="3695700" cy="109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Imagem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3063"/>
            <a:ext cx="9144000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ço Reservado para Texto 9"/>
          <p:cNvSpPr>
            <a:spLocks noGrp="1"/>
          </p:cNvSpPr>
          <p:nvPr>
            <p:ph type="body" sz="quarter" idx="11"/>
          </p:nvPr>
        </p:nvSpPr>
        <p:spPr>
          <a:xfrm>
            <a:off x="440192" y="310611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Espaço Reservado para Texto 9"/>
          <p:cNvSpPr>
            <a:spLocks noGrp="1"/>
          </p:cNvSpPr>
          <p:nvPr>
            <p:ph type="body" sz="quarter" idx="12"/>
          </p:nvPr>
        </p:nvSpPr>
        <p:spPr>
          <a:xfrm>
            <a:off x="440192" y="905886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800" b="1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6" name="Espaço Reservado para Texto 9"/>
          <p:cNvSpPr>
            <a:spLocks noGrp="1"/>
          </p:cNvSpPr>
          <p:nvPr>
            <p:ph type="body" sz="quarter" idx="19"/>
          </p:nvPr>
        </p:nvSpPr>
        <p:spPr>
          <a:xfrm>
            <a:off x="4354286" y="5326531"/>
            <a:ext cx="4093028" cy="76719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buNone/>
              <a:defRPr sz="1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Espaço Reservado para Texto 9"/>
          <p:cNvSpPr>
            <a:spLocks noGrp="1"/>
          </p:cNvSpPr>
          <p:nvPr>
            <p:ph type="body" sz="quarter" idx="20"/>
          </p:nvPr>
        </p:nvSpPr>
        <p:spPr>
          <a:xfrm>
            <a:off x="546725" y="5326531"/>
            <a:ext cx="3323940" cy="76719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buNone/>
              <a:defRPr sz="1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1" name="Espaço Reservado para Texto 9"/>
          <p:cNvSpPr>
            <a:spLocks noGrp="1"/>
          </p:cNvSpPr>
          <p:nvPr>
            <p:ph type="body" sz="quarter" idx="21"/>
          </p:nvPr>
        </p:nvSpPr>
        <p:spPr>
          <a:xfrm>
            <a:off x="325262" y="1699239"/>
            <a:ext cx="3770878" cy="31389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</p:txBody>
      </p:sp>
      <p:sp>
        <p:nvSpPr>
          <p:cNvPr id="17" name="Espaço Reservado para Número de Slide 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ctr">
              <a:defRPr sz="10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7A25BF7-7181-4FC9-B483-7D60D7BC244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594400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327025" y="2036763"/>
            <a:ext cx="3768725" cy="32956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23943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9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5" y="0"/>
            <a:ext cx="4667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ixaDeTexto 8"/>
          <p:cNvSpPr txBox="1">
            <a:spLocks noChangeArrowheads="1"/>
          </p:cNvSpPr>
          <p:nvPr userDrawn="1"/>
        </p:nvSpPr>
        <p:spPr bwMode="auto">
          <a:xfrm>
            <a:off x="180975" y="6567488"/>
            <a:ext cx="27447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r>
              <a:rPr lang="pt-BR" altLang="pt-BR" sz="900">
                <a:solidFill>
                  <a:srgbClr val="A6A6A6"/>
                </a:solidFill>
              </a:rPr>
              <a:t>DIRETORIA COMERCIAL E MARKETING </a:t>
            </a:r>
          </a:p>
        </p:txBody>
      </p:sp>
      <p:pic>
        <p:nvPicPr>
          <p:cNvPr id="13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2571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Imagem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5129213"/>
            <a:ext cx="3695700" cy="109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Imagem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3063"/>
            <a:ext cx="9144000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ço Reservado para Texto 9"/>
          <p:cNvSpPr>
            <a:spLocks noGrp="1"/>
          </p:cNvSpPr>
          <p:nvPr>
            <p:ph type="body" sz="quarter" idx="11"/>
          </p:nvPr>
        </p:nvSpPr>
        <p:spPr>
          <a:xfrm>
            <a:off x="440192" y="310611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Espaço Reservado para Texto 9"/>
          <p:cNvSpPr>
            <a:spLocks noGrp="1"/>
          </p:cNvSpPr>
          <p:nvPr>
            <p:ph type="body" sz="quarter" idx="12"/>
          </p:nvPr>
        </p:nvSpPr>
        <p:spPr>
          <a:xfrm>
            <a:off x="440192" y="905886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800" b="1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Espaço Reservado para Texto 9"/>
          <p:cNvSpPr>
            <a:spLocks noGrp="1"/>
          </p:cNvSpPr>
          <p:nvPr>
            <p:ph type="body" sz="quarter" idx="20"/>
          </p:nvPr>
        </p:nvSpPr>
        <p:spPr>
          <a:xfrm>
            <a:off x="546725" y="5326531"/>
            <a:ext cx="3323940" cy="76719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buNone/>
              <a:defRPr sz="1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1" name="Espaço Reservado para Texto 9"/>
          <p:cNvSpPr>
            <a:spLocks noGrp="1"/>
          </p:cNvSpPr>
          <p:nvPr>
            <p:ph type="body" sz="quarter" idx="21"/>
          </p:nvPr>
        </p:nvSpPr>
        <p:spPr>
          <a:xfrm>
            <a:off x="325262" y="1699239"/>
            <a:ext cx="3770878" cy="31389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</p:txBody>
      </p:sp>
      <p:sp>
        <p:nvSpPr>
          <p:cNvPr id="14" name="Espaço Reservado para Tabela 36"/>
          <p:cNvSpPr>
            <a:spLocks noGrp="1"/>
          </p:cNvSpPr>
          <p:nvPr>
            <p:ph type="tbl" sz="quarter" idx="15"/>
          </p:nvPr>
        </p:nvSpPr>
        <p:spPr>
          <a:xfrm>
            <a:off x="4188823" y="1689462"/>
            <a:ext cx="4012203" cy="45337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solidFill>
                  <a:schemeClr val="bg1">
                    <a:lumMod val="75000"/>
                  </a:schemeClr>
                </a:solidFill>
                <a:latin typeface="Lucida Grande (Títulos)"/>
              </a:defRPr>
            </a:lvl1pPr>
          </a:lstStyle>
          <a:p>
            <a:pPr lvl="0"/>
            <a:endParaRPr lang="pt-BR" noProof="0" dirty="0"/>
          </a:p>
        </p:txBody>
      </p:sp>
      <p:sp>
        <p:nvSpPr>
          <p:cNvPr id="15" name="Espaço Reservado para Gráfico 2"/>
          <p:cNvSpPr>
            <a:spLocks noGrp="1"/>
          </p:cNvSpPr>
          <p:nvPr>
            <p:ph type="chart" sz="quarter" idx="25"/>
          </p:nvPr>
        </p:nvSpPr>
        <p:spPr>
          <a:xfrm>
            <a:off x="389131" y="2106144"/>
            <a:ext cx="3599395" cy="301800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latin typeface="Lucida Grande (Títulos)"/>
              </a:defRPr>
            </a:lvl1pPr>
          </a:lstStyle>
          <a:p>
            <a:pPr lvl="0"/>
            <a:endParaRPr lang="pt-BR" noProof="0" dirty="0"/>
          </a:p>
        </p:txBody>
      </p:sp>
      <p:sp>
        <p:nvSpPr>
          <p:cNvPr id="18" name="Espaço Reservado para Número de Slide 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 algn="ctr">
              <a:defRPr sz="10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8786545-C78D-4E94-940F-B81D3F16A56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8686233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 userDrawn="1"/>
        </p:nvSpPr>
        <p:spPr>
          <a:xfrm>
            <a:off x="327025" y="2036763"/>
            <a:ext cx="3768725" cy="32956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23943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9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5" y="0"/>
            <a:ext cx="4667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8"/>
          <p:cNvSpPr txBox="1">
            <a:spLocks noChangeArrowheads="1"/>
          </p:cNvSpPr>
          <p:nvPr userDrawn="1"/>
        </p:nvSpPr>
        <p:spPr bwMode="auto">
          <a:xfrm>
            <a:off x="180975" y="6567488"/>
            <a:ext cx="27447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r>
              <a:rPr lang="pt-BR" altLang="pt-BR" sz="900">
                <a:solidFill>
                  <a:srgbClr val="A6A6A6"/>
                </a:solidFill>
              </a:rPr>
              <a:t>DIRETORIA COMERCIAL E MARKETING </a:t>
            </a:r>
          </a:p>
        </p:txBody>
      </p:sp>
      <p:pic>
        <p:nvPicPr>
          <p:cNvPr id="9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2571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m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5129213"/>
            <a:ext cx="3695700" cy="109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m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3063"/>
            <a:ext cx="9144000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ço Reservado para Texto 9"/>
          <p:cNvSpPr>
            <a:spLocks noGrp="1"/>
          </p:cNvSpPr>
          <p:nvPr>
            <p:ph type="body" sz="quarter" idx="11"/>
          </p:nvPr>
        </p:nvSpPr>
        <p:spPr>
          <a:xfrm>
            <a:off x="440192" y="310611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Espaço Reservado para Texto 9"/>
          <p:cNvSpPr>
            <a:spLocks noGrp="1"/>
          </p:cNvSpPr>
          <p:nvPr>
            <p:ph type="body" sz="quarter" idx="12"/>
          </p:nvPr>
        </p:nvSpPr>
        <p:spPr>
          <a:xfrm>
            <a:off x="440192" y="905886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800" b="1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Espaço Reservado para Texto 9"/>
          <p:cNvSpPr>
            <a:spLocks noGrp="1"/>
          </p:cNvSpPr>
          <p:nvPr>
            <p:ph type="body" sz="quarter" idx="20"/>
          </p:nvPr>
        </p:nvSpPr>
        <p:spPr>
          <a:xfrm>
            <a:off x="546725" y="5326531"/>
            <a:ext cx="3323940" cy="76719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buNone/>
              <a:defRPr sz="1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1" name="Espaço Reservado para Texto 9"/>
          <p:cNvSpPr>
            <a:spLocks noGrp="1"/>
          </p:cNvSpPr>
          <p:nvPr>
            <p:ph type="body" sz="quarter" idx="21"/>
          </p:nvPr>
        </p:nvSpPr>
        <p:spPr>
          <a:xfrm>
            <a:off x="325262" y="1699239"/>
            <a:ext cx="3770878" cy="31389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</p:txBody>
      </p:sp>
      <p:sp>
        <p:nvSpPr>
          <p:cNvPr id="14" name="Espaço Reservado para Número de Slide 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ctr">
              <a:defRPr sz="10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EB23838-7578-48F7-A37D-EEC08A237FC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8280714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5" y="0"/>
            <a:ext cx="4667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0" y="1373188"/>
            <a:ext cx="574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0" y="1995488"/>
            <a:ext cx="5746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0" y="2619375"/>
            <a:ext cx="574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Imagem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0" y="3243263"/>
            <a:ext cx="574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Imagem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0" y="3867150"/>
            <a:ext cx="574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Imagem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0" y="4489450"/>
            <a:ext cx="574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Imagem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0" y="5113338"/>
            <a:ext cx="574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Imagem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3063"/>
            <a:ext cx="9144000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CaixaDeTexto 15"/>
          <p:cNvSpPr txBox="1">
            <a:spLocks noChangeArrowheads="1"/>
          </p:cNvSpPr>
          <p:nvPr userDrawn="1"/>
        </p:nvSpPr>
        <p:spPr bwMode="auto">
          <a:xfrm>
            <a:off x="180975" y="6567488"/>
            <a:ext cx="27447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r>
              <a:rPr lang="pt-BR" altLang="pt-BR" sz="900">
                <a:solidFill>
                  <a:srgbClr val="A6A6A6"/>
                </a:solidFill>
              </a:rPr>
              <a:t>DIRETORIA COMERCIAL E MARKETING </a:t>
            </a:r>
          </a:p>
        </p:txBody>
      </p:sp>
      <p:sp>
        <p:nvSpPr>
          <p:cNvPr id="28" name="Espaço Reservado para Texto 9"/>
          <p:cNvSpPr>
            <a:spLocks noGrp="1"/>
          </p:cNvSpPr>
          <p:nvPr>
            <p:ph type="body" sz="quarter" idx="19"/>
          </p:nvPr>
        </p:nvSpPr>
        <p:spPr>
          <a:xfrm>
            <a:off x="7676315" y="1459883"/>
            <a:ext cx="507538" cy="36851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buNone/>
              <a:defRPr sz="2000" b="1">
                <a:solidFill>
                  <a:srgbClr val="F2F2F2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9" name="Espaço Reservado para Texto 9"/>
          <p:cNvSpPr>
            <a:spLocks noGrp="1"/>
          </p:cNvSpPr>
          <p:nvPr>
            <p:ph type="body" sz="quarter" idx="20"/>
          </p:nvPr>
        </p:nvSpPr>
        <p:spPr>
          <a:xfrm>
            <a:off x="7676315" y="2096516"/>
            <a:ext cx="507538" cy="36851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buNone/>
              <a:defRPr sz="2000" b="1">
                <a:solidFill>
                  <a:srgbClr val="F2F2F2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0" name="Espaço Reservado para Texto 9"/>
          <p:cNvSpPr>
            <a:spLocks noGrp="1"/>
          </p:cNvSpPr>
          <p:nvPr>
            <p:ph type="body" sz="quarter" idx="21"/>
          </p:nvPr>
        </p:nvSpPr>
        <p:spPr>
          <a:xfrm>
            <a:off x="7676315" y="2719947"/>
            <a:ext cx="507538" cy="36851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buNone/>
              <a:defRPr sz="2000" b="1">
                <a:solidFill>
                  <a:srgbClr val="F2F2F2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1" name="Espaço Reservado para Texto 9"/>
          <p:cNvSpPr>
            <a:spLocks noGrp="1"/>
          </p:cNvSpPr>
          <p:nvPr>
            <p:ph type="body" sz="quarter" idx="22"/>
          </p:nvPr>
        </p:nvSpPr>
        <p:spPr>
          <a:xfrm>
            <a:off x="7676315" y="3343377"/>
            <a:ext cx="507538" cy="36851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buNone/>
              <a:defRPr sz="2000" b="1">
                <a:solidFill>
                  <a:srgbClr val="F2F2F2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2" name="Espaço Reservado para Texto 9"/>
          <p:cNvSpPr>
            <a:spLocks noGrp="1"/>
          </p:cNvSpPr>
          <p:nvPr>
            <p:ph type="body" sz="quarter" idx="23"/>
          </p:nvPr>
        </p:nvSpPr>
        <p:spPr>
          <a:xfrm>
            <a:off x="7676315" y="3959189"/>
            <a:ext cx="507538" cy="36851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buNone/>
              <a:defRPr sz="2000" b="1">
                <a:solidFill>
                  <a:srgbClr val="F2F2F2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3" name="Espaço Reservado para Texto 9"/>
          <p:cNvSpPr>
            <a:spLocks noGrp="1"/>
          </p:cNvSpPr>
          <p:nvPr>
            <p:ph type="body" sz="quarter" idx="24"/>
          </p:nvPr>
        </p:nvSpPr>
        <p:spPr>
          <a:xfrm>
            <a:off x="7676315" y="4590240"/>
            <a:ext cx="507538" cy="36851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buNone/>
              <a:defRPr sz="2000" b="1">
                <a:solidFill>
                  <a:srgbClr val="F2F2F2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4" name="Espaço Reservado para Texto 9"/>
          <p:cNvSpPr>
            <a:spLocks noGrp="1"/>
          </p:cNvSpPr>
          <p:nvPr>
            <p:ph type="body" sz="quarter" idx="25"/>
          </p:nvPr>
        </p:nvSpPr>
        <p:spPr>
          <a:xfrm>
            <a:off x="7676315" y="5221292"/>
            <a:ext cx="507538" cy="36851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buNone/>
              <a:defRPr sz="2000" b="1">
                <a:solidFill>
                  <a:srgbClr val="F2F2F2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6" name="Espaço Reservado para Texto 9"/>
          <p:cNvSpPr>
            <a:spLocks noGrp="1"/>
          </p:cNvSpPr>
          <p:nvPr>
            <p:ph type="body" sz="quarter" idx="26"/>
          </p:nvPr>
        </p:nvSpPr>
        <p:spPr>
          <a:xfrm>
            <a:off x="546968" y="1602247"/>
            <a:ext cx="2150110" cy="29442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rgbClr val="404040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7" name="Espaço Reservado para Texto 9"/>
          <p:cNvSpPr>
            <a:spLocks noGrp="1"/>
          </p:cNvSpPr>
          <p:nvPr>
            <p:ph type="body" sz="quarter" idx="27"/>
          </p:nvPr>
        </p:nvSpPr>
        <p:spPr>
          <a:xfrm>
            <a:off x="546968" y="2226835"/>
            <a:ext cx="2150110" cy="29442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rgbClr val="404040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8" name="Espaço Reservado para Texto 9"/>
          <p:cNvSpPr>
            <a:spLocks noGrp="1"/>
          </p:cNvSpPr>
          <p:nvPr>
            <p:ph type="body" sz="quarter" idx="28"/>
          </p:nvPr>
        </p:nvSpPr>
        <p:spPr>
          <a:xfrm>
            <a:off x="546968" y="2832089"/>
            <a:ext cx="2150110" cy="29442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rgbClr val="404040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9" name="Espaço Reservado para Texto 9"/>
          <p:cNvSpPr>
            <a:spLocks noGrp="1"/>
          </p:cNvSpPr>
          <p:nvPr>
            <p:ph type="body" sz="quarter" idx="29"/>
          </p:nvPr>
        </p:nvSpPr>
        <p:spPr>
          <a:xfrm>
            <a:off x="546968" y="3432703"/>
            <a:ext cx="2150110" cy="29442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rgbClr val="404040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0" name="Espaço Reservado para Texto 9"/>
          <p:cNvSpPr>
            <a:spLocks noGrp="1"/>
          </p:cNvSpPr>
          <p:nvPr>
            <p:ph type="body" sz="quarter" idx="30"/>
          </p:nvPr>
        </p:nvSpPr>
        <p:spPr>
          <a:xfrm>
            <a:off x="546968" y="4044598"/>
            <a:ext cx="2150110" cy="29442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rgbClr val="404040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1" name="Espaço Reservado para Texto 9"/>
          <p:cNvSpPr>
            <a:spLocks noGrp="1"/>
          </p:cNvSpPr>
          <p:nvPr>
            <p:ph type="body" sz="quarter" idx="31"/>
          </p:nvPr>
        </p:nvSpPr>
        <p:spPr>
          <a:xfrm>
            <a:off x="546968" y="4654268"/>
            <a:ext cx="2150110" cy="29442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rgbClr val="404040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2" name="Espaço Reservado para Texto 9"/>
          <p:cNvSpPr>
            <a:spLocks noGrp="1"/>
          </p:cNvSpPr>
          <p:nvPr>
            <p:ph type="body" sz="quarter" idx="32"/>
          </p:nvPr>
        </p:nvSpPr>
        <p:spPr>
          <a:xfrm>
            <a:off x="546968" y="5263938"/>
            <a:ext cx="2150110" cy="29442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rgbClr val="404040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8" name="Espaço Reservado para Texto 9"/>
          <p:cNvSpPr>
            <a:spLocks noGrp="1"/>
          </p:cNvSpPr>
          <p:nvPr>
            <p:ph type="body" sz="quarter" idx="10"/>
          </p:nvPr>
        </p:nvSpPr>
        <p:spPr>
          <a:xfrm>
            <a:off x="440192" y="596275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1" name="Espaço Reservado para Texto 9"/>
          <p:cNvSpPr>
            <a:spLocks noGrp="1"/>
          </p:cNvSpPr>
          <p:nvPr>
            <p:ph type="body" sz="quarter" idx="33"/>
          </p:nvPr>
        </p:nvSpPr>
        <p:spPr>
          <a:xfrm>
            <a:off x="2785071" y="1602247"/>
            <a:ext cx="4891244" cy="29442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rgbClr val="404040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2" name="Espaço Reservado para Texto 9"/>
          <p:cNvSpPr>
            <a:spLocks noGrp="1"/>
          </p:cNvSpPr>
          <p:nvPr>
            <p:ph type="body" sz="quarter" idx="34"/>
          </p:nvPr>
        </p:nvSpPr>
        <p:spPr>
          <a:xfrm>
            <a:off x="2785071" y="2222747"/>
            <a:ext cx="4891244" cy="29442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rgbClr val="404040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3" name="Espaço Reservado para Texto 9"/>
          <p:cNvSpPr>
            <a:spLocks noGrp="1"/>
          </p:cNvSpPr>
          <p:nvPr>
            <p:ph type="body" sz="quarter" idx="35"/>
          </p:nvPr>
        </p:nvSpPr>
        <p:spPr>
          <a:xfrm>
            <a:off x="2785071" y="2832089"/>
            <a:ext cx="4891244" cy="29442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rgbClr val="404040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4" name="Espaço Reservado para Texto 9"/>
          <p:cNvSpPr>
            <a:spLocks noGrp="1"/>
          </p:cNvSpPr>
          <p:nvPr>
            <p:ph type="body" sz="quarter" idx="36"/>
          </p:nvPr>
        </p:nvSpPr>
        <p:spPr>
          <a:xfrm>
            <a:off x="2785071" y="3432703"/>
            <a:ext cx="4891244" cy="29442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rgbClr val="404040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5" name="Espaço Reservado para Texto 9"/>
          <p:cNvSpPr>
            <a:spLocks noGrp="1"/>
          </p:cNvSpPr>
          <p:nvPr>
            <p:ph type="body" sz="quarter" idx="37"/>
          </p:nvPr>
        </p:nvSpPr>
        <p:spPr>
          <a:xfrm>
            <a:off x="2785071" y="4044494"/>
            <a:ext cx="4891244" cy="29442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rgbClr val="404040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6" name="Espaço Reservado para Texto 9"/>
          <p:cNvSpPr>
            <a:spLocks noGrp="1"/>
          </p:cNvSpPr>
          <p:nvPr>
            <p:ph type="body" sz="quarter" idx="38"/>
          </p:nvPr>
        </p:nvSpPr>
        <p:spPr>
          <a:xfrm>
            <a:off x="2785071" y="4653836"/>
            <a:ext cx="4891244" cy="29442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rgbClr val="404040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7" name="Espaço Reservado para Texto 9"/>
          <p:cNvSpPr>
            <a:spLocks noGrp="1"/>
          </p:cNvSpPr>
          <p:nvPr>
            <p:ph type="body" sz="quarter" idx="39"/>
          </p:nvPr>
        </p:nvSpPr>
        <p:spPr>
          <a:xfrm>
            <a:off x="2785071" y="5272420"/>
            <a:ext cx="4891244" cy="29442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rgbClr val="404040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9" name="Espaço Reservado para Número de Slide 8"/>
          <p:cNvSpPr>
            <a:spLocks noGrp="1"/>
          </p:cNvSpPr>
          <p:nvPr>
            <p:ph type="sldNum" sz="quarter" idx="40"/>
          </p:nvPr>
        </p:nvSpPr>
        <p:spPr/>
        <p:txBody>
          <a:bodyPr/>
          <a:lstStyle>
            <a:lvl1pPr algn="ctr">
              <a:defRPr sz="10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B3FBDDE-8C64-4371-AB07-23EDC43B376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085918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5" y="0"/>
            <a:ext cx="4667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7"/>
          <p:cNvSpPr txBox="1">
            <a:spLocks noChangeArrowheads="1"/>
          </p:cNvSpPr>
          <p:nvPr userDrawn="1"/>
        </p:nvSpPr>
        <p:spPr bwMode="auto">
          <a:xfrm>
            <a:off x="180975" y="6567488"/>
            <a:ext cx="27447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r>
              <a:rPr lang="pt-BR" altLang="pt-BR" sz="900">
                <a:solidFill>
                  <a:srgbClr val="A6A6A6"/>
                </a:solidFill>
              </a:rPr>
              <a:t>DIRETORIA COMERCIAL E MARKETING </a:t>
            </a:r>
          </a:p>
        </p:txBody>
      </p:sp>
      <p:pic>
        <p:nvPicPr>
          <p:cNvPr id="6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2571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m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3063"/>
            <a:ext cx="9144000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ço Reservado para Texto 9"/>
          <p:cNvSpPr>
            <a:spLocks noGrp="1"/>
          </p:cNvSpPr>
          <p:nvPr>
            <p:ph type="body" sz="quarter" idx="11"/>
          </p:nvPr>
        </p:nvSpPr>
        <p:spPr>
          <a:xfrm>
            <a:off x="440192" y="310611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Espaço Reservado para Texto 9"/>
          <p:cNvSpPr>
            <a:spLocks noGrp="1"/>
          </p:cNvSpPr>
          <p:nvPr>
            <p:ph type="body" sz="quarter" idx="12"/>
          </p:nvPr>
        </p:nvSpPr>
        <p:spPr>
          <a:xfrm>
            <a:off x="440192" y="905886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800" b="1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Número de Slide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algn="ctr">
              <a:defRPr sz="10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1A34151-D085-4FBF-8A8D-DE310635ECA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7924604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5" y="0"/>
            <a:ext cx="4667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7"/>
          <p:cNvSpPr txBox="1">
            <a:spLocks noChangeArrowheads="1"/>
          </p:cNvSpPr>
          <p:nvPr userDrawn="1"/>
        </p:nvSpPr>
        <p:spPr bwMode="auto">
          <a:xfrm>
            <a:off x="180975" y="6567488"/>
            <a:ext cx="27447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r>
              <a:rPr lang="pt-BR" altLang="pt-BR" sz="900">
                <a:solidFill>
                  <a:srgbClr val="A6A6A6"/>
                </a:solidFill>
              </a:rPr>
              <a:t>DIRETORIA COMERCIAL E MARKETING </a:t>
            </a:r>
          </a:p>
        </p:txBody>
      </p:sp>
      <p:pic>
        <p:nvPicPr>
          <p:cNvPr id="7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2571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m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3063"/>
            <a:ext cx="9144000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ço Reservado para Texto 9"/>
          <p:cNvSpPr>
            <a:spLocks noGrp="1"/>
          </p:cNvSpPr>
          <p:nvPr>
            <p:ph type="body" sz="quarter" idx="11"/>
          </p:nvPr>
        </p:nvSpPr>
        <p:spPr>
          <a:xfrm>
            <a:off x="440192" y="310611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Espaço Reservado para Texto 9"/>
          <p:cNvSpPr>
            <a:spLocks noGrp="1"/>
          </p:cNvSpPr>
          <p:nvPr>
            <p:ph type="body" sz="quarter" idx="12"/>
          </p:nvPr>
        </p:nvSpPr>
        <p:spPr>
          <a:xfrm>
            <a:off x="440192" y="905886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800" b="1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Espaço Reservado para Texto 9"/>
          <p:cNvSpPr>
            <a:spLocks noGrp="1"/>
          </p:cNvSpPr>
          <p:nvPr>
            <p:ph type="body" sz="quarter" idx="13"/>
          </p:nvPr>
        </p:nvSpPr>
        <p:spPr>
          <a:xfrm>
            <a:off x="440192" y="1766286"/>
            <a:ext cx="7541758" cy="455609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600" b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ctr">
              <a:defRPr sz="10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E4E2B5C-8F72-472F-AC02-E9E7481D240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3386815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5" y="0"/>
            <a:ext cx="4667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7"/>
          <p:cNvSpPr txBox="1">
            <a:spLocks noChangeArrowheads="1"/>
          </p:cNvSpPr>
          <p:nvPr userDrawn="1"/>
        </p:nvSpPr>
        <p:spPr bwMode="auto">
          <a:xfrm>
            <a:off x="180975" y="6567488"/>
            <a:ext cx="27447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r>
              <a:rPr lang="pt-BR" altLang="pt-BR" sz="900">
                <a:solidFill>
                  <a:srgbClr val="A6A6A6"/>
                </a:solidFill>
              </a:rPr>
              <a:t>DIRETORIA COMERCIAL E MARKETING 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2571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m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5045075"/>
            <a:ext cx="8485187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m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3063"/>
            <a:ext cx="9144000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ço Reservado para Texto 9"/>
          <p:cNvSpPr>
            <a:spLocks noGrp="1"/>
          </p:cNvSpPr>
          <p:nvPr>
            <p:ph type="body" sz="quarter" idx="11"/>
          </p:nvPr>
        </p:nvSpPr>
        <p:spPr>
          <a:xfrm>
            <a:off x="440192" y="310611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Espaço Reservado para Texto 9"/>
          <p:cNvSpPr>
            <a:spLocks noGrp="1"/>
          </p:cNvSpPr>
          <p:nvPr>
            <p:ph type="body" sz="quarter" idx="12"/>
          </p:nvPr>
        </p:nvSpPr>
        <p:spPr>
          <a:xfrm>
            <a:off x="440192" y="2295525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800" b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5" name="Espaço Reservado para Texto 31"/>
          <p:cNvSpPr>
            <a:spLocks noGrp="1"/>
          </p:cNvSpPr>
          <p:nvPr>
            <p:ph type="body" sz="quarter" idx="24"/>
          </p:nvPr>
        </p:nvSpPr>
        <p:spPr>
          <a:xfrm>
            <a:off x="440192" y="3015973"/>
            <a:ext cx="7541758" cy="1965602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404040"/>
              </a:buClr>
              <a:buFont typeface="Arial" panose="020B0604020202020204" pitchFamily="34" charset="0"/>
              <a:buChar char="•"/>
              <a:defRPr sz="1600">
                <a:solidFill>
                  <a:srgbClr val="404040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Espaço Reservado para Texto 9"/>
          <p:cNvSpPr>
            <a:spLocks noGrp="1"/>
          </p:cNvSpPr>
          <p:nvPr>
            <p:ph type="body" sz="quarter" idx="25"/>
          </p:nvPr>
        </p:nvSpPr>
        <p:spPr>
          <a:xfrm>
            <a:off x="440192" y="5224934"/>
            <a:ext cx="8141834" cy="39288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Espaço Reservado para Texto 9"/>
          <p:cNvSpPr>
            <a:spLocks noGrp="1"/>
          </p:cNvSpPr>
          <p:nvPr>
            <p:ph type="body" sz="quarter" idx="26"/>
          </p:nvPr>
        </p:nvSpPr>
        <p:spPr>
          <a:xfrm>
            <a:off x="440192" y="5648445"/>
            <a:ext cx="8141834" cy="39288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Espaço Reservado para Número de Slide 8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 algn="ctr">
              <a:defRPr sz="10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98439FC-2135-4885-8178-EB992635E14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9836506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5" y="0"/>
            <a:ext cx="4667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ixaDeTexto 7"/>
          <p:cNvSpPr txBox="1">
            <a:spLocks noChangeArrowheads="1"/>
          </p:cNvSpPr>
          <p:nvPr userDrawn="1"/>
        </p:nvSpPr>
        <p:spPr bwMode="auto">
          <a:xfrm>
            <a:off x="180975" y="6567488"/>
            <a:ext cx="27447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r>
              <a:rPr lang="pt-BR" altLang="pt-BR" sz="900">
                <a:solidFill>
                  <a:srgbClr val="A6A6A6"/>
                </a:solidFill>
              </a:rPr>
              <a:t>DIRETORIA COMERCIAL E MARKETING </a:t>
            </a:r>
          </a:p>
        </p:txBody>
      </p:sp>
      <p:pic>
        <p:nvPicPr>
          <p:cNvPr id="13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2571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magem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3063"/>
            <a:ext cx="9144000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ço Reservado para Texto 9"/>
          <p:cNvSpPr>
            <a:spLocks noGrp="1"/>
          </p:cNvSpPr>
          <p:nvPr>
            <p:ph type="body" sz="quarter" idx="11"/>
          </p:nvPr>
        </p:nvSpPr>
        <p:spPr>
          <a:xfrm>
            <a:off x="440192" y="310611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Espaço Reservado para Texto 9"/>
          <p:cNvSpPr>
            <a:spLocks noGrp="1"/>
          </p:cNvSpPr>
          <p:nvPr>
            <p:ph type="body" sz="quarter" idx="12"/>
          </p:nvPr>
        </p:nvSpPr>
        <p:spPr>
          <a:xfrm>
            <a:off x="373517" y="1568223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800" b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8" name="Espaço Reservado para Texto 9"/>
          <p:cNvSpPr>
            <a:spLocks noGrp="1"/>
          </p:cNvSpPr>
          <p:nvPr>
            <p:ph type="body" sz="quarter" idx="13"/>
          </p:nvPr>
        </p:nvSpPr>
        <p:spPr>
          <a:xfrm>
            <a:off x="363992" y="2199459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600" b="1" i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1" name="Espaço Reservado para Texto 9"/>
          <p:cNvSpPr>
            <a:spLocks noGrp="1"/>
          </p:cNvSpPr>
          <p:nvPr>
            <p:ph type="body" sz="quarter" idx="14"/>
          </p:nvPr>
        </p:nvSpPr>
        <p:spPr>
          <a:xfrm>
            <a:off x="373517" y="2915439"/>
            <a:ext cx="7541758" cy="108681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600" b="0" i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Espaço Reservado para Imagem 6"/>
          <p:cNvSpPr>
            <a:spLocks noGrp="1"/>
          </p:cNvSpPr>
          <p:nvPr>
            <p:ph type="pic" sz="quarter" idx="18"/>
          </p:nvPr>
        </p:nvSpPr>
        <p:spPr>
          <a:xfrm>
            <a:off x="379232" y="4066144"/>
            <a:ext cx="2213238" cy="197270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>
                    <a:lumMod val="75000"/>
                  </a:schemeClr>
                </a:solidFill>
                <a:latin typeface="Lucida Grande (Títulos)"/>
              </a:defRPr>
            </a:lvl1pPr>
          </a:lstStyle>
          <a:p>
            <a:pPr lvl="0"/>
            <a:endParaRPr lang="pt-BR" noProof="0" dirty="0"/>
          </a:p>
        </p:txBody>
      </p:sp>
      <p:sp>
        <p:nvSpPr>
          <p:cNvPr id="30" name="Espaço Reservado para Imagem 6"/>
          <p:cNvSpPr>
            <a:spLocks noGrp="1"/>
          </p:cNvSpPr>
          <p:nvPr>
            <p:ph type="pic" sz="quarter" idx="19"/>
          </p:nvPr>
        </p:nvSpPr>
        <p:spPr>
          <a:xfrm>
            <a:off x="6155192" y="4066144"/>
            <a:ext cx="2213238" cy="197270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>
                    <a:lumMod val="75000"/>
                  </a:schemeClr>
                </a:solidFill>
                <a:latin typeface="Lucida Grande (Títulos)"/>
              </a:defRPr>
            </a:lvl1pPr>
          </a:lstStyle>
          <a:p>
            <a:pPr lvl="0"/>
            <a:endParaRPr lang="pt-BR" noProof="0" dirty="0"/>
          </a:p>
        </p:txBody>
      </p:sp>
      <p:sp>
        <p:nvSpPr>
          <p:cNvPr id="31" name="Espaço Reservado para Imagem 6"/>
          <p:cNvSpPr>
            <a:spLocks noGrp="1"/>
          </p:cNvSpPr>
          <p:nvPr>
            <p:ph type="pic" sz="quarter" idx="20"/>
          </p:nvPr>
        </p:nvSpPr>
        <p:spPr>
          <a:xfrm>
            <a:off x="3288878" y="4066144"/>
            <a:ext cx="2213238" cy="197270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>
                    <a:lumMod val="75000"/>
                  </a:schemeClr>
                </a:solidFill>
                <a:latin typeface="Lucida Grande (Títulos)"/>
              </a:defRPr>
            </a:lvl1pPr>
          </a:lstStyle>
          <a:p>
            <a:pPr lvl="0"/>
            <a:endParaRPr lang="pt-BR" noProof="0" dirty="0"/>
          </a:p>
        </p:txBody>
      </p:sp>
      <p:sp>
        <p:nvSpPr>
          <p:cNvPr id="15" name="Espaço Reservado para Número de Slide 8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ctr">
              <a:defRPr sz="10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9977612-5C00-4C28-833B-2B82C2FC526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988409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5" y="0"/>
            <a:ext cx="4667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7"/>
          <p:cNvSpPr txBox="1">
            <a:spLocks noChangeArrowheads="1"/>
          </p:cNvSpPr>
          <p:nvPr userDrawn="1"/>
        </p:nvSpPr>
        <p:spPr bwMode="auto">
          <a:xfrm>
            <a:off x="180975" y="6567488"/>
            <a:ext cx="27447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r>
              <a:rPr lang="pt-BR" altLang="pt-BR" sz="900">
                <a:solidFill>
                  <a:srgbClr val="A6A6A6"/>
                </a:solidFill>
              </a:rPr>
              <a:t>DIRETORIA COMERCIAL E MARKETING </a:t>
            </a:r>
          </a:p>
        </p:txBody>
      </p:sp>
      <p:pic>
        <p:nvPicPr>
          <p:cNvPr id="8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2571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m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3063"/>
            <a:ext cx="9144000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ço Reservado para Texto 9"/>
          <p:cNvSpPr>
            <a:spLocks noGrp="1"/>
          </p:cNvSpPr>
          <p:nvPr>
            <p:ph type="body" sz="quarter" idx="11"/>
          </p:nvPr>
        </p:nvSpPr>
        <p:spPr>
          <a:xfrm>
            <a:off x="440192" y="310611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Espaço Reservado para Texto 9"/>
          <p:cNvSpPr>
            <a:spLocks noGrp="1"/>
          </p:cNvSpPr>
          <p:nvPr>
            <p:ph type="body" sz="quarter" idx="12"/>
          </p:nvPr>
        </p:nvSpPr>
        <p:spPr>
          <a:xfrm>
            <a:off x="373516" y="1475462"/>
            <a:ext cx="7608433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000" b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4" name="Espaço Reservado para Texto 9"/>
          <p:cNvSpPr>
            <a:spLocks noGrp="1"/>
          </p:cNvSpPr>
          <p:nvPr>
            <p:ph type="body" sz="quarter" idx="14"/>
          </p:nvPr>
        </p:nvSpPr>
        <p:spPr>
          <a:xfrm>
            <a:off x="373516" y="2082284"/>
            <a:ext cx="7608433" cy="74823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600" b="0" i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7" name="Espaço Reservado para Tabela 36"/>
          <p:cNvSpPr>
            <a:spLocks noGrp="1"/>
          </p:cNvSpPr>
          <p:nvPr>
            <p:ph type="tbl" sz="quarter" idx="15"/>
          </p:nvPr>
        </p:nvSpPr>
        <p:spPr>
          <a:xfrm>
            <a:off x="373062" y="2890656"/>
            <a:ext cx="7608887" cy="32575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solidFill>
                  <a:schemeClr val="bg1">
                    <a:lumMod val="75000"/>
                  </a:schemeClr>
                </a:solidFill>
                <a:latin typeface="Lucida Grande (Títulos)"/>
              </a:defRPr>
            </a:lvl1pPr>
          </a:lstStyle>
          <a:p>
            <a:pPr lvl="0"/>
            <a:endParaRPr lang="pt-BR" noProof="0" dirty="0"/>
          </a:p>
        </p:txBody>
      </p:sp>
      <p:sp>
        <p:nvSpPr>
          <p:cNvPr id="10" name="Espaço Reservado para Número de Slide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ctr">
              <a:defRPr sz="10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041795B-CC2A-43A3-A063-E314049FBFD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6892063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5" y="0"/>
            <a:ext cx="4667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7"/>
          <p:cNvSpPr txBox="1">
            <a:spLocks noChangeArrowheads="1"/>
          </p:cNvSpPr>
          <p:nvPr userDrawn="1"/>
        </p:nvSpPr>
        <p:spPr bwMode="auto">
          <a:xfrm>
            <a:off x="180975" y="6567488"/>
            <a:ext cx="27447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r>
              <a:rPr lang="pt-BR" altLang="pt-BR" sz="900">
                <a:solidFill>
                  <a:srgbClr val="A6A6A6"/>
                </a:solidFill>
              </a:rPr>
              <a:t>DIRETORIA COMERCIAL E MARKETING </a:t>
            </a:r>
          </a:p>
        </p:txBody>
      </p:sp>
      <p:pic>
        <p:nvPicPr>
          <p:cNvPr id="7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2571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m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3063"/>
            <a:ext cx="9144000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ço Reservado para Texto 9"/>
          <p:cNvSpPr>
            <a:spLocks noGrp="1"/>
          </p:cNvSpPr>
          <p:nvPr>
            <p:ph type="body" sz="quarter" idx="11"/>
          </p:nvPr>
        </p:nvSpPr>
        <p:spPr>
          <a:xfrm>
            <a:off x="440192" y="310611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Espaço Reservado para Texto 9"/>
          <p:cNvSpPr>
            <a:spLocks noGrp="1"/>
          </p:cNvSpPr>
          <p:nvPr>
            <p:ph type="body" sz="quarter" idx="12"/>
          </p:nvPr>
        </p:nvSpPr>
        <p:spPr>
          <a:xfrm>
            <a:off x="373516" y="1475462"/>
            <a:ext cx="7608433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000" b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4" name="Espaço Reservado para Texto 9"/>
          <p:cNvSpPr>
            <a:spLocks noGrp="1"/>
          </p:cNvSpPr>
          <p:nvPr>
            <p:ph type="body" sz="quarter" idx="14"/>
          </p:nvPr>
        </p:nvSpPr>
        <p:spPr>
          <a:xfrm>
            <a:off x="373516" y="2082284"/>
            <a:ext cx="7608433" cy="74823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600" b="0" i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 sz="10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6EEB15B-2F26-4F2C-8A8C-8D4F0B2A650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4870855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5" y="0"/>
            <a:ext cx="4667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7"/>
          <p:cNvSpPr txBox="1">
            <a:spLocks noChangeArrowheads="1"/>
          </p:cNvSpPr>
          <p:nvPr userDrawn="1"/>
        </p:nvSpPr>
        <p:spPr bwMode="auto">
          <a:xfrm>
            <a:off x="180975" y="6567488"/>
            <a:ext cx="27447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r>
              <a:rPr lang="pt-BR" altLang="pt-BR" sz="900">
                <a:solidFill>
                  <a:srgbClr val="A6A6A6"/>
                </a:solidFill>
              </a:rPr>
              <a:t>DIRETORIA COMERCIAL E MARKETING 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2571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tângulo 9"/>
          <p:cNvSpPr/>
          <p:nvPr userDrawn="1"/>
        </p:nvSpPr>
        <p:spPr>
          <a:xfrm>
            <a:off x="376238" y="3162300"/>
            <a:ext cx="3956050" cy="261143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23943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9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ângulo 11"/>
          <p:cNvSpPr/>
          <p:nvPr userDrawn="1"/>
        </p:nvSpPr>
        <p:spPr>
          <a:xfrm>
            <a:off x="4418013" y="3162300"/>
            <a:ext cx="3954462" cy="261143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23943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9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m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3063"/>
            <a:ext cx="9144000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ço Reservado para Texto 9"/>
          <p:cNvSpPr>
            <a:spLocks noGrp="1"/>
          </p:cNvSpPr>
          <p:nvPr>
            <p:ph type="body" sz="quarter" idx="11"/>
          </p:nvPr>
        </p:nvSpPr>
        <p:spPr>
          <a:xfrm>
            <a:off x="440192" y="310611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3" name="Espaço Reservado para Texto 31"/>
          <p:cNvSpPr>
            <a:spLocks noGrp="1"/>
          </p:cNvSpPr>
          <p:nvPr>
            <p:ph type="body" sz="quarter" idx="24"/>
          </p:nvPr>
        </p:nvSpPr>
        <p:spPr>
          <a:xfrm>
            <a:off x="451076" y="2004700"/>
            <a:ext cx="7541758" cy="1057814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404040"/>
              </a:buClr>
              <a:buFont typeface="Arial" panose="020B0604020202020204" pitchFamily="34" charset="0"/>
              <a:buChar char="•"/>
              <a:defRPr sz="1600">
                <a:solidFill>
                  <a:srgbClr val="404040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Espaço Reservado para Texto 9"/>
          <p:cNvSpPr>
            <a:spLocks noGrp="1"/>
          </p:cNvSpPr>
          <p:nvPr>
            <p:ph type="body" sz="quarter" idx="13"/>
          </p:nvPr>
        </p:nvSpPr>
        <p:spPr>
          <a:xfrm>
            <a:off x="451076" y="1357630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600" b="1" i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Espaço Reservado para Gráfico 2"/>
          <p:cNvSpPr>
            <a:spLocks noGrp="1"/>
          </p:cNvSpPr>
          <p:nvPr>
            <p:ph type="chart" sz="quarter" idx="25"/>
          </p:nvPr>
        </p:nvSpPr>
        <p:spPr>
          <a:xfrm>
            <a:off x="450850" y="3238500"/>
            <a:ext cx="3787775" cy="24574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latin typeface="Lucida Grande (Títulos)"/>
              </a:defRPr>
            </a:lvl1pPr>
          </a:lstStyle>
          <a:p>
            <a:pPr lvl="0"/>
            <a:endParaRPr lang="pt-BR" noProof="0" dirty="0"/>
          </a:p>
        </p:txBody>
      </p:sp>
      <p:sp>
        <p:nvSpPr>
          <p:cNvPr id="17" name="Espaço Reservado para Gráfico 2"/>
          <p:cNvSpPr>
            <a:spLocks noGrp="1"/>
          </p:cNvSpPr>
          <p:nvPr>
            <p:ph type="chart" sz="quarter" idx="26"/>
          </p:nvPr>
        </p:nvSpPr>
        <p:spPr>
          <a:xfrm>
            <a:off x="4501206" y="3238500"/>
            <a:ext cx="3787775" cy="24574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latin typeface="Lucida Grande (Títulos)"/>
              </a:defRPr>
            </a:lvl1pPr>
          </a:lstStyle>
          <a:p>
            <a:pPr lvl="0"/>
            <a:endParaRPr lang="pt-BR" noProof="0" dirty="0"/>
          </a:p>
        </p:txBody>
      </p:sp>
      <p:sp>
        <p:nvSpPr>
          <p:cNvPr id="16" name="Espaço Reservado para Número de Slide 8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 algn="ctr">
              <a:defRPr sz="10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E295A71-766A-4D6D-8E11-492AFEFFB7B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2959726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_baseMB.jpg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Imagem 2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ço Reservado para Número de Slide 8"/>
          <p:cNvSpPr>
            <a:spLocks noGrp="1"/>
          </p:cNvSpPr>
          <p:nvPr>
            <p:ph type="sldNum" sz="quarter" idx="4"/>
          </p:nvPr>
        </p:nvSpPr>
        <p:spPr>
          <a:xfrm>
            <a:off x="8737600" y="117475"/>
            <a:ext cx="406400" cy="327025"/>
          </a:xfrm>
          <a:prstGeom prst="rect">
            <a:avLst/>
          </a:prstGeom>
        </p:spPr>
        <p:txBody>
          <a:bodyPr/>
          <a:lstStyle>
            <a:lvl1pPr algn="ctr" defTabSz="1023943" fontAlgn="auto">
              <a:spcBef>
                <a:spcPts val="0"/>
              </a:spcBef>
              <a:spcAft>
                <a:spcPts val="0"/>
              </a:spcAft>
              <a:defRPr sz="1000" b="1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4C6C064-44FF-4D23-86AF-2F61DFE0D57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</p:sldLayoutIdLst>
  <p:transition spd="med">
    <p:fade/>
  </p:transition>
  <p:hf hdr="0" ftr="0" dt="0"/>
  <p:txStyles>
    <p:titleStyle>
      <a:lvl1pPr algn="ctr" defTabSz="1023938" rtl="0" fontAlgn="base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Arial" pitchFamily="34" charset="0"/>
          <a:ea typeface="+mj-ea"/>
          <a:cs typeface="+mj-cs"/>
        </a:defRPr>
      </a:lvl1pPr>
      <a:lvl2pPr algn="ctr" defTabSz="1023938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pitchFamily="34" charset="0"/>
        </a:defRPr>
      </a:lvl2pPr>
      <a:lvl3pPr algn="ctr" defTabSz="1023938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pitchFamily="34" charset="0"/>
        </a:defRPr>
      </a:lvl3pPr>
      <a:lvl4pPr algn="ctr" defTabSz="1023938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pitchFamily="34" charset="0"/>
        </a:defRPr>
      </a:lvl4pPr>
      <a:lvl5pPr algn="ctr" defTabSz="1023938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pitchFamily="34" charset="0"/>
        </a:defRPr>
      </a:lvl5pPr>
      <a:lvl6pPr marL="457200" algn="ctr" defTabSz="1023938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pitchFamily="34" charset="0"/>
        </a:defRPr>
      </a:lvl6pPr>
      <a:lvl7pPr marL="914400" algn="ctr" defTabSz="1023938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pitchFamily="34" charset="0"/>
        </a:defRPr>
      </a:lvl7pPr>
      <a:lvl8pPr marL="1371600" algn="ctr" defTabSz="1023938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pitchFamily="34" charset="0"/>
        </a:defRPr>
      </a:lvl8pPr>
      <a:lvl9pPr marL="1828800" algn="ctr" defTabSz="1023938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pitchFamily="34" charset="0"/>
        </a:defRPr>
      </a:lvl9pPr>
    </p:titleStyle>
    <p:bodyStyle>
      <a:lvl1pPr marL="382588" indent="-382588" algn="l" defTabSz="1023938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500" kern="1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831850" indent="-319088" algn="l" defTabSz="1023938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3000" kern="120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1279525" indent="-255588" algn="l" defTabSz="1023938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600" kern="120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790700" indent="-255588" algn="l" defTabSz="1023938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200" kern="120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2303463" indent="-255588" algn="l" defTabSz="1023938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200" kern="12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815840" indent="-255985" algn="l" defTabSz="10239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7811" indent="-255985" algn="l" defTabSz="10239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39783" indent="-255985" algn="l" defTabSz="10239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51753" indent="-255985" algn="l" defTabSz="10239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23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1971" algn="l" defTabSz="1023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3943" algn="l" defTabSz="1023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35913" algn="l" defTabSz="1023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7884" algn="l" defTabSz="1023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55" algn="l" defTabSz="1023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71827" algn="l" defTabSz="1023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83798" algn="l" defTabSz="1023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95768" algn="l" defTabSz="1023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788" y="5799138"/>
            <a:ext cx="247015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4" y="2559050"/>
            <a:ext cx="8564564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2795588"/>
            <a:ext cx="449262" cy="2547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ixaDeTexto 9"/>
          <p:cNvSpPr txBox="1">
            <a:spLocks noChangeArrowheads="1"/>
          </p:cNvSpPr>
          <p:nvPr/>
        </p:nvSpPr>
        <p:spPr bwMode="auto">
          <a:xfrm>
            <a:off x="615950" y="2795588"/>
            <a:ext cx="6336362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r>
              <a:rPr lang="en-US" altLang="pt-BR" sz="3600" b="1" dirty="0">
                <a:solidFill>
                  <a:schemeClr val="bg1"/>
                </a:solidFill>
              </a:rPr>
              <a:t>Analysis of Congenital Malformation in Brazil:</a:t>
            </a:r>
          </a:p>
          <a:p>
            <a:r>
              <a:rPr lang="pt-BR" altLang="pt-BR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The use </a:t>
            </a:r>
            <a:r>
              <a:rPr lang="pt-BR" altLang="pt-BR" sz="24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of</a:t>
            </a:r>
            <a:r>
              <a:rPr lang="pt-BR" altLang="pt-BR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pt-BR" altLang="pt-BR" sz="24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Random</a:t>
            </a:r>
            <a:r>
              <a:rPr lang="pt-BR" altLang="pt-BR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Forest, </a:t>
            </a:r>
            <a:r>
              <a:rPr lang="pt-BR" altLang="pt-BR" sz="24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Logistic</a:t>
            </a:r>
            <a:r>
              <a:rPr lang="pt-BR" altLang="pt-BR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pt-BR" altLang="pt-BR" sz="24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Regression</a:t>
            </a:r>
            <a:r>
              <a:rPr lang="pt-BR" altLang="pt-BR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pt-BR" altLang="pt-BR" sz="24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and</a:t>
            </a:r>
            <a:r>
              <a:rPr lang="pt-BR" altLang="pt-BR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pt-BR" altLang="pt-BR" sz="24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Descriptive</a:t>
            </a:r>
            <a:r>
              <a:rPr lang="pt-BR" altLang="pt-BR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pt-BR" altLang="pt-BR" sz="24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analysis</a:t>
            </a:r>
            <a:r>
              <a:rPr lang="pt-BR" altLang="pt-BR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pt-BR" altLang="pt-BR" sz="24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to</a:t>
            </a:r>
            <a:r>
              <a:rPr lang="pt-BR" altLang="pt-BR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pt-BR" altLang="pt-BR" sz="24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find</a:t>
            </a:r>
            <a:r>
              <a:rPr lang="pt-BR" altLang="pt-BR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pt-BR" altLang="pt-BR" sz="24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and</a:t>
            </a:r>
            <a:r>
              <a:rPr lang="pt-BR" altLang="pt-BR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visualize </a:t>
            </a:r>
            <a:r>
              <a:rPr lang="pt-BR" altLang="pt-BR" sz="24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important</a:t>
            </a:r>
            <a:r>
              <a:rPr lang="pt-BR" altLang="pt-BR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pt-BR" altLang="pt-BR" sz="24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factors</a:t>
            </a:r>
            <a:r>
              <a:rPr lang="pt-BR" altLang="pt-BR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pt-BR" altLang="pt-BR" sz="24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of</a:t>
            </a:r>
            <a:r>
              <a:rPr lang="pt-BR" altLang="pt-BR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congenital </a:t>
            </a:r>
            <a:r>
              <a:rPr lang="pt-BR" altLang="pt-BR" sz="24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malformation</a:t>
            </a:r>
            <a:r>
              <a:rPr lang="pt-BR" altLang="pt-BR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endParaRPr lang="pt-BR" altLang="pt-BR" sz="40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442" name="Espaço Reservado para Número de Slide 4"/>
          <p:cNvSpPr>
            <a:spLocks noGrp="1"/>
          </p:cNvSpPr>
          <p:nvPr>
            <p:ph type="sldNum" sz="quarter" idx="4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pPr defTabSz="1023938" fontAlgn="base">
              <a:spcBef>
                <a:spcPct val="0"/>
              </a:spcBef>
              <a:spcAft>
                <a:spcPct val="0"/>
              </a:spcAft>
            </a:pPr>
            <a:fld id="{AC068B87-A658-4BDB-B418-4AE716CDA6A9}" type="slidenum">
              <a:rPr lang="pt-BR" altLang="pt-BR" sz="1000">
                <a:solidFill>
                  <a:schemeClr val="bg1"/>
                </a:solidFill>
              </a:rPr>
              <a:pPr defTabSz="1023938"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pt-BR" altLang="pt-BR" sz="100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C920455-BCD6-1081-D376-92B2B3801720}"/>
              </a:ext>
            </a:extLst>
          </p:cNvPr>
          <p:cNvSpPr txBox="1"/>
          <p:nvPr/>
        </p:nvSpPr>
        <p:spPr>
          <a:xfrm>
            <a:off x="355409" y="242370"/>
            <a:ext cx="4018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IV </a:t>
            </a:r>
            <a:r>
              <a:rPr lang="pt-BR" sz="2400" dirty="0" err="1">
                <a:solidFill>
                  <a:schemeClr val="bg1"/>
                </a:solidFill>
              </a:rPr>
              <a:t>Datathon</a:t>
            </a:r>
            <a:r>
              <a:rPr lang="pt-BR" sz="2400" dirty="0">
                <a:solidFill>
                  <a:schemeClr val="bg1"/>
                </a:solidFill>
              </a:rPr>
              <a:t> MIT Einstein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 2.59259E-6 L 0.0434 -0.07662 " pathEditMode="relative" rAng="0" ptsTypes="AA">
                                      <p:cBhvr>
                                        <p:cTn id="15" dur="4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0" y="-384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repeatCount="300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1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2.77778E-6 -4.07407E-6 L 0.01754 -4.07407E-6 " pathEditMode="relative" rAng="0" ptsTypes="AA">
                                      <p:cBhvr>
                                        <p:cTn id="23" dur="4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8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1.94444E-6 -3.7037E-7 L -0.00035 -0.01759 " pathEditMode="relative" rAng="0" ptsTypes="AA">
                                      <p:cBhvr>
                                        <p:cTn id="28" dur="4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6E7D4E4A-DF52-4608-B60C-E5E50C6470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pt-BR" dirty="0" err="1"/>
              <a:t>Results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Discussions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CA858A-C0B6-41A4-A288-4D52CD80A7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0192" y="1126224"/>
            <a:ext cx="7541758" cy="546688"/>
          </a:xfrm>
        </p:spPr>
        <p:txBody>
          <a:bodyPr/>
          <a:lstStyle/>
          <a:p>
            <a:r>
              <a:rPr lang="pt-BR" dirty="0" err="1"/>
              <a:t>Descriptive</a:t>
            </a:r>
            <a:r>
              <a:rPr lang="pt-BR" dirty="0"/>
              <a:t> </a:t>
            </a:r>
            <a:r>
              <a:rPr lang="pt-BR" dirty="0" err="1"/>
              <a:t>analysis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BEAEC9A-63B6-4646-B2E5-3B905675A74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1A34151-D085-4FBF-8A8D-DE310635ECA0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5F3FD1F7-CBF8-9BC6-8A7D-58C19FB7E0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369" y="1941837"/>
            <a:ext cx="5498679" cy="433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057274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800D13B5-6CA4-4169-A9BC-D90E41A65A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pt-BR" dirty="0" err="1"/>
              <a:t>Applicability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Impact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CA696B6-7DA5-46A5-80E7-029387116E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0191" y="905885"/>
            <a:ext cx="8297409" cy="5641504"/>
          </a:xfrm>
        </p:spPr>
        <p:txBody>
          <a:bodyPr/>
          <a:lstStyle/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b="0" dirty="0">
              <a:solidFill>
                <a:srgbClr val="374151"/>
              </a:solidFill>
              <a:latin typeface="Söhne"/>
            </a:endParaRP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With our results, we can implement a monitoring tool for cases of congenital malformation in Brazil, looking in a special way at the variables with the greatest impact in determining malformations.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This tool can encourage the implementation of evidence-based public policies.</a:t>
            </a:r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6BDDEC6-32DF-4E2A-8C1E-AFDECC6D6E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1A34151-D085-4FBF-8A8D-DE310635ECA0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7330903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F114319-84C9-4AAF-AFA3-783D2248EE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pt-BR" dirty="0" err="1"/>
              <a:t>Challenges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3A38C8-FF32-47F3-A34B-D2FFB225B9B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0191" y="905885"/>
            <a:ext cx="8053813" cy="5461863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pt-BR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Volume of databases;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Handling missing data;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Number of variables;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Understanding of data and variables;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Creating relationships between databases;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Domain knowledge;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Time.</a:t>
            </a:r>
          </a:p>
          <a:p>
            <a:endParaRPr lang="en-US" b="0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8282DD-4BB5-4B93-BA4D-924DAA6C40F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1A34151-D085-4FBF-8A8D-DE310635ECA0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685781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F114319-84C9-4AAF-AFA3-783D2248EE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pt-BR" dirty="0"/>
              <a:t>Next </a:t>
            </a:r>
            <a:r>
              <a:rPr lang="pt-BR" dirty="0" err="1"/>
              <a:t>Steps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3A38C8-FF32-47F3-A34B-D2FFB225B9B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0191" y="905885"/>
            <a:ext cx="8053813" cy="5461863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Refine data exploration and treatment;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Invest in understanding the data;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Improve the performance of the models used;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Explore the obtained results, generating new hypotheses, According to G1, in 2019, the highest incidence of cases of congenital malformations occurred in the state of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Amapá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;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Work on the development and deployment of an application.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8282DD-4BB5-4B93-BA4D-924DAA6C40F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1A34151-D085-4FBF-8A8D-DE310635ECA0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2175346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560A7C8F-9C7A-4FE3-80E9-0CF13EFFFA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pt-BR" dirty="0"/>
              <a:t>Team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45BA687-C84F-41E5-868C-F0DA2091492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1A34151-D085-4FBF-8A8D-DE310635ECA0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  <p:pic>
        <p:nvPicPr>
          <p:cNvPr id="7" name="Imagem 6" descr="Pessoas sentadas ao redor de uma mesa&#10;&#10;Descrição gerada automaticamente">
            <a:extLst>
              <a:ext uri="{FF2B5EF4-FFF2-40B4-BE49-F238E27FC236}">
                <a16:creationId xmlns:a16="http://schemas.microsoft.com/office/drawing/2014/main" id="{30B73FD2-7A25-29F2-E7B1-2EA974E78A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14" y="1215980"/>
            <a:ext cx="8449937" cy="446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029604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440191" y="447089"/>
            <a:ext cx="7541758" cy="546688"/>
          </a:xfrm>
        </p:spPr>
        <p:txBody>
          <a:bodyPr/>
          <a:lstStyle/>
          <a:p>
            <a:pPr algn="ctr"/>
            <a:r>
              <a:rPr lang="pt-BR" sz="3600" dirty="0" err="1">
                <a:latin typeface="Calibri" pitchFamily="34" charset="0"/>
              </a:rPr>
              <a:t>Introduction</a:t>
            </a:r>
            <a:endParaRPr lang="pt-BR" sz="3600" dirty="0">
              <a:latin typeface="Calibri" pitchFamily="34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>
          <a:xfrm>
            <a:off x="486845" y="1241946"/>
            <a:ext cx="7541758" cy="4885897"/>
          </a:xfrm>
        </p:spPr>
        <p:txBody>
          <a:bodyPr/>
          <a:lstStyle/>
          <a:p>
            <a:r>
              <a:rPr lang="en-US" dirty="0">
                <a:solidFill>
                  <a:srgbClr val="374151"/>
                </a:solidFill>
                <a:latin typeface="Söhne"/>
              </a:rPr>
              <a:t>Congenital malformations </a:t>
            </a:r>
            <a:r>
              <a:rPr lang="en-US" b="0" dirty="0">
                <a:solidFill>
                  <a:srgbClr val="374151"/>
                </a:solidFill>
                <a:latin typeface="Söhne"/>
              </a:rPr>
              <a:t>are physical defects resulting from errors in the formation of the embryo and can affect any part of the body.</a:t>
            </a:r>
          </a:p>
          <a:p>
            <a:r>
              <a:rPr lang="en-US" b="0" dirty="0">
                <a:solidFill>
                  <a:srgbClr val="374151"/>
                </a:solidFill>
                <a:latin typeface="Söhne"/>
              </a:rPr>
              <a:t>According to the WHO, approximately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50% have no specific cause</a:t>
            </a:r>
            <a:r>
              <a:rPr lang="en-US" b="0" dirty="0">
                <a:solidFill>
                  <a:srgbClr val="374151"/>
                </a:solidFill>
                <a:latin typeface="Söhne"/>
              </a:rPr>
              <a:t>. However, they can be caused by factors such as: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Genetics,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Environment,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Or a combination of both. 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94% </a:t>
            </a:r>
            <a:r>
              <a:rPr lang="en-US" b="0" dirty="0">
                <a:solidFill>
                  <a:srgbClr val="374151"/>
                </a:solidFill>
                <a:latin typeface="Söhne"/>
              </a:rPr>
              <a:t>of them occur in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low- or middle-income </a:t>
            </a:r>
            <a:r>
              <a:rPr lang="en-US" b="0" dirty="0">
                <a:solidFill>
                  <a:srgbClr val="374151"/>
                </a:solidFill>
                <a:latin typeface="Söhne"/>
              </a:rPr>
              <a:t>countries.</a:t>
            </a:r>
            <a:endParaRPr lang="pt-BR" b="0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1A34151-D085-4FBF-8A8D-DE310635ECA0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4339238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486845" y="280987"/>
            <a:ext cx="7541758" cy="546688"/>
          </a:xfrm>
        </p:spPr>
        <p:txBody>
          <a:bodyPr/>
          <a:lstStyle/>
          <a:p>
            <a:pPr algn="ctr"/>
            <a:r>
              <a:rPr lang="pt-BR" dirty="0" err="1"/>
              <a:t>Research</a:t>
            </a:r>
            <a:r>
              <a:rPr lang="pt-BR" dirty="0"/>
              <a:t> </a:t>
            </a:r>
            <a:r>
              <a:rPr lang="pt-BR" dirty="0" err="1"/>
              <a:t>Questions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Hypothesis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>
          <a:xfrm>
            <a:off x="486845" y="1241946"/>
            <a:ext cx="8062244" cy="5213938"/>
          </a:xfrm>
        </p:spPr>
        <p:txBody>
          <a:bodyPr/>
          <a:lstStyle/>
          <a:p>
            <a:pPr algn="l"/>
            <a:r>
              <a:rPr lang="en-US" i="0" dirty="0">
                <a:solidFill>
                  <a:srgbClr val="374151"/>
                </a:solidFill>
                <a:effectLst/>
                <a:latin typeface="Söhne"/>
              </a:rPr>
              <a:t>Questions: 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Congenital Malformations; 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Demographic Data; 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Deaths; 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Variables; 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Prediction.</a:t>
            </a:r>
          </a:p>
          <a:p>
            <a:pPr algn="l"/>
            <a:r>
              <a:rPr lang="en-US" i="0" dirty="0">
                <a:solidFill>
                  <a:srgbClr val="374151"/>
                </a:solidFill>
                <a:effectLst/>
                <a:latin typeface="Söhne"/>
              </a:rPr>
              <a:t>Hypothesis: 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Socioeconomic, demographic, and individual characteristics are associated with an increase in the incidence of severe congenital malformations, resulting in an increase in neonatal mortality rates.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1A34151-D085-4FBF-8A8D-DE310635ECA0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5123321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3973653-1045-4B2A-A0FD-25F8581926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pt-BR" dirty="0" err="1"/>
              <a:t>Proposed</a:t>
            </a:r>
            <a:r>
              <a:rPr lang="pt-BR" dirty="0"/>
              <a:t> </a:t>
            </a:r>
            <a:r>
              <a:rPr lang="pt-BR" dirty="0" err="1"/>
              <a:t>Methodology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6FC16A-95AB-4970-BB1C-D7B6F201CC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0192" y="905885"/>
            <a:ext cx="8097880" cy="5641503"/>
          </a:xfrm>
        </p:spPr>
        <p:txBody>
          <a:bodyPr/>
          <a:lstStyle/>
          <a:p>
            <a:pPr algn="l"/>
            <a:endParaRPr lang="en-US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i="0" dirty="0">
                <a:solidFill>
                  <a:srgbClr val="374151"/>
                </a:solidFill>
                <a:effectLst/>
                <a:latin typeface="Söhne"/>
              </a:rPr>
              <a:t>Data processing:</a:t>
            </a:r>
          </a:p>
          <a:p>
            <a:pPr algn="l"/>
            <a:endParaRPr lang="en-US" sz="18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We </a:t>
            </a:r>
            <a:r>
              <a:rPr lang="en-US" sz="2400" i="0" dirty="0">
                <a:solidFill>
                  <a:srgbClr val="374151"/>
                </a:solidFill>
                <a:effectLst/>
                <a:latin typeface="Söhne"/>
              </a:rPr>
              <a:t>merged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the different files by year and state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We </a:t>
            </a:r>
            <a:r>
              <a:rPr lang="en-US" sz="2400" i="0" dirty="0">
                <a:solidFill>
                  <a:srgbClr val="374151"/>
                </a:solidFill>
                <a:effectLst/>
                <a:latin typeface="Söhne"/>
              </a:rPr>
              <a:t>excluded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ignored malformation (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def_anomalia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), columns with more than 30% missing data, undefined prematurity, outlier values and NA from all variables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We </a:t>
            </a:r>
            <a:r>
              <a:rPr lang="en-US" sz="2400" i="0" dirty="0">
                <a:solidFill>
                  <a:srgbClr val="374151"/>
                </a:solidFill>
                <a:effectLst/>
                <a:latin typeface="Söhne"/>
              </a:rPr>
              <a:t>selected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the most important features</a:t>
            </a:r>
          </a:p>
          <a:p>
            <a:pPr marL="1117600" lvl="1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First manual selection through data dictionary analysis and clinical relevance</a:t>
            </a:r>
          </a:p>
          <a:p>
            <a:pPr marL="1117600" lvl="1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Second selection through feature analysis using Random Forest and Logistic Regression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52F43F6-2EB0-4BED-8067-A83BE97958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1A34151-D085-4FBF-8A8D-DE310635ECA0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268372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3973653-1045-4B2A-A0FD-25F8581926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pt-BR" dirty="0" err="1"/>
              <a:t>Proposed</a:t>
            </a:r>
            <a:r>
              <a:rPr lang="pt-BR" dirty="0"/>
              <a:t> </a:t>
            </a:r>
            <a:r>
              <a:rPr lang="pt-BR" dirty="0" err="1"/>
              <a:t>Methodology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6FC16A-95AB-4970-BB1C-D7B6F201CC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0192" y="905885"/>
            <a:ext cx="8097880" cy="5641503"/>
          </a:xfrm>
        </p:spPr>
        <p:txBody>
          <a:bodyPr/>
          <a:lstStyle/>
          <a:p>
            <a:pPr algn="l"/>
            <a:r>
              <a:rPr lang="en-US" i="0" dirty="0">
                <a:solidFill>
                  <a:srgbClr val="374151"/>
                </a:solidFill>
                <a:effectLst/>
                <a:latin typeface="Söhne"/>
              </a:rPr>
              <a:t>Use of databases: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SIM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SINASC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GEOSES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CNES 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IBGE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After cleaning the three databases, the RANDOM FOREST technique was used for variable selection, a descriptive analysis of the data was performed, and the prediction of congenital malformations was made through logistic regression.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52F43F6-2EB0-4BED-8067-A83BE97958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1A34151-D085-4FBF-8A8D-DE310635ECA0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0048108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6E7D4E4A-DF52-4608-B60C-E5E50C6470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pt-BR" dirty="0" err="1"/>
              <a:t>Results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Discussions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CA858A-C0B6-41A4-A288-4D52CD80A7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err="1"/>
              <a:t>Feature</a:t>
            </a:r>
            <a:r>
              <a:rPr lang="pt-BR" dirty="0"/>
              <a:t> </a:t>
            </a:r>
            <a:r>
              <a:rPr lang="pt-BR" dirty="0" err="1"/>
              <a:t>impact</a:t>
            </a:r>
            <a:r>
              <a:rPr lang="pt-BR" dirty="0"/>
              <a:t> </a:t>
            </a:r>
            <a:r>
              <a:rPr lang="pt-BR" dirty="0" err="1"/>
              <a:t>analysis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BEAEC9A-63B6-4646-B2E5-3B905675A74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1A34151-D085-4FBF-8A8D-DE310635ECA0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70B37A2-957C-4282-A1CD-05CC12357F2B}"/>
              </a:ext>
            </a:extLst>
          </p:cNvPr>
          <p:cNvSpPr txBox="1"/>
          <p:nvPr/>
        </p:nvSpPr>
        <p:spPr>
          <a:xfrm>
            <a:off x="661012" y="1714347"/>
            <a:ext cx="782197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>
                <a:solidFill>
                  <a:srgbClr val="080808"/>
                </a:solidFill>
              </a:rPr>
              <a:t>Variables</a:t>
            </a:r>
            <a:r>
              <a:rPr lang="pt-BR" sz="2800" dirty="0">
                <a:solidFill>
                  <a:srgbClr val="080808"/>
                </a:solidFill>
              </a:rPr>
              <a:t> </a:t>
            </a:r>
            <a:r>
              <a:rPr lang="pt-BR" sz="2800" dirty="0" err="1">
                <a:solidFill>
                  <a:srgbClr val="080808"/>
                </a:solidFill>
              </a:rPr>
              <a:t>of</a:t>
            </a:r>
            <a:r>
              <a:rPr lang="pt-BR" sz="2800" dirty="0">
                <a:solidFill>
                  <a:srgbClr val="080808"/>
                </a:solidFill>
              </a:rPr>
              <a:t> </a:t>
            </a:r>
            <a:r>
              <a:rPr lang="pt-BR" sz="2800" dirty="0" err="1">
                <a:solidFill>
                  <a:srgbClr val="080808"/>
                </a:solidFill>
              </a:rPr>
              <a:t>greatest</a:t>
            </a:r>
            <a:r>
              <a:rPr lang="pt-BR" sz="2800" dirty="0">
                <a:solidFill>
                  <a:srgbClr val="080808"/>
                </a:solidFill>
              </a:rPr>
              <a:t> </a:t>
            </a:r>
            <a:r>
              <a:rPr lang="pt-BR" sz="2800" dirty="0" err="1">
                <a:solidFill>
                  <a:srgbClr val="080808"/>
                </a:solidFill>
              </a:rPr>
              <a:t>impact</a:t>
            </a:r>
            <a:r>
              <a:rPr lang="pt-BR" sz="2800" dirty="0">
                <a:solidFill>
                  <a:srgbClr val="080808"/>
                </a:solidFill>
              </a:rPr>
              <a:t>:</a:t>
            </a:r>
            <a:endParaRPr lang="pt-BR" dirty="0">
              <a:solidFill>
                <a:srgbClr val="080808"/>
              </a:solidFill>
            </a:endParaRPr>
          </a:p>
          <a:p>
            <a:endParaRPr lang="pt-B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Peso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APGAR1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UF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APGAR5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err="1"/>
              <a:t>Def_gravidez</a:t>
            </a:r>
            <a:endParaRPr lang="pt-B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TPAPRESENT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err="1"/>
              <a:t>Def_raca_cor</a:t>
            </a:r>
            <a:endParaRPr lang="pt-B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HDI_EDUC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TPROBSON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IDADEMAE</a:t>
            </a:r>
          </a:p>
        </p:txBody>
      </p:sp>
    </p:spTree>
    <p:extLst>
      <p:ext uri="{BB962C8B-B14F-4D97-AF65-F5344CB8AC3E}">
        <p14:creationId xmlns:p14="http://schemas.microsoft.com/office/powerpoint/2010/main" val="2634031959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DC69C63-3BFB-45AC-9847-8D21EF33178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1A34151-D085-4FBF-8A8D-DE310635ECA0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0FDE8A6-E67F-42E1-A620-105EE3506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7" y="1490086"/>
            <a:ext cx="8726583" cy="4310624"/>
          </a:xfrm>
          <a:prstGeom prst="rect">
            <a:avLst/>
          </a:prstGeom>
        </p:spPr>
      </p:pic>
      <p:sp>
        <p:nvSpPr>
          <p:cNvPr id="5" name="Espaço Reservado para Texto 1">
            <a:extLst>
              <a:ext uri="{FF2B5EF4-FFF2-40B4-BE49-F238E27FC236}">
                <a16:creationId xmlns:a16="http://schemas.microsoft.com/office/drawing/2014/main" id="{A942F47A-8093-365E-0E27-DF69D448C8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0192" y="310611"/>
            <a:ext cx="7541758" cy="546688"/>
          </a:xfrm>
        </p:spPr>
        <p:txBody>
          <a:bodyPr/>
          <a:lstStyle/>
          <a:p>
            <a:pPr algn="ctr"/>
            <a:r>
              <a:rPr lang="pt-BR" dirty="0" err="1"/>
              <a:t>Results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Discussions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4703446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6E7D4E4A-DF52-4608-B60C-E5E50C6470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pt-BR" dirty="0" err="1"/>
              <a:t>Results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Discussions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CA858A-C0B6-41A4-A288-4D52CD80A7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Odds Ratio of the most important features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BEAEC9A-63B6-4646-B2E5-3B905675A74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1A34151-D085-4FBF-8A8D-DE310635ECA0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8540ABC-3490-410F-97B2-605F6370B270}"/>
              </a:ext>
            </a:extLst>
          </p:cNvPr>
          <p:cNvSpPr txBox="1"/>
          <p:nvPr/>
        </p:nvSpPr>
        <p:spPr>
          <a:xfrm>
            <a:off x="661012" y="1714347"/>
            <a:ext cx="78219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HDI_EDUC: </a:t>
            </a:r>
            <a:r>
              <a:rPr lang="pt-BR" b="1" dirty="0"/>
              <a:t>12.8 </a:t>
            </a:r>
            <a:r>
              <a:rPr lang="pt-BR" dirty="0"/>
              <a:t>OR</a:t>
            </a:r>
          </a:p>
          <a:p>
            <a:r>
              <a:rPr lang="pt-BR" dirty="0"/>
              <a:t>UF-AP</a:t>
            </a:r>
            <a:r>
              <a:rPr lang="pt-BR" b="1" dirty="0"/>
              <a:t>: 3.1 </a:t>
            </a:r>
            <a:r>
              <a:rPr lang="pt-BR" dirty="0"/>
              <a:t>OR</a:t>
            </a:r>
          </a:p>
          <a:p>
            <a:r>
              <a:rPr lang="pt-BR" dirty="0"/>
              <a:t>INDÍGENA: </a:t>
            </a:r>
            <a:r>
              <a:rPr lang="pt-BR" b="1" dirty="0"/>
              <a:t>2.0 </a:t>
            </a:r>
            <a:r>
              <a:rPr lang="pt-BR" dirty="0"/>
              <a:t>OR</a:t>
            </a:r>
          </a:p>
          <a:p>
            <a:r>
              <a:rPr lang="pt-BR" dirty="0"/>
              <a:t>UF-SE: </a:t>
            </a:r>
            <a:r>
              <a:rPr lang="pt-BR" b="1" dirty="0"/>
              <a:t>1.7 </a:t>
            </a:r>
            <a:r>
              <a:rPr lang="pt-BR" dirty="0"/>
              <a:t>OR</a:t>
            </a:r>
          </a:p>
          <a:p>
            <a:r>
              <a:rPr lang="pt-BR" dirty="0"/>
              <a:t>UF-SP: </a:t>
            </a:r>
            <a:r>
              <a:rPr lang="pt-BR" b="1" dirty="0"/>
              <a:t>1.6 </a:t>
            </a:r>
            <a:r>
              <a:rPr lang="pt-BR" dirty="0"/>
              <a:t>OR</a:t>
            </a:r>
          </a:p>
          <a:p>
            <a:r>
              <a:rPr lang="pt-BR" dirty="0"/>
              <a:t>Posição pélvico: </a:t>
            </a:r>
            <a:r>
              <a:rPr lang="pt-BR" b="1" dirty="0"/>
              <a:t>1.6 </a:t>
            </a:r>
            <a:r>
              <a:rPr lang="pt-BR" dirty="0"/>
              <a:t>OR</a:t>
            </a:r>
          </a:p>
          <a:p>
            <a:r>
              <a:rPr lang="pt-BR" dirty="0"/>
              <a:t>UF-PE: </a:t>
            </a:r>
            <a:r>
              <a:rPr lang="pt-BR" b="1" dirty="0"/>
              <a:t>1.5 </a:t>
            </a:r>
            <a:r>
              <a:rPr lang="pt-BR" dirty="0"/>
              <a:t>OR</a:t>
            </a:r>
          </a:p>
          <a:p>
            <a:r>
              <a:rPr lang="pt-BR" dirty="0"/>
              <a:t>Cor Preta: </a:t>
            </a:r>
            <a:r>
              <a:rPr lang="pt-BR" b="1" dirty="0"/>
              <a:t>1.5 </a:t>
            </a:r>
            <a:r>
              <a:rPr lang="pt-BR" dirty="0"/>
              <a:t>OR</a:t>
            </a:r>
          </a:p>
          <a:p>
            <a:r>
              <a:rPr lang="pt-BR" dirty="0"/>
              <a:t>UF-MT: </a:t>
            </a:r>
            <a:r>
              <a:rPr lang="pt-BR" b="1" dirty="0"/>
              <a:t>0.68</a:t>
            </a:r>
            <a:r>
              <a:rPr lang="pt-BR" dirty="0"/>
              <a:t> OR</a:t>
            </a:r>
          </a:p>
          <a:p>
            <a:r>
              <a:rPr lang="pt-BR" dirty="0"/>
              <a:t>UF-MA: </a:t>
            </a:r>
            <a:r>
              <a:rPr lang="pt-BR" b="1" dirty="0"/>
              <a:t>0.66</a:t>
            </a:r>
            <a:r>
              <a:rPr lang="pt-BR" dirty="0"/>
              <a:t> OR</a:t>
            </a:r>
          </a:p>
          <a:p>
            <a:r>
              <a:rPr lang="pt-BR" dirty="0"/>
              <a:t>Gravidez Dupla: </a:t>
            </a:r>
            <a:r>
              <a:rPr lang="pt-BR" b="1" dirty="0"/>
              <a:t>0.63 </a:t>
            </a:r>
            <a:r>
              <a:rPr lang="pt-BR" dirty="0"/>
              <a:t>OR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6240054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6E7D4E4A-DF52-4608-B60C-E5E50C6470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pt-BR" dirty="0" err="1"/>
              <a:t>Results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Discussions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CA858A-C0B6-41A4-A288-4D52CD80A7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Prediction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BEAEC9A-63B6-4646-B2E5-3B905675A74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1A34151-D085-4FBF-8A8D-DE310635ECA0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95C8CFE-4825-D832-7367-62EC75B3B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933" y="1452574"/>
            <a:ext cx="5968862" cy="490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980840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Tema do Office">
  <a:themeElements>
    <a:clrScheme name="Albert">
      <a:dk1>
        <a:srgbClr val="595959"/>
      </a:dk1>
      <a:lt1>
        <a:srgbClr val="FFFFFF"/>
      </a:lt1>
      <a:dk2>
        <a:srgbClr val="3F3F3F"/>
      </a:dk2>
      <a:lt2>
        <a:srgbClr val="F2F2F2"/>
      </a:lt2>
      <a:accent1>
        <a:srgbClr val="005A9C"/>
      </a:accent1>
      <a:accent2>
        <a:srgbClr val="009DDC"/>
      </a:accent2>
      <a:accent3>
        <a:srgbClr val="FFFFFF"/>
      </a:accent3>
      <a:accent4>
        <a:srgbClr val="262626"/>
      </a:accent4>
      <a:accent5>
        <a:srgbClr val="7F7F7F"/>
      </a:accent5>
      <a:accent6>
        <a:srgbClr val="7F7F7F"/>
      </a:accent6>
      <a:hlink>
        <a:srgbClr val="D8D8D8"/>
      </a:hlink>
      <a:folHlink>
        <a:srgbClr val="BFBFBF"/>
      </a:folHlink>
    </a:clrScheme>
    <a:fontScheme name="Personalizada 2">
      <a:majorFont>
        <a:latin typeface="Lucida Grande"/>
        <a:ea typeface=""/>
        <a:cs typeface=""/>
      </a:majorFont>
      <a:minorFont>
        <a:latin typeface="Lucida Grand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920</Words>
  <Application>Microsoft Office PowerPoint</Application>
  <PresentationFormat>Apresentação na tela (4:3)</PresentationFormat>
  <Paragraphs>116</Paragraphs>
  <Slides>14</Slides>
  <Notes>1</Notes>
  <HiddenSlides>1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Arial</vt:lpstr>
      <vt:lpstr>Calibri</vt:lpstr>
      <vt:lpstr>Lucida Grande</vt:lpstr>
      <vt:lpstr>Lucida Grande (Títulos)</vt:lpstr>
      <vt:lpstr>Söhne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>MonkeyBusiness</Manager>
  <Company>MonkeyBusiness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MonkeyBusiness</dc:title>
  <dc:subject>Direção de Arte</dc:subject>
  <dc:creator>MonkeyBusiness</dc:creator>
  <dc:description>www.monkeybusiness.com.br_x000d_contato@monkeybusiness.com.br_x000d_(55 11) 2729.9615 / 2615.6096</dc:description>
  <cp:lastModifiedBy>Cassio Chaves Reginato</cp:lastModifiedBy>
  <cp:revision>658</cp:revision>
  <cp:lastPrinted>2019-07-24T14:51:04Z</cp:lastPrinted>
  <dcterms:created xsi:type="dcterms:W3CDTF">2013-03-28T13:01:31Z</dcterms:created>
  <dcterms:modified xsi:type="dcterms:W3CDTF">2023-04-16T19:17:42Z</dcterms:modified>
  <cp:category>Agência de Apresentações Profissionais</cp:category>
</cp:coreProperties>
</file>