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handoutMasterIdLst>
    <p:handoutMasterId r:id="rId19"/>
  </p:handoutMasterIdLst>
  <p:sldIdLst>
    <p:sldId id="572" r:id="rId2"/>
    <p:sldId id="784" r:id="rId3"/>
    <p:sldId id="792" r:id="rId4"/>
    <p:sldId id="785" r:id="rId5"/>
    <p:sldId id="797" r:id="rId6"/>
    <p:sldId id="786" r:id="rId7"/>
    <p:sldId id="793" r:id="rId8"/>
    <p:sldId id="787" r:id="rId9"/>
    <p:sldId id="791" r:id="rId10"/>
    <p:sldId id="788" r:id="rId11"/>
    <p:sldId id="794" r:id="rId12"/>
    <p:sldId id="789" r:id="rId13"/>
    <p:sldId id="795" r:id="rId14"/>
    <p:sldId id="790" r:id="rId15"/>
    <p:sldId id="796" r:id="rId16"/>
    <p:sldId id="798" r:id="rId17"/>
  </p:sldIdLst>
  <p:sldSz cx="9144000" cy="6858000" type="screen4x3"/>
  <p:notesSz cx="7077075" cy="9363075"/>
  <p:defaultTextStyle>
    <a:defPPr>
      <a:defRPr lang="pt-BR"/>
    </a:defPPr>
    <a:lvl1pPr algn="l" defTabSz="1023938" rtl="0" fontAlgn="base">
      <a:spcBef>
        <a:spcPct val="0"/>
      </a:spcBef>
      <a:spcAft>
        <a:spcPct val="0"/>
      </a:spcAft>
      <a:defRPr sz="2000" kern="1200">
        <a:solidFill>
          <a:schemeClr val="tx1"/>
        </a:solidFill>
        <a:latin typeface="Lucida Grande"/>
        <a:ea typeface="+mn-ea"/>
        <a:cs typeface="Arial" pitchFamily="34" charset="0"/>
      </a:defRPr>
    </a:lvl1pPr>
    <a:lvl2pPr marL="511175" indent="-53975" algn="l" defTabSz="1023938" rtl="0" fontAlgn="base">
      <a:spcBef>
        <a:spcPct val="0"/>
      </a:spcBef>
      <a:spcAft>
        <a:spcPct val="0"/>
      </a:spcAft>
      <a:defRPr sz="2000" kern="1200">
        <a:solidFill>
          <a:schemeClr val="tx1"/>
        </a:solidFill>
        <a:latin typeface="Lucida Grande"/>
        <a:ea typeface="+mn-ea"/>
        <a:cs typeface="Arial" pitchFamily="34" charset="0"/>
      </a:defRPr>
    </a:lvl2pPr>
    <a:lvl3pPr marL="1023938" indent="-109538" algn="l" defTabSz="1023938" rtl="0" fontAlgn="base">
      <a:spcBef>
        <a:spcPct val="0"/>
      </a:spcBef>
      <a:spcAft>
        <a:spcPct val="0"/>
      </a:spcAft>
      <a:defRPr sz="2000" kern="1200">
        <a:solidFill>
          <a:schemeClr val="tx1"/>
        </a:solidFill>
        <a:latin typeface="Lucida Grande"/>
        <a:ea typeface="+mn-ea"/>
        <a:cs typeface="Arial" pitchFamily="34" charset="0"/>
      </a:defRPr>
    </a:lvl3pPr>
    <a:lvl4pPr marL="1535113" indent="-163513" algn="l" defTabSz="1023938" rtl="0" fontAlgn="base">
      <a:spcBef>
        <a:spcPct val="0"/>
      </a:spcBef>
      <a:spcAft>
        <a:spcPct val="0"/>
      </a:spcAft>
      <a:defRPr sz="2000" kern="1200">
        <a:solidFill>
          <a:schemeClr val="tx1"/>
        </a:solidFill>
        <a:latin typeface="Lucida Grande"/>
        <a:ea typeface="+mn-ea"/>
        <a:cs typeface="Arial" pitchFamily="34" charset="0"/>
      </a:defRPr>
    </a:lvl4pPr>
    <a:lvl5pPr marL="2047875" indent="-219075" algn="l" defTabSz="1023938" rtl="0" fontAlgn="base">
      <a:spcBef>
        <a:spcPct val="0"/>
      </a:spcBef>
      <a:spcAft>
        <a:spcPct val="0"/>
      </a:spcAft>
      <a:defRPr sz="2000" kern="1200">
        <a:solidFill>
          <a:schemeClr val="tx1"/>
        </a:solidFill>
        <a:latin typeface="Lucida Grande"/>
        <a:ea typeface="+mn-ea"/>
        <a:cs typeface="Arial" pitchFamily="34" charset="0"/>
      </a:defRPr>
    </a:lvl5pPr>
    <a:lvl6pPr marL="2286000" algn="l" defTabSz="914400" rtl="0" eaLnBrk="1" latinLnBrk="0" hangingPunct="1">
      <a:defRPr sz="2000" kern="1200">
        <a:solidFill>
          <a:schemeClr val="tx1"/>
        </a:solidFill>
        <a:latin typeface="Lucida Grande"/>
        <a:ea typeface="+mn-ea"/>
        <a:cs typeface="Arial" pitchFamily="34" charset="0"/>
      </a:defRPr>
    </a:lvl6pPr>
    <a:lvl7pPr marL="2743200" algn="l" defTabSz="914400" rtl="0" eaLnBrk="1" latinLnBrk="0" hangingPunct="1">
      <a:defRPr sz="2000" kern="1200">
        <a:solidFill>
          <a:schemeClr val="tx1"/>
        </a:solidFill>
        <a:latin typeface="Lucida Grande"/>
        <a:ea typeface="+mn-ea"/>
        <a:cs typeface="Arial" pitchFamily="34" charset="0"/>
      </a:defRPr>
    </a:lvl7pPr>
    <a:lvl8pPr marL="3200400" algn="l" defTabSz="914400" rtl="0" eaLnBrk="1" latinLnBrk="0" hangingPunct="1">
      <a:defRPr sz="2000" kern="1200">
        <a:solidFill>
          <a:schemeClr val="tx1"/>
        </a:solidFill>
        <a:latin typeface="Lucida Grande"/>
        <a:ea typeface="+mn-ea"/>
        <a:cs typeface="Arial" pitchFamily="34" charset="0"/>
      </a:defRPr>
    </a:lvl8pPr>
    <a:lvl9pPr marL="3657600" algn="l" defTabSz="914400" rtl="0" eaLnBrk="1" latinLnBrk="0" hangingPunct="1">
      <a:defRPr sz="2000" kern="1200">
        <a:solidFill>
          <a:schemeClr val="tx1"/>
        </a:solidFill>
        <a:latin typeface="Lucida Grande"/>
        <a:ea typeface="+mn-ea"/>
        <a:cs typeface="Arial" pitchFamily="34" charset="0"/>
      </a:defRPr>
    </a:lvl9pPr>
  </p:defaultTextStyle>
  <p:extLst>
    <p:ext uri="{EFAFB233-063F-42B5-8137-9DF3F51BA10A}">
      <p15:sldGuideLst xmlns:p15="http://schemas.microsoft.com/office/powerpoint/2012/main">
        <p15:guide id="1" orient="horz" pos="4050">
          <p15:clr>
            <a:srgbClr val="A4A3A4"/>
          </p15:clr>
        </p15:guide>
        <p15:guide id="2" orient="horz" pos="324">
          <p15:clr>
            <a:srgbClr val="A4A3A4"/>
          </p15:clr>
        </p15:guide>
        <p15:guide id="3" orient="horz" pos="981">
          <p15:clr>
            <a:srgbClr val="A4A3A4"/>
          </p15:clr>
        </p15:guide>
        <p15:guide id="4" orient="horz" pos="4319">
          <p15:clr>
            <a:srgbClr val="A4A3A4"/>
          </p15:clr>
        </p15:guide>
        <p15:guide id="5" orient="horz" pos="3421">
          <p15:clr>
            <a:srgbClr val="A4A3A4"/>
          </p15:clr>
        </p15:guide>
        <p15:guide id="6" orient="horz" pos="3750">
          <p15:clr>
            <a:srgbClr val="A4A3A4"/>
          </p15:clr>
        </p15:guide>
        <p15:guide id="7" orient="horz" pos="1706">
          <p15:clr>
            <a:srgbClr val="A4A3A4"/>
          </p15:clr>
        </p15:guide>
        <p15:guide id="8" orient="horz" pos="2159">
          <p15:clr>
            <a:srgbClr val="A4A3A4"/>
          </p15:clr>
        </p15:guide>
        <p15:guide id="9" pos="5488">
          <p15:clr>
            <a:srgbClr val="A4A3A4"/>
          </p15:clr>
        </p15:guide>
        <p15:guide id="10" pos="210">
          <p15:clr>
            <a:srgbClr val="A4A3A4"/>
          </p15:clr>
        </p15:guide>
        <p15:guide id="11">
          <p15:clr>
            <a:srgbClr val="A4A3A4"/>
          </p15:clr>
        </p15:guide>
        <p15:guide id="12" pos="1737">
          <p15:clr>
            <a:srgbClr val="A4A3A4"/>
          </p15:clr>
        </p15:guide>
        <p15:guide id="13" pos="3016">
          <p15:clr>
            <a:srgbClr val="A4A3A4"/>
          </p15:clr>
        </p15:guide>
        <p15:guide id="14" pos="280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000000"/>
    <a:srgbClr val="404040"/>
    <a:srgbClr val="033C81"/>
    <a:srgbClr val="004183"/>
    <a:srgbClr val="030F81"/>
    <a:srgbClr val="F2F2F2"/>
    <a:srgbClr val="86CEED"/>
    <a:srgbClr val="FF0066"/>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61EBA-8F42-462A-9393-D6170CB33FD2}" v="8" dt="2023-04-16T14:19:02.49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70" autoAdjust="0"/>
    <p:restoredTop sz="86775" autoAdjust="0"/>
  </p:normalViewPr>
  <p:slideViewPr>
    <p:cSldViewPr snapToGrid="0">
      <p:cViewPr varScale="1">
        <p:scale>
          <a:sx n="58" d="100"/>
          <a:sy n="58" d="100"/>
        </p:scale>
        <p:origin x="1388" y="40"/>
      </p:cViewPr>
      <p:guideLst>
        <p:guide orient="horz" pos="4050"/>
        <p:guide orient="horz" pos="324"/>
        <p:guide orient="horz" pos="981"/>
        <p:guide orient="horz" pos="4319"/>
        <p:guide orient="horz" pos="3421"/>
        <p:guide orient="horz" pos="3750"/>
        <p:guide orient="horz" pos="1706"/>
        <p:guide orient="horz" pos="2159"/>
        <p:guide pos="5488"/>
        <p:guide pos="210"/>
        <p:guide/>
        <p:guide pos="1737"/>
        <p:guide pos="3016"/>
        <p:guide pos="2805"/>
      </p:guideLst>
    </p:cSldViewPr>
  </p:slideViewPr>
  <p:outlineViewPr>
    <p:cViewPr>
      <p:scale>
        <a:sx n="75" d="100"/>
        <a:sy n="75"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napToGrid="0">
      <p:cViewPr varScale="1">
        <p:scale>
          <a:sx n="83" d="100"/>
          <a:sy n="83" d="100"/>
        </p:scale>
        <p:origin x="385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raia Hani Kasmas" userId="65a9e89c-5296-4c52-8139-507ef0c15326" providerId="ADAL" clId="{B4D61EBA-8F42-462A-9393-D6170CB33FD2}"/>
    <pc:docChg chg="undo custSel addSld delSld modSld">
      <pc:chgData name="Soraia Hani Kasmas" userId="65a9e89c-5296-4c52-8139-507ef0c15326" providerId="ADAL" clId="{B4D61EBA-8F42-462A-9393-D6170CB33FD2}" dt="2023-04-16T14:32:23.548" v="3375" actId="122"/>
      <pc:docMkLst>
        <pc:docMk/>
      </pc:docMkLst>
      <pc:sldChg chg="delSp modSp mod">
        <pc:chgData name="Soraia Hani Kasmas" userId="65a9e89c-5296-4c52-8139-507ef0c15326" providerId="ADAL" clId="{B4D61EBA-8F42-462A-9393-D6170CB33FD2}" dt="2023-04-16T11:43:42.128" v="33"/>
        <pc:sldMkLst>
          <pc:docMk/>
          <pc:sldMk cId="0" sldId="572"/>
        </pc:sldMkLst>
        <pc:spChg chg="del mod">
          <ac:chgData name="Soraia Hani Kasmas" userId="65a9e89c-5296-4c52-8139-507ef0c15326" providerId="ADAL" clId="{B4D61EBA-8F42-462A-9393-D6170CB33FD2}" dt="2023-04-16T11:43:42.128" v="33"/>
          <ac:spMkLst>
            <pc:docMk/>
            <pc:sldMk cId="0" sldId="572"/>
            <ac:spMk id="2" creationId="{00000000-0000-0000-0000-000000000000}"/>
          </ac:spMkLst>
        </pc:spChg>
      </pc:sldChg>
      <pc:sldChg chg="modSp mod">
        <pc:chgData name="Soraia Hani Kasmas" userId="65a9e89c-5296-4c52-8139-507ef0c15326" providerId="ADAL" clId="{B4D61EBA-8F42-462A-9393-D6170CB33FD2}" dt="2023-04-16T12:43:07.402" v="593" actId="20577"/>
        <pc:sldMkLst>
          <pc:docMk/>
          <pc:sldMk cId="4047015126" sldId="784"/>
        </pc:sldMkLst>
        <pc:spChg chg="mod">
          <ac:chgData name="Soraia Hani Kasmas" userId="65a9e89c-5296-4c52-8139-507ef0c15326" providerId="ADAL" clId="{B4D61EBA-8F42-462A-9393-D6170CB33FD2}" dt="2023-04-16T11:44:14.177" v="44" actId="20577"/>
          <ac:spMkLst>
            <pc:docMk/>
            <pc:sldMk cId="4047015126" sldId="784"/>
            <ac:spMk id="2" creationId="{00000000-0000-0000-0000-000000000000}"/>
          </ac:spMkLst>
        </pc:spChg>
        <pc:spChg chg="mod">
          <ac:chgData name="Soraia Hani Kasmas" userId="65a9e89c-5296-4c52-8139-507ef0c15326" providerId="ADAL" clId="{B4D61EBA-8F42-462A-9393-D6170CB33FD2}" dt="2023-04-16T12:43:07.402" v="593" actId="20577"/>
          <ac:spMkLst>
            <pc:docMk/>
            <pc:sldMk cId="4047015126" sldId="784"/>
            <ac:spMk id="3" creationId="{00000000-0000-0000-0000-000000000000}"/>
          </ac:spMkLst>
        </pc:spChg>
      </pc:sldChg>
      <pc:sldChg chg="addSp delSp modSp add mod modNotesTx">
        <pc:chgData name="Soraia Hani Kasmas" userId="65a9e89c-5296-4c52-8139-507ef0c15326" providerId="ADAL" clId="{B4D61EBA-8F42-462A-9393-D6170CB33FD2}" dt="2023-04-16T13:11:35.042" v="1025" actId="20577"/>
        <pc:sldMkLst>
          <pc:docMk/>
          <pc:sldMk cId="761626111" sldId="785"/>
        </pc:sldMkLst>
        <pc:spChg chg="mod">
          <ac:chgData name="Soraia Hani Kasmas" userId="65a9e89c-5296-4c52-8139-507ef0c15326" providerId="ADAL" clId="{B4D61EBA-8F42-462A-9393-D6170CB33FD2}" dt="2023-04-16T11:45:19.116" v="104" actId="20577"/>
          <ac:spMkLst>
            <pc:docMk/>
            <pc:sldMk cId="761626111" sldId="785"/>
            <ac:spMk id="2" creationId="{00000000-0000-0000-0000-000000000000}"/>
          </ac:spMkLst>
        </pc:spChg>
        <pc:spChg chg="add del mod">
          <ac:chgData name="Soraia Hani Kasmas" userId="65a9e89c-5296-4c52-8139-507ef0c15326" providerId="ADAL" clId="{B4D61EBA-8F42-462A-9393-D6170CB33FD2}" dt="2023-04-16T13:11:35.042" v="1025" actId="20577"/>
          <ac:spMkLst>
            <pc:docMk/>
            <pc:sldMk cId="761626111" sldId="785"/>
            <ac:spMk id="3" creationId="{00000000-0000-0000-0000-000000000000}"/>
          </ac:spMkLst>
        </pc:spChg>
        <pc:spChg chg="add del mod">
          <ac:chgData name="Soraia Hani Kasmas" userId="65a9e89c-5296-4c52-8139-507ef0c15326" providerId="ADAL" clId="{B4D61EBA-8F42-462A-9393-D6170CB33FD2}" dt="2023-04-16T13:01:26.978" v="714"/>
          <ac:spMkLst>
            <pc:docMk/>
            <pc:sldMk cId="761626111" sldId="785"/>
            <ac:spMk id="5" creationId="{78CC1DED-88FE-4633-89A4-9F3CAB10BD9D}"/>
          </ac:spMkLst>
        </pc:spChg>
      </pc:sldChg>
      <pc:sldChg chg="del">
        <pc:chgData name="Soraia Hani Kasmas" userId="65a9e89c-5296-4c52-8139-507ef0c15326" providerId="ADAL" clId="{B4D61EBA-8F42-462A-9393-D6170CB33FD2}" dt="2023-04-16T11:44:02.533" v="34" actId="2696"/>
        <pc:sldMkLst>
          <pc:docMk/>
          <pc:sldMk cId="254572175" sldId="786"/>
        </pc:sldMkLst>
      </pc:sldChg>
      <pc:sldChg chg="modSp new mod">
        <pc:chgData name="Soraia Hani Kasmas" userId="65a9e89c-5296-4c52-8139-507ef0c15326" providerId="ADAL" clId="{B4D61EBA-8F42-462A-9393-D6170CB33FD2}" dt="2023-04-16T13:24:58.989" v="1491" actId="13926"/>
        <pc:sldMkLst>
          <pc:docMk/>
          <pc:sldMk cId="3373402603" sldId="786"/>
        </pc:sldMkLst>
        <pc:spChg chg="mod">
          <ac:chgData name="Soraia Hani Kasmas" userId="65a9e89c-5296-4c52-8139-507ef0c15326" providerId="ADAL" clId="{B4D61EBA-8F42-462A-9393-D6170CB33FD2}" dt="2023-04-16T11:45:46.648" v="128" actId="122"/>
          <ac:spMkLst>
            <pc:docMk/>
            <pc:sldMk cId="3373402603" sldId="786"/>
            <ac:spMk id="2" creationId="{03973653-1045-4B2A-A0FD-25F8581926E9}"/>
          </ac:spMkLst>
        </pc:spChg>
        <pc:spChg chg="mod">
          <ac:chgData name="Soraia Hani Kasmas" userId="65a9e89c-5296-4c52-8139-507ef0c15326" providerId="ADAL" clId="{B4D61EBA-8F42-462A-9393-D6170CB33FD2}" dt="2023-04-16T13:24:58.989" v="1491" actId="13926"/>
          <ac:spMkLst>
            <pc:docMk/>
            <pc:sldMk cId="3373402603" sldId="786"/>
            <ac:spMk id="3" creationId="{2F6FC16A-95AB-4970-BB1C-D7B6F201CCAF}"/>
          </ac:spMkLst>
        </pc:spChg>
      </pc:sldChg>
      <pc:sldChg chg="modSp new mod">
        <pc:chgData name="Soraia Hani Kasmas" userId="65a9e89c-5296-4c52-8139-507ef0c15326" providerId="ADAL" clId="{B4D61EBA-8F42-462A-9393-D6170CB33FD2}" dt="2023-04-16T13:41:53.753" v="2250" actId="20577"/>
        <pc:sldMkLst>
          <pc:docMk/>
          <pc:sldMk cId="286892631" sldId="787"/>
        </pc:sldMkLst>
        <pc:spChg chg="mod">
          <ac:chgData name="Soraia Hani Kasmas" userId="65a9e89c-5296-4c52-8139-507ef0c15326" providerId="ADAL" clId="{B4D61EBA-8F42-462A-9393-D6170CB33FD2}" dt="2023-04-16T11:46:20.120" v="153" actId="122"/>
          <ac:spMkLst>
            <pc:docMk/>
            <pc:sldMk cId="286892631" sldId="787"/>
            <ac:spMk id="2" creationId="{C1F8AE0D-A0C8-4BFB-BE2B-601FEF5A850D}"/>
          </ac:spMkLst>
        </pc:spChg>
        <pc:spChg chg="mod">
          <ac:chgData name="Soraia Hani Kasmas" userId="65a9e89c-5296-4c52-8139-507ef0c15326" providerId="ADAL" clId="{B4D61EBA-8F42-462A-9393-D6170CB33FD2}" dt="2023-04-16T13:41:53.753" v="2250" actId="20577"/>
          <ac:spMkLst>
            <pc:docMk/>
            <pc:sldMk cId="286892631" sldId="787"/>
            <ac:spMk id="3" creationId="{0937E78C-CEDB-4FA8-9CBE-293F5BF55D21}"/>
          </ac:spMkLst>
        </pc:spChg>
      </pc:sldChg>
      <pc:sldChg chg="del">
        <pc:chgData name="Soraia Hani Kasmas" userId="65a9e89c-5296-4c52-8139-507ef0c15326" providerId="ADAL" clId="{B4D61EBA-8F42-462A-9393-D6170CB33FD2}" dt="2023-04-16T11:44:02.533" v="34" actId="2696"/>
        <pc:sldMkLst>
          <pc:docMk/>
          <pc:sldMk cId="4148848263" sldId="787"/>
        </pc:sldMkLst>
      </pc:sldChg>
      <pc:sldChg chg="del">
        <pc:chgData name="Soraia Hani Kasmas" userId="65a9e89c-5296-4c52-8139-507ef0c15326" providerId="ADAL" clId="{B4D61EBA-8F42-462A-9393-D6170CB33FD2}" dt="2023-04-16T11:44:02.533" v="34" actId="2696"/>
        <pc:sldMkLst>
          <pc:docMk/>
          <pc:sldMk cId="909829897" sldId="788"/>
        </pc:sldMkLst>
      </pc:sldChg>
      <pc:sldChg chg="modSp new mod">
        <pc:chgData name="Soraia Hani Kasmas" userId="65a9e89c-5296-4c52-8139-507ef0c15326" providerId="ADAL" clId="{B4D61EBA-8F42-462A-9393-D6170CB33FD2}" dt="2023-04-16T13:41:45.902" v="2246" actId="20577"/>
        <pc:sldMkLst>
          <pc:docMk/>
          <pc:sldMk cId="1656545710" sldId="788"/>
        </pc:sldMkLst>
        <pc:spChg chg="mod">
          <ac:chgData name="Soraia Hani Kasmas" userId="65a9e89c-5296-4c52-8139-507ef0c15326" providerId="ADAL" clId="{B4D61EBA-8F42-462A-9393-D6170CB33FD2}" dt="2023-04-16T11:46:41.818" v="181" actId="122"/>
          <ac:spMkLst>
            <pc:docMk/>
            <pc:sldMk cId="1656545710" sldId="788"/>
            <ac:spMk id="2" creationId="{800D13B5-6CA4-4169-A9BC-D90E41A65A0A}"/>
          </ac:spMkLst>
        </pc:spChg>
        <pc:spChg chg="mod">
          <ac:chgData name="Soraia Hani Kasmas" userId="65a9e89c-5296-4c52-8139-507ef0c15326" providerId="ADAL" clId="{B4D61EBA-8F42-462A-9393-D6170CB33FD2}" dt="2023-04-16T13:41:45.902" v="2246" actId="20577"/>
          <ac:spMkLst>
            <pc:docMk/>
            <pc:sldMk cId="1656545710" sldId="788"/>
            <ac:spMk id="3" creationId="{5CA696B6-7DA5-46A5-80E7-029387116E6C}"/>
          </ac:spMkLst>
        </pc:spChg>
      </pc:sldChg>
      <pc:sldChg chg="modSp new mod">
        <pc:chgData name="Soraia Hani Kasmas" userId="65a9e89c-5296-4c52-8139-507ef0c15326" providerId="ADAL" clId="{B4D61EBA-8F42-462A-9393-D6170CB33FD2}" dt="2023-04-16T14:31:54.619" v="3369" actId="5793"/>
        <pc:sldMkLst>
          <pc:docMk/>
          <pc:sldMk cId="2326896100" sldId="789"/>
        </pc:sldMkLst>
        <pc:spChg chg="mod">
          <ac:chgData name="Soraia Hani Kasmas" userId="65a9e89c-5296-4c52-8139-507ef0c15326" providerId="ADAL" clId="{B4D61EBA-8F42-462A-9393-D6170CB33FD2}" dt="2023-04-16T11:47:04.319" v="215" actId="122"/>
          <ac:spMkLst>
            <pc:docMk/>
            <pc:sldMk cId="2326896100" sldId="789"/>
            <ac:spMk id="2" creationId="{3F114319-84C9-4AAF-AFA3-783D2248EEE2}"/>
          </ac:spMkLst>
        </pc:spChg>
        <pc:spChg chg="mod">
          <ac:chgData name="Soraia Hani Kasmas" userId="65a9e89c-5296-4c52-8139-507ef0c15326" providerId="ADAL" clId="{B4D61EBA-8F42-462A-9393-D6170CB33FD2}" dt="2023-04-16T14:31:54.619" v="3369" actId="5793"/>
          <ac:spMkLst>
            <pc:docMk/>
            <pc:sldMk cId="2326896100" sldId="789"/>
            <ac:spMk id="3" creationId="{453A38C8-FF32-47F3-A34B-D2FFB225B9BE}"/>
          </ac:spMkLst>
        </pc:spChg>
      </pc:sldChg>
      <pc:sldChg chg="del">
        <pc:chgData name="Soraia Hani Kasmas" userId="65a9e89c-5296-4c52-8139-507ef0c15326" providerId="ADAL" clId="{B4D61EBA-8F42-462A-9393-D6170CB33FD2}" dt="2023-04-16T11:44:02.533" v="34" actId="2696"/>
        <pc:sldMkLst>
          <pc:docMk/>
          <pc:sldMk cId="4268088202" sldId="789"/>
        </pc:sldMkLst>
      </pc:sldChg>
      <pc:sldChg chg="modSp add mod">
        <pc:chgData name="Soraia Hani Kasmas" userId="65a9e89c-5296-4c52-8139-507ef0c15326" providerId="ADAL" clId="{B4D61EBA-8F42-462A-9393-D6170CB33FD2}" dt="2023-04-16T14:13:33.256" v="3244" actId="20577"/>
        <pc:sldMkLst>
          <pc:docMk/>
          <pc:sldMk cId="3151775820" sldId="790"/>
        </pc:sldMkLst>
        <pc:spChg chg="mod">
          <ac:chgData name="Soraia Hani Kasmas" userId="65a9e89c-5296-4c52-8139-507ef0c15326" providerId="ADAL" clId="{B4D61EBA-8F42-462A-9393-D6170CB33FD2}" dt="2023-04-16T14:13:33.256" v="3244" actId="20577"/>
          <ac:spMkLst>
            <pc:docMk/>
            <pc:sldMk cId="3151775820" sldId="790"/>
            <ac:spMk id="3" creationId="{453A38C8-FF32-47F3-A34B-D2FFB225B9BE}"/>
          </ac:spMkLst>
        </pc:spChg>
      </pc:sldChg>
      <pc:sldChg chg="del">
        <pc:chgData name="Soraia Hani Kasmas" userId="65a9e89c-5296-4c52-8139-507ef0c15326" providerId="ADAL" clId="{B4D61EBA-8F42-462A-9393-D6170CB33FD2}" dt="2023-04-16T11:44:02.533" v="34" actId="2696"/>
        <pc:sldMkLst>
          <pc:docMk/>
          <pc:sldMk cId="4286446174" sldId="790"/>
        </pc:sldMkLst>
      </pc:sldChg>
      <pc:sldChg chg="add">
        <pc:chgData name="Soraia Hani Kasmas" userId="65a9e89c-5296-4c52-8139-507ef0c15326" providerId="ADAL" clId="{B4D61EBA-8F42-462A-9393-D6170CB33FD2}" dt="2023-04-16T14:14:04.138" v="3245" actId="2890"/>
        <pc:sldMkLst>
          <pc:docMk/>
          <pc:sldMk cId="1347496181" sldId="791"/>
        </pc:sldMkLst>
      </pc:sldChg>
      <pc:sldChg chg="del">
        <pc:chgData name="Soraia Hani Kasmas" userId="65a9e89c-5296-4c52-8139-507ef0c15326" providerId="ADAL" clId="{B4D61EBA-8F42-462A-9393-D6170CB33FD2}" dt="2023-04-16T11:44:02.533" v="34" actId="2696"/>
        <pc:sldMkLst>
          <pc:docMk/>
          <pc:sldMk cId="3173865257" sldId="791"/>
        </pc:sldMkLst>
      </pc:sldChg>
      <pc:sldChg chg="modSp add mod">
        <pc:chgData name="Soraia Hani Kasmas" userId="65a9e89c-5296-4c52-8139-507ef0c15326" providerId="ADAL" clId="{B4D61EBA-8F42-462A-9393-D6170CB33FD2}" dt="2023-04-16T14:28:32.579" v="3350" actId="108"/>
        <pc:sldMkLst>
          <pc:docMk/>
          <pc:sldMk cId="1194339238" sldId="792"/>
        </pc:sldMkLst>
        <pc:spChg chg="mod">
          <ac:chgData name="Soraia Hani Kasmas" userId="65a9e89c-5296-4c52-8139-507ef0c15326" providerId="ADAL" clId="{B4D61EBA-8F42-462A-9393-D6170CB33FD2}" dt="2023-04-16T14:28:32.579" v="3350" actId="108"/>
          <ac:spMkLst>
            <pc:docMk/>
            <pc:sldMk cId="1194339238" sldId="792"/>
            <ac:spMk id="2" creationId="{00000000-0000-0000-0000-000000000000}"/>
          </ac:spMkLst>
        </pc:spChg>
        <pc:spChg chg="mod">
          <ac:chgData name="Soraia Hani Kasmas" userId="65a9e89c-5296-4c52-8139-507ef0c15326" providerId="ADAL" clId="{B4D61EBA-8F42-462A-9393-D6170CB33FD2}" dt="2023-04-16T14:15:56.707" v="3247"/>
          <ac:spMkLst>
            <pc:docMk/>
            <pc:sldMk cId="1194339238" sldId="792"/>
            <ac:spMk id="3" creationId="{00000000-0000-0000-0000-000000000000}"/>
          </ac:spMkLst>
        </pc:spChg>
      </pc:sldChg>
      <pc:sldChg chg="del">
        <pc:chgData name="Soraia Hani Kasmas" userId="65a9e89c-5296-4c52-8139-507ef0c15326" providerId="ADAL" clId="{B4D61EBA-8F42-462A-9393-D6170CB33FD2}" dt="2023-04-16T11:44:02.533" v="34" actId="2696"/>
        <pc:sldMkLst>
          <pc:docMk/>
          <pc:sldMk cId="3687568769" sldId="792"/>
        </pc:sldMkLst>
      </pc:sldChg>
      <pc:sldChg chg="modSp add mod">
        <pc:chgData name="Soraia Hani Kasmas" userId="65a9e89c-5296-4c52-8139-507ef0c15326" providerId="ADAL" clId="{B4D61EBA-8F42-462A-9393-D6170CB33FD2}" dt="2023-04-16T14:31:29.575" v="3367" actId="113"/>
        <pc:sldMkLst>
          <pc:docMk/>
          <pc:sldMk cId="3894268372" sldId="793"/>
        </pc:sldMkLst>
        <pc:spChg chg="mod">
          <ac:chgData name="Soraia Hani Kasmas" userId="65a9e89c-5296-4c52-8139-507ef0c15326" providerId="ADAL" clId="{B4D61EBA-8F42-462A-9393-D6170CB33FD2}" dt="2023-04-16T14:27:22.199" v="3337" actId="108"/>
          <ac:spMkLst>
            <pc:docMk/>
            <pc:sldMk cId="3894268372" sldId="793"/>
            <ac:spMk id="2" creationId="{03973653-1045-4B2A-A0FD-25F8581926E9}"/>
          </ac:spMkLst>
        </pc:spChg>
        <pc:spChg chg="mod">
          <ac:chgData name="Soraia Hani Kasmas" userId="65a9e89c-5296-4c52-8139-507ef0c15326" providerId="ADAL" clId="{B4D61EBA-8F42-462A-9393-D6170CB33FD2}" dt="2023-04-16T14:31:29.575" v="3367" actId="113"/>
          <ac:spMkLst>
            <pc:docMk/>
            <pc:sldMk cId="3894268372" sldId="793"/>
            <ac:spMk id="3" creationId="{2F6FC16A-95AB-4970-BB1C-D7B6F201CCAF}"/>
          </ac:spMkLst>
        </pc:spChg>
      </pc:sldChg>
      <pc:sldChg chg="addSp delSp modSp add mod">
        <pc:chgData name="Soraia Hani Kasmas" userId="65a9e89c-5296-4c52-8139-507ef0c15326" providerId="ADAL" clId="{B4D61EBA-8F42-462A-9393-D6170CB33FD2}" dt="2023-04-16T14:26:25.754" v="3334" actId="403"/>
        <pc:sldMkLst>
          <pc:docMk/>
          <pc:sldMk cId="2837330903" sldId="794"/>
        </pc:sldMkLst>
        <pc:spChg chg="mod">
          <ac:chgData name="Soraia Hani Kasmas" userId="65a9e89c-5296-4c52-8139-507ef0c15326" providerId="ADAL" clId="{B4D61EBA-8F42-462A-9393-D6170CB33FD2}" dt="2023-04-16T14:26:20.268" v="3333" actId="108"/>
          <ac:spMkLst>
            <pc:docMk/>
            <pc:sldMk cId="2837330903" sldId="794"/>
            <ac:spMk id="2" creationId="{800D13B5-6CA4-4169-A9BC-D90E41A65A0A}"/>
          </ac:spMkLst>
        </pc:spChg>
        <pc:spChg chg="add del mod">
          <ac:chgData name="Soraia Hani Kasmas" userId="65a9e89c-5296-4c52-8139-507ef0c15326" providerId="ADAL" clId="{B4D61EBA-8F42-462A-9393-D6170CB33FD2}" dt="2023-04-16T14:26:25.754" v="3334" actId="403"/>
          <ac:spMkLst>
            <pc:docMk/>
            <pc:sldMk cId="2837330903" sldId="794"/>
            <ac:spMk id="3" creationId="{5CA696B6-7DA5-46A5-80E7-029387116E6C}"/>
          </ac:spMkLst>
        </pc:spChg>
        <pc:spChg chg="add del">
          <ac:chgData name="Soraia Hani Kasmas" userId="65a9e89c-5296-4c52-8139-507ef0c15326" providerId="ADAL" clId="{B4D61EBA-8F42-462A-9393-D6170CB33FD2}" dt="2023-04-16T14:18:37.425" v="3268"/>
          <ac:spMkLst>
            <pc:docMk/>
            <pc:sldMk cId="2837330903" sldId="794"/>
            <ac:spMk id="5" creationId="{876017FD-E2D8-48C7-97D7-A33F572044C3}"/>
          </ac:spMkLst>
        </pc:spChg>
        <pc:spChg chg="add del">
          <ac:chgData name="Soraia Hani Kasmas" userId="65a9e89c-5296-4c52-8139-507ef0c15326" providerId="ADAL" clId="{B4D61EBA-8F42-462A-9393-D6170CB33FD2}" dt="2023-04-16T14:18:42.795" v="3270"/>
          <ac:spMkLst>
            <pc:docMk/>
            <pc:sldMk cId="2837330903" sldId="794"/>
            <ac:spMk id="6" creationId="{1C5BC7A6-3C98-45E1-9D46-933C18EE36EA}"/>
          </ac:spMkLst>
        </pc:spChg>
        <pc:spChg chg="add del mod">
          <ac:chgData name="Soraia Hani Kasmas" userId="65a9e89c-5296-4c52-8139-507ef0c15326" providerId="ADAL" clId="{B4D61EBA-8F42-462A-9393-D6170CB33FD2}" dt="2023-04-16T14:19:02.494" v="3287"/>
          <ac:spMkLst>
            <pc:docMk/>
            <pc:sldMk cId="2837330903" sldId="794"/>
            <ac:spMk id="7" creationId="{DC23D61E-0389-4E16-8DA4-8F47489CB186}"/>
          </ac:spMkLst>
        </pc:spChg>
      </pc:sldChg>
      <pc:sldChg chg="modSp add mod">
        <pc:chgData name="Soraia Hani Kasmas" userId="65a9e89c-5296-4c52-8139-507ef0c15326" providerId="ADAL" clId="{B4D61EBA-8F42-462A-9393-D6170CB33FD2}" dt="2023-04-16T14:25:18.587" v="3330"/>
        <pc:sldMkLst>
          <pc:docMk/>
          <pc:sldMk cId="3676685781" sldId="795"/>
        </pc:sldMkLst>
        <pc:spChg chg="mod">
          <ac:chgData name="Soraia Hani Kasmas" userId="65a9e89c-5296-4c52-8139-507ef0c15326" providerId="ADAL" clId="{B4D61EBA-8F42-462A-9393-D6170CB33FD2}" dt="2023-04-16T14:25:18.587" v="3330"/>
          <ac:spMkLst>
            <pc:docMk/>
            <pc:sldMk cId="3676685781" sldId="795"/>
            <ac:spMk id="2" creationId="{3F114319-84C9-4AAF-AFA3-783D2248EEE2}"/>
          </ac:spMkLst>
        </pc:spChg>
        <pc:spChg chg="mod">
          <ac:chgData name="Soraia Hani Kasmas" userId="65a9e89c-5296-4c52-8139-507ef0c15326" providerId="ADAL" clId="{B4D61EBA-8F42-462A-9393-D6170CB33FD2}" dt="2023-04-16T14:21:21.505" v="3306" actId="20577"/>
          <ac:spMkLst>
            <pc:docMk/>
            <pc:sldMk cId="3676685781" sldId="795"/>
            <ac:spMk id="3" creationId="{453A38C8-FF32-47F3-A34B-D2FFB225B9BE}"/>
          </ac:spMkLst>
        </pc:spChg>
      </pc:sldChg>
      <pc:sldChg chg="del">
        <pc:chgData name="Soraia Hani Kasmas" userId="65a9e89c-5296-4c52-8139-507ef0c15326" providerId="ADAL" clId="{B4D61EBA-8F42-462A-9393-D6170CB33FD2}" dt="2023-04-16T11:44:02.533" v="34" actId="2696"/>
        <pc:sldMkLst>
          <pc:docMk/>
          <pc:sldMk cId="524353670" sldId="796"/>
        </pc:sldMkLst>
      </pc:sldChg>
      <pc:sldChg chg="modSp add mod">
        <pc:chgData name="Soraia Hani Kasmas" userId="65a9e89c-5296-4c52-8139-507ef0c15326" providerId="ADAL" clId="{B4D61EBA-8F42-462A-9393-D6170CB33FD2}" dt="2023-04-16T14:25:00.768" v="3329" actId="108"/>
        <pc:sldMkLst>
          <pc:docMk/>
          <pc:sldMk cId="1932175346" sldId="796"/>
        </pc:sldMkLst>
        <pc:spChg chg="mod">
          <ac:chgData name="Soraia Hani Kasmas" userId="65a9e89c-5296-4c52-8139-507ef0c15326" providerId="ADAL" clId="{B4D61EBA-8F42-462A-9393-D6170CB33FD2}" dt="2023-04-16T14:25:00.768" v="3329" actId="108"/>
          <ac:spMkLst>
            <pc:docMk/>
            <pc:sldMk cId="1932175346" sldId="796"/>
            <ac:spMk id="2" creationId="{3F114319-84C9-4AAF-AFA3-783D2248EEE2}"/>
          </ac:spMkLst>
        </pc:spChg>
        <pc:spChg chg="mod">
          <ac:chgData name="Soraia Hani Kasmas" userId="65a9e89c-5296-4c52-8139-507ef0c15326" providerId="ADAL" clId="{B4D61EBA-8F42-462A-9393-D6170CB33FD2}" dt="2023-04-16T14:23:32.931" v="3325" actId="20577"/>
          <ac:spMkLst>
            <pc:docMk/>
            <pc:sldMk cId="1932175346" sldId="796"/>
            <ac:spMk id="3" creationId="{453A38C8-FF32-47F3-A34B-D2FFB225B9BE}"/>
          </ac:spMkLst>
        </pc:spChg>
      </pc:sldChg>
      <pc:sldChg chg="del">
        <pc:chgData name="Soraia Hani Kasmas" userId="65a9e89c-5296-4c52-8139-507ef0c15326" providerId="ADAL" clId="{B4D61EBA-8F42-462A-9393-D6170CB33FD2}" dt="2023-04-16T11:44:02.533" v="34" actId="2696"/>
        <pc:sldMkLst>
          <pc:docMk/>
          <pc:sldMk cId="1501841976" sldId="797"/>
        </pc:sldMkLst>
      </pc:sldChg>
      <pc:sldChg chg="modSp add mod">
        <pc:chgData name="Soraia Hani Kasmas" userId="65a9e89c-5296-4c52-8139-507ef0c15326" providerId="ADAL" clId="{B4D61EBA-8F42-462A-9393-D6170CB33FD2}" dt="2023-04-16T14:31:04.414" v="3366" actId="113"/>
        <pc:sldMkLst>
          <pc:docMk/>
          <pc:sldMk cId="4115123321" sldId="797"/>
        </pc:sldMkLst>
        <pc:spChg chg="mod">
          <ac:chgData name="Soraia Hani Kasmas" userId="65a9e89c-5296-4c52-8139-507ef0c15326" providerId="ADAL" clId="{B4D61EBA-8F42-462A-9393-D6170CB33FD2}" dt="2023-04-16T14:29:32.742" v="3354" actId="108"/>
          <ac:spMkLst>
            <pc:docMk/>
            <pc:sldMk cId="4115123321" sldId="797"/>
            <ac:spMk id="2" creationId="{00000000-0000-0000-0000-000000000000}"/>
          </ac:spMkLst>
        </pc:spChg>
        <pc:spChg chg="mod">
          <ac:chgData name="Soraia Hani Kasmas" userId="65a9e89c-5296-4c52-8139-507ef0c15326" providerId="ADAL" clId="{B4D61EBA-8F42-462A-9393-D6170CB33FD2}" dt="2023-04-16T14:31:04.414" v="3366" actId="113"/>
          <ac:spMkLst>
            <pc:docMk/>
            <pc:sldMk cId="4115123321" sldId="797"/>
            <ac:spMk id="3" creationId="{00000000-0000-0000-0000-000000000000}"/>
          </ac:spMkLst>
        </pc:spChg>
      </pc:sldChg>
      <pc:sldChg chg="del">
        <pc:chgData name="Soraia Hani Kasmas" userId="65a9e89c-5296-4c52-8139-507ef0c15326" providerId="ADAL" clId="{B4D61EBA-8F42-462A-9393-D6170CB33FD2}" dt="2023-04-16T11:44:02.533" v="34" actId="2696"/>
        <pc:sldMkLst>
          <pc:docMk/>
          <pc:sldMk cId="2275729429" sldId="798"/>
        </pc:sldMkLst>
      </pc:sldChg>
      <pc:sldChg chg="modSp new mod">
        <pc:chgData name="Soraia Hani Kasmas" userId="65a9e89c-5296-4c52-8139-507ef0c15326" providerId="ADAL" clId="{B4D61EBA-8F42-462A-9393-D6170CB33FD2}" dt="2023-04-16T14:32:23.548" v="3375" actId="122"/>
        <pc:sldMkLst>
          <pc:docMk/>
          <pc:sldMk cId="2485029604" sldId="798"/>
        </pc:sldMkLst>
        <pc:spChg chg="mod">
          <ac:chgData name="Soraia Hani Kasmas" userId="65a9e89c-5296-4c52-8139-507ef0c15326" providerId="ADAL" clId="{B4D61EBA-8F42-462A-9393-D6170CB33FD2}" dt="2023-04-16T14:32:23.548" v="3375" actId="122"/>
          <ac:spMkLst>
            <pc:docMk/>
            <pc:sldMk cId="2485029604" sldId="798"/>
            <ac:spMk id="2" creationId="{560A7C8F-9C7A-4FE3-80E9-0CF13EFFFAAF}"/>
          </ac:spMkLst>
        </pc:spChg>
      </pc:sldChg>
      <pc:sldChg chg="del">
        <pc:chgData name="Soraia Hani Kasmas" userId="65a9e89c-5296-4c52-8139-507ef0c15326" providerId="ADAL" clId="{B4D61EBA-8F42-462A-9393-D6170CB33FD2}" dt="2023-04-16T11:44:02.533" v="34" actId="2696"/>
        <pc:sldMkLst>
          <pc:docMk/>
          <pc:sldMk cId="2628955862" sldId="80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1" y="1"/>
            <a:ext cx="3066512" cy="469655"/>
          </a:xfrm>
          <a:prstGeom prst="rect">
            <a:avLst/>
          </a:prstGeom>
        </p:spPr>
        <p:txBody>
          <a:bodyPr vert="horz" lIns="92871" tIns="46436" rIns="92871" bIns="46436" rtlCol="0"/>
          <a:lstStyle>
            <a:lvl1pPr algn="l" defTabSz="1023793"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sz="quarter" idx="1"/>
          </p:nvPr>
        </p:nvSpPr>
        <p:spPr>
          <a:xfrm>
            <a:off x="4008912" y="1"/>
            <a:ext cx="3066512" cy="469655"/>
          </a:xfrm>
          <a:prstGeom prst="rect">
            <a:avLst/>
          </a:prstGeom>
        </p:spPr>
        <p:txBody>
          <a:bodyPr vert="horz" lIns="92871" tIns="46436" rIns="92871" bIns="46436" rtlCol="0"/>
          <a:lstStyle>
            <a:lvl1pPr algn="r" defTabSz="1023793" fontAlgn="auto">
              <a:spcBef>
                <a:spcPts val="0"/>
              </a:spcBef>
              <a:spcAft>
                <a:spcPts val="0"/>
              </a:spcAft>
              <a:defRPr sz="1200" smtClean="0">
                <a:latin typeface="+mn-lt"/>
                <a:cs typeface="+mn-cs"/>
              </a:defRPr>
            </a:lvl1pPr>
          </a:lstStyle>
          <a:p>
            <a:pPr>
              <a:defRPr/>
            </a:pPr>
            <a:fld id="{4A13F04A-C1E7-4068-B9D8-6C3E17541C87}" type="datetimeFigureOut">
              <a:rPr lang="pt-BR"/>
              <a:pPr>
                <a:defRPr/>
              </a:pPr>
              <a:t>16/04/2023</a:t>
            </a:fld>
            <a:endParaRPr lang="pt-BR"/>
          </a:p>
        </p:txBody>
      </p:sp>
      <p:sp>
        <p:nvSpPr>
          <p:cNvPr id="4" name="Espaço Reservado para Rodapé 3"/>
          <p:cNvSpPr>
            <a:spLocks noGrp="1"/>
          </p:cNvSpPr>
          <p:nvPr>
            <p:ph type="ftr" sz="quarter" idx="2"/>
          </p:nvPr>
        </p:nvSpPr>
        <p:spPr>
          <a:xfrm>
            <a:off x="1" y="8893423"/>
            <a:ext cx="3066512" cy="469653"/>
          </a:xfrm>
          <a:prstGeom prst="rect">
            <a:avLst/>
          </a:prstGeom>
        </p:spPr>
        <p:txBody>
          <a:bodyPr vert="horz" lIns="92871" tIns="46436" rIns="92871" bIns="46436" rtlCol="0" anchor="b"/>
          <a:lstStyle>
            <a:lvl1pPr algn="l" defTabSz="1023793" fontAlgn="auto">
              <a:spcBef>
                <a:spcPts val="0"/>
              </a:spcBef>
              <a:spcAft>
                <a:spcPts val="0"/>
              </a:spcAft>
              <a:defRPr sz="1200">
                <a:latin typeface="+mn-lt"/>
                <a:cs typeface="+mn-cs"/>
              </a:defRPr>
            </a:lvl1pPr>
          </a:lstStyle>
          <a:p>
            <a:pPr>
              <a:defRPr/>
            </a:pPr>
            <a:endParaRPr lang="pt-BR"/>
          </a:p>
        </p:txBody>
      </p:sp>
      <p:sp>
        <p:nvSpPr>
          <p:cNvPr id="5" name="Espaço Reservado para Número de Slide 4"/>
          <p:cNvSpPr>
            <a:spLocks noGrp="1"/>
          </p:cNvSpPr>
          <p:nvPr>
            <p:ph type="sldNum" sz="quarter" idx="3"/>
          </p:nvPr>
        </p:nvSpPr>
        <p:spPr>
          <a:xfrm>
            <a:off x="4008912" y="8893423"/>
            <a:ext cx="3066512" cy="469653"/>
          </a:xfrm>
          <a:prstGeom prst="rect">
            <a:avLst/>
          </a:prstGeom>
        </p:spPr>
        <p:txBody>
          <a:bodyPr vert="horz" lIns="92871" tIns="46436" rIns="92871" bIns="46436" rtlCol="0" anchor="b"/>
          <a:lstStyle>
            <a:lvl1pPr algn="r" defTabSz="1023793" fontAlgn="auto">
              <a:spcBef>
                <a:spcPts val="0"/>
              </a:spcBef>
              <a:spcAft>
                <a:spcPts val="0"/>
              </a:spcAft>
              <a:defRPr sz="1200" smtClean="0">
                <a:latin typeface="+mn-lt"/>
                <a:cs typeface="+mn-cs"/>
              </a:defRPr>
            </a:lvl1pPr>
          </a:lstStyle>
          <a:p>
            <a:pPr>
              <a:defRPr/>
            </a:pPr>
            <a:fld id="{614AEE8B-2036-494E-A3BF-21E0D6881922}" type="slidenum">
              <a:rPr lang="pt-BR"/>
              <a:pPr>
                <a:defRPr/>
              </a:pPr>
              <a:t>‹nº›</a:t>
            </a:fld>
            <a:endParaRPr lang="pt-BR"/>
          </a:p>
        </p:txBody>
      </p:sp>
    </p:spTree>
    <p:extLst>
      <p:ext uri="{BB962C8B-B14F-4D97-AF65-F5344CB8AC3E}">
        <p14:creationId xmlns:p14="http://schemas.microsoft.com/office/powerpoint/2010/main" val="35148349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Espaço Reservado para Número de Slide 6"/>
          <p:cNvSpPr>
            <a:spLocks noGrp="1"/>
          </p:cNvSpPr>
          <p:nvPr>
            <p:ph type="sldNum" sz="quarter" idx="5"/>
          </p:nvPr>
        </p:nvSpPr>
        <p:spPr>
          <a:xfrm>
            <a:off x="6370688" y="205568"/>
            <a:ext cx="468724" cy="468154"/>
          </a:xfrm>
          <a:prstGeom prst="rect">
            <a:avLst/>
          </a:prstGeom>
        </p:spPr>
        <p:txBody>
          <a:bodyPr vert="horz" lIns="92871" tIns="46436" rIns="92871" bIns="46436" rtlCol="0" anchor="b"/>
          <a:lstStyle>
            <a:lvl1pPr algn="r" defTabSz="1023793" fontAlgn="auto">
              <a:spcBef>
                <a:spcPts val="0"/>
              </a:spcBef>
              <a:spcAft>
                <a:spcPts val="0"/>
              </a:spcAft>
              <a:defRPr sz="1200" smtClean="0">
                <a:latin typeface="Arial" pitchFamily="34" charset="0"/>
                <a:cs typeface="+mn-cs"/>
              </a:defRPr>
            </a:lvl1pPr>
          </a:lstStyle>
          <a:p>
            <a:pPr>
              <a:defRPr/>
            </a:pPr>
            <a:fld id="{DBA2CC17-84C9-4F25-B515-5124DAD6CA9F}" type="slidenum">
              <a:rPr lang="pt-BR"/>
              <a:pPr>
                <a:defRPr/>
              </a:pPr>
              <a:t>‹nº›</a:t>
            </a:fld>
            <a:endParaRPr lang="pt-BR" dirty="0"/>
          </a:p>
        </p:txBody>
      </p:sp>
    </p:spTree>
    <p:extLst>
      <p:ext uri="{BB962C8B-B14F-4D97-AF65-F5344CB8AC3E}">
        <p14:creationId xmlns:p14="http://schemas.microsoft.com/office/powerpoint/2010/main" val="1809745100"/>
      </p:ext>
    </p:extLst>
  </p:cSld>
  <p:clrMap bg1="lt1" tx1="dk1" bg2="lt2" tx2="dk2" accent1="accent1" accent2="accent2" accent3="accent3" accent4="accent4" accent5="accent5" accent6="accent6" hlink="hlink" folHlink="folHlink"/>
  <p:notesStyle>
    <a:lvl1pPr algn="l" defTabSz="585788" rtl="0" fontAlgn="base">
      <a:spcBef>
        <a:spcPct val="30000"/>
      </a:spcBef>
      <a:spcAft>
        <a:spcPct val="0"/>
      </a:spcAft>
      <a:defRPr sz="800" kern="1200">
        <a:solidFill>
          <a:schemeClr val="tx1"/>
        </a:solidFill>
        <a:latin typeface="Arial" pitchFamily="34" charset="0"/>
        <a:ea typeface="+mn-ea"/>
        <a:cs typeface="+mn-cs"/>
      </a:defRPr>
    </a:lvl1pPr>
    <a:lvl2pPr marL="292100" indent="165100" algn="l" defTabSz="585788" rtl="0" fontAlgn="base">
      <a:spcBef>
        <a:spcPct val="30000"/>
      </a:spcBef>
      <a:spcAft>
        <a:spcPct val="0"/>
      </a:spcAft>
      <a:defRPr sz="800" kern="1200">
        <a:solidFill>
          <a:schemeClr val="tx1"/>
        </a:solidFill>
        <a:latin typeface="Arial" pitchFamily="34" charset="0"/>
        <a:ea typeface="+mn-ea"/>
        <a:cs typeface="+mn-cs"/>
      </a:defRPr>
    </a:lvl2pPr>
    <a:lvl3pPr marL="585788" indent="328613" algn="l" defTabSz="585788" rtl="0" fontAlgn="base">
      <a:spcBef>
        <a:spcPct val="30000"/>
      </a:spcBef>
      <a:spcAft>
        <a:spcPct val="0"/>
      </a:spcAft>
      <a:defRPr sz="800" kern="1200">
        <a:solidFill>
          <a:schemeClr val="tx1"/>
        </a:solidFill>
        <a:latin typeface="Arial" pitchFamily="34" charset="0"/>
        <a:ea typeface="+mn-ea"/>
        <a:cs typeface="+mn-cs"/>
      </a:defRPr>
    </a:lvl3pPr>
    <a:lvl4pPr marL="877888" indent="493713" algn="l" defTabSz="585788" rtl="0" fontAlgn="base">
      <a:spcBef>
        <a:spcPct val="30000"/>
      </a:spcBef>
      <a:spcAft>
        <a:spcPct val="0"/>
      </a:spcAft>
      <a:defRPr sz="800" kern="1200">
        <a:solidFill>
          <a:schemeClr val="tx1"/>
        </a:solidFill>
        <a:latin typeface="Arial" pitchFamily="34" charset="0"/>
        <a:ea typeface="+mn-ea"/>
        <a:cs typeface="+mn-cs"/>
      </a:defRPr>
    </a:lvl4pPr>
    <a:lvl5pPr marL="1171575" indent="657225" algn="l" defTabSz="585788" rtl="0" fontAlgn="base">
      <a:spcBef>
        <a:spcPct val="30000"/>
      </a:spcBef>
      <a:spcAft>
        <a:spcPct val="0"/>
      </a:spcAft>
      <a:defRPr sz="800" kern="1200">
        <a:solidFill>
          <a:schemeClr val="tx1"/>
        </a:solidFill>
        <a:latin typeface="Arial" pitchFamily="34" charset="0"/>
        <a:ea typeface="+mn-ea"/>
        <a:cs typeface="+mn-cs"/>
      </a:defRPr>
    </a:lvl5pPr>
    <a:lvl6pPr marL="1464950" algn="l" defTabSz="585980" rtl="0" eaLnBrk="1" latinLnBrk="0" hangingPunct="1">
      <a:defRPr sz="800" kern="1200">
        <a:solidFill>
          <a:schemeClr val="tx1"/>
        </a:solidFill>
        <a:latin typeface="+mn-lt"/>
        <a:ea typeface="+mn-ea"/>
        <a:cs typeface="+mn-cs"/>
      </a:defRPr>
    </a:lvl6pPr>
    <a:lvl7pPr marL="1757941" algn="l" defTabSz="585980" rtl="0" eaLnBrk="1" latinLnBrk="0" hangingPunct="1">
      <a:defRPr sz="800" kern="1200">
        <a:solidFill>
          <a:schemeClr val="tx1"/>
        </a:solidFill>
        <a:latin typeface="+mn-lt"/>
        <a:ea typeface="+mn-ea"/>
        <a:cs typeface="+mn-cs"/>
      </a:defRPr>
    </a:lvl7pPr>
    <a:lvl8pPr marL="2050931" algn="l" defTabSz="585980" rtl="0" eaLnBrk="1" latinLnBrk="0" hangingPunct="1">
      <a:defRPr sz="800" kern="1200">
        <a:solidFill>
          <a:schemeClr val="tx1"/>
        </a:solidFill>
        <a:latin typeface="+mn-lt"/>
        <a:ea typeface="+mn-ea"/>
        <a:cs typeface="+mn-cs"/>
      </a:defRPr>
    </a:lvl8pPr>
    <a:lvl9pPr marL="2343922" algn="l" defTabSz="585980" rtl="0" eaLnBrk="1" latinLnBrk="0" hangingPunct="1">
      <a:defRPr sz="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431925" y="1169988"/>
            <a:ext cx="4213225" cy="3160712"/>
          </a:xfrm>
          <a:prstGeom prst="rect">
            <a:avLst/>
          </a:prstGeom>
          <a:noFill/>
          <a:ln w="12700">
            <a:solidFill>
              <a:prstClr val="black"/>
            </a:solidFill>
          </a:ln>
        </p:spPr>
      </p:sp>
      <p:sp>
        <p:nvSpPr>
          <p:cNvPr id="3" name="Espaço Reservado para Anotações 2"/>
          <p:cNvSpPr>
            <a:spLocks noGrp="1"/>
          </p:cNvSpPr>
          <p:nvPr>
            <p:ph type="body" idx="1"/>
          </p:nvPr>
        </p:nvSpPr>
        <p:spPr>
          <a:xfrm>
            <a:off x="708025" y="4505325"/>
            <a:ext cx="5661025" cy="3687763"/>
          </a:xfrm>
          <a:prstGeom prst="rect">
            <a:avLst/>
          </a:prstGeom>
        </p:spPr>
        <p:txBody>
          <a:bodyPr/>
          <a:lstStyle/>
          <a:p>
            <a:r>
              <a:rPr lang="pt-BR" dirty="0">
                <a:effectLst/>
              </a:rPr>
              <a:t>Associar malformações congênitas com dados demográficos, óbitos, variáveis e predições dos dados pode ajudar a entender melhor as causas e fatores de risco associados a essas condições, o que pode levar a melhores estratégias de prevenção, diagnóstico e tratamento.</a:t>
            </a:r>
          </a:p>
          <a:p>
            <a:r>
              <a:rPr lang="pt-BR" dirty="0">
                <a:effectLst/>
              </a:rPr>
              <a:t>Algumas possíveis associações entre malformações congênitas e dados demográficos, óbitos, variáveis e predições dos dados são:</a:t>
            </a:r>
          </a:p>
          <a:p>
            <a:pPr>
              <a:buFont typeface="Arial" panose="020B0604020202020204" pitchFamily="34" charset="0"/>
              <a:buChar char="•"/>
            </a:pPr>
            <a:r>
              <a:rPr lang="pt-BR" dirty="0">
                <a:effectLst/>
              </a:rPr>
              <a:t>Dados demográficos: A incidência de malformações congênitas pode variar de acordo com fatores como idade materna, sexo do recém-nascido, etnia, nível socioeconômico e localização geográfica. Por exemplo, algumas malformações congênitas são mais comuns em bebês de mães mais velhas ou em certos grupos étnicos. O conhecimento desses fatores pode ajudar a identificar grupos de risco e a desenvolver estratégias de prevenção mais direcionadas.</a:t>
            </a:r>
          </a:p>
          <a:p>
            <a:pPr>
              <a:buFont typeface="Arial" panose="020B0604020202020204" pitchFamily="34" charset="0"/>
              <a:buChar char="•"/>
            </a:pPr>
            <a:r>
              <a:rPr lang="pt-BR" dirty="0">
                <a:effectLst/>
              </a:rPr>
              <a:t>Óbitos: Malformações congênitas são uma das principais causas de mortalidade infantil em todo o mundo. O registro de óbitos por malformações congênitas pode ajudar a monitorar a frequência dessas condições e a identificar possíveis tendências ou variações geográficas. Além disso, o estudo dos óbitos pode fornecer informações valiosas sobre a gravidade e o prognóstico das malformações congênitas, o que pode ajudar a orientar o tratamento e o aconselhamento aos pais.</a:t>
            </a:r>
          </a:p>
          <a:p>
            <a:pPr>
              <a:buFont typeface="Arial" panose="020B0604020202020204" pitchFamily="34" charset="0"/>
              <a:buChar char="•"/>
            </a:pPr>
            <a:r>
              <a:rPr lang="pt-BR" dirty="0">
                <a:effectLst/>
              </a:rPr>
              <a:t>Variáveis: Várias variáveis podem estar associadas a malformações congênitas, incluindo exposição a drogas ou substâncias tóxicas durante a gravidez, infecções maternas, história familiar de malformações congênitas e condições médicas maternas, como diabetes ou hipertensão. O estudo dessas variáveis pode ajudar a identificar possíveis causas ou fatores de risco para malformações congênitas, o que pode levar a melhores estratégias de prevenção ou intervenção.</a:t>
            </a:r>
          </a:p>
          <a:p>
            <a:pPr>
              <a:buFont typeface="Arial" panose="020B0604020202020204" pitchFamily="34" charset="0"/>
              <a:buChar char="•"/>
            </a:pPr>
            <a:r>
              <a:rPr lang="pt-BR" dirty="0">
                <a:effectLst/>
              </a:rPr>
              <a:t>Predições dos dados: A análise preditiva pode ser usada para prever o risco de malformações congênitas em gestações futuras com base em vários fatores, como idade materna, histórico familiar e exposição a substâncias tóxicas. Essas predições podem ser usadas para aconselhar os pais sobre o risco potencial de malformações congênitas e para orientar o planejamento familiar e as decisões de tratamento.</a:t>
            </a:r>
          </a:p>
          <a:p>
            <a:r>
              <a:rPr lang="pt-BR" dirty="0">
                <a:effectLst/>
              </a:rPr>
              <a:t>Em resumo, a associação de malformações congênitas com dados demográficos, óbitos, variáveis e predições dos dados pode fornecer informações valiosas sobre as causas e fatores de risco associados a essas condições, o que pode levar a melhores estratégias de prevenção, diagnóstico e tratamento.</a:t>
            </a:r>
          </a:p>
          <a:p>
            <a:pPr algn="l"/>
            <a:r>
              <a:rPr lang="pt-BR" b="0" i="0" dirty="0" err="1">
                <a:solidFill>
                  <a:srgbClr val="000000"/>
                </a:solidFill>
                <a:effectLst/>
                <a:latin typeface="Söhne"/>
              </a:rPr>
              <a:t>Regenerate</a:t>
            </a:r>
            <a:r>
              <a:rPr lang="pt-BR" b="0" i="0" dirty="0">
                <a:solidFill>
                  <a:srgbClr val="000000"/>
                </a:solidFill>
                <a:effectLst/>
                <a:latin typeface="Söhne"/>
              </a:rPr>
              <a:t> response</a:t>
            </a:r>
          </a:p>
          <a:p>
            <a:br>
              <a:rPr lang="pt-BR" dirty="0">
                <a:effectLst/>
              </a:rPr>
            </a:br>
            <a:endParaRPr lang="pt-BR" dirty="0"/>
          </a:p>
        </p:txBody>
      </p:sp>
      <p:sp>
        <p:nvSpPr>
          <p:cNvPr id="4" name="Espaço Reservado para Número de Slide 3"/>
          <p:cNvSpPr>
            <a:spLocks noGrp="1"/>
          </p:cNvSpPr>
          <p:nvPr>
            <p:ph type="sldNum" sz="quarter" idx="5"/>
          </p:nvPr>
        </p:nvSpPr>
        <p:spPr/>
        <p:txBody>
          <a:bodyPr/>
          <a:lstStyle/>
          <a:p>
            <a:pPr>
              <a:defRPr/>
            </a:pPr>
            <a:fld id="{DBA2CC17-84C9-4F25-B515-5124DAD6CA9F}" type="slidenum">
              <a:rPr lang="pt-BR" smtClean="0"/>
              <a:pPr>
                <a:defRPr/>
              </a:pPr>
              <a:t>4</a:t>
            </a:fld>
            <a:endParaRPr lang="pt-BR" dirty="0"/>
          </a:p>
        </p:txBody>
      </p:sp>
    </p:spTree>
    <p:extLst>
      <p:ext uri="{BB962C8B-B14F-4D97-AF65-F5344CB8AC3E}">
        <p14:creationId xmlns:p14="http://schemas.microsoft.com/office/powerpoint/2010/main" val="291447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a:xfrm>
            <a:off x="1431925" y="1169988"/>
            <a:ext cx="4213225" cy="3160712"/>
          </a:xfrm>
          <a:prstGeom prst="rect">
            <a:avLst/>
          </a:prstGeom>
          <a:noFill/>
          <a:ln w="12700">
            <a:solidFill>
              <a:prstClr val="black"/>
            </a:solidFill>
          </a:ln>
        </p:spPr>
      </p:sp>
      <p:sp>
        <p:nvSpPr>
          <p:cNvPr id="3" name="Espaço Reservado para Anotações 2"/>
          <p:cNvSpPr>
            <a:spLocks noGrp="1"/>
          </p:cNvSpPr>
          <p:nvPr>
            <p:ph type="body" idx="1"/>
          </p:nvPr>
        </p:nvSpPr>
        <p:spPr>
          <a:xfrm>
            <a:off x="708025" y="4505325"/>
            <a:ext cx="5661025" cy="3687763"/>
          </a:xfrm>
          <a:prstGeom prst="rect">
            <a:avLst/>
          </a:prstGeom>
        </p:spPr>
        <p:txBody>
          <a:bodyPr/>
          <a:lstStyle/>
          <a:p>
            <a:r>
              <a:rPr lang="pt-BR" dirty="0">
                <a:effectLst/>
              </a:rPr>
              <a:t>Associar malformações congênitas com dados demográficos, óbitos, variáveis e predições dos dados pode ajudar a entender melhor as causas e fatores de risco associados a essas condições, o que pode levar a melhores estratégias de prevenção, diagnóstico e tratamento.</a:t>
            </a:r>
          </a:p>
          <a:p>
            <a:r>
              <a:rPr lang="pt-BR" dirty="0">
                <a:effectLst/>
              </a:rPr>
              <a:t>Algumas possíveis associações entre malformações congênitas e dados demográficos, óbitos, variáveis e predições dos dados são:</a:t>
            </a:r>
          </a:p>
          <a:p>
            <a:pPr>
              <a:buFont typeface="Arial" panose="020B0604020202020204" pitchFamily="34" charset="0"/>
              <a:buChar char="•"/>
            </a:pPr>
            <a:r>
              <a:rPr lang="pt-BR" dirty="0">
                <a:effectLst/>
              </a:rPr>
              <a:t>Dados demográficos: A incidência de malformações congênitas pode variar de acordo com fatores como idade materna, sexo do recém-nascido, etnia, nível socioeconômico e localização geográfica. Por exemplo, algumas malformações congênitas são mais comuns em bebês de mães mais velhas ou em certos grupos étnicos. O conhecimento desses fatores pode ajudar a identificar grupos de risco e a desenvolver estratégias de prevenção mais direcionadas.</a:t>
            </a:r>
          </a:p>
          <a:p>
            <a:pPr>
              <a:buFont typeface="Arial" panose="020B0604020202020204" pitchFamily="34" charset="0"/>
              <a:buChar char="•"/>
            </a:pPr>
            <a:r>
              <a:rPr lang="pt-BR" dirty="0">
                <a:effectLst/>
              </a:rPr>
              <a:t>Óbitos: Malformações congênitas são uma das principais causas de mortalidade infantil em todo o mundo. O registro de óbitos por malformações congênitas pode ajudar a monitorar a frequência dessas condições e a identificar possíveis tendências ou variações geográficas. Além disso, o estudo dos óbitos pode fornecer informações valiosas sobre a gravidade e o prognóstico das malformações congênitas, o que pode ajudar a orientar o tratamento e o aconselhamento aos pais.</a:t>
            </a:r>
          </a:p>
          <a:p>
            <a:pPr>
              <a:buFont typeface="Arial" panose="020B0604020202020204" pitchFamily="34" charset="0"/>
              <a:buChar char="•"/>
            </a:pPr>
            <a:r>
              <a:rPr lang="pt-BR" dirty="0">
                <a:effectLst/>
              </a:rPr>
              <a:t>Variáveis: Várias variáveis podem estar associadas a malformações congênitas, incluindo exposição a drogas ou substâncias tóxicas durante a gravidez, infecções maternas, história familiar de malformações congênitas e condições médicas maternas, como diabetes ou hipertensão. O estudo dessas variáveis pode ajudar a identificar possíveis causas ou fatores de risco para malformações congênitas, o que pode levar a melhores estratégias de prevenção ou intervenção.</a:t>
            </a:r>
          </a:p>
          <a:p>
            <a:pPr>
              <a:buFont typeface="Arial" panose="020B0604020202020204" pitchFamily="34" charset="0"/>
              <a:buChar char="•"/>
            </a:pPr>
            <a:r>
              <a:rPr lang="pt-BR" dirty="0">
                <a:effectLst/>
              </a:rPr>
              <a:t>Predições dos dados: A análise preditiva pode ser usada para prever o risco de malformações congênitas em gestações futuras com base em vários fatores, como idade materna, histórico familiar e exposição a substâncias tóxicas. Essas predições podem ser usadas para aconselhar os pais sobre o risco potencial de malformações congênitas e para orientar o planejamento familiar e as decisões de tratamento.</a:t>
            </a:r>
          </a:p>
          <a:p>
            <a:r>
              <a:rPr lang="pt-BR" dirty="0">
                <a:effectLst/>
              </a:rPr>
              <a:t>Em resumo, a associação de malformações congênitas com dados demográficos, óbitos, variáveis e predições dos dados pode fornecer informações valiosas sobre as causas e fatores de risco associados a essas condições, o que pode levar a melhores estratégias de prevenção, diagnóstico e tratamento.</a:t>
            </a:r>
          </a:p>
          <a:p>
            <a:pPr algn="l"/>
            <a:r>
              <a:rPr lang="pt-BR" b="0" i="0" dirty="0" err="1">
                <a:solidFill>
                  <a:srgbClr val="000000"/>
                </a:solidFill>
                <a:effectLst/>
                <a:latin typeface="Söhne"/>
              </a:rPr>
              <a:t>Regenerate</a:t>
            </a:r>
            <a:r>
              <a:rPr lang="pt-BR" b="0" i="0" dirty="0">
                <a:solidFill>
                  <a:srgbClr val="000000"/>
                </a:solidFill>
                <a:effectLst/>
                <a:latin typeface="Söhne"/>
              </a:rPr>
              <a:t> response</a:t>
            </a:r>
          </a:p>
          <a:p>
            <a:br>
              <a:rPr lang="pt-BR" dirty="0">
                <a:effectLst/>
              </a:rPr>
            </a:br>
            <a:endParaRPr lang="pt-BR" dirty="0"/>
          </a:p>
        </p:txBody>
      </p:sp>
      <p:sp>
        <p:nvSpPr>
          <p:cNvPr id="4" name="Espaço Reservado para Número de Slide 3"/>
          <p:cNvSpPr>
            <a:spLocks noGrp="1"/>
          </p:cNvSpPr>
          <p:nvPr>
            <p:ph type="sldNum" sz="quarter" idx="5"/>
          </p:nvPr>
        </p:nvSpPr>
        <p:spPr/>
        <p:txBody>
          <a:bodyPr/>
          <a:lstStyle/>
          <a:p>
            <a:pPr>
              <a:defRPr/>
            </a:pPr>
            <a:fld id="{DBA2CC17-84C9-4F25-B515-5124DAD6CA9F}" type="slidenum">
              <a:rPr lang="pt-BR" smtClean="0"/>
              <a:pPr>
                <a:defRPr/>
              </a:pPr>
              <a:t>5</a:t>
            </a:fld>
            <a:endParaRPr lang="pt-BR" dirty="0"/>
          </a:p>
        </p:txBody>
      </p:sp>
    </p:spTree>
    <p:extLst>
      <p:ext uri="{BB962C8B-B14F-4D97-AF65-F5344CB8AC3E}">
        <p14:creationId xmlns:p14="http://schemas.microsoft.com/office/powerpoint/2010/main" val="18888167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9.png"/><Relationship Id="rId7"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1.png"/><Relationship Id="rId5" Type="http://schemas.openxmlformats.org/officeDocument/2006/relationships/image" Target="../media/image19.png"/><Relationship Id="rId4" Type="http://schemas.openxmlformats.org/officeDocument/2006/relationships/image" Target="../media/image1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1.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Capa">
    <p:spTree>
      <p:nvGrpSpPr>
        <p:cNvPr id="1" name=""/>
        <p:cNvGrpSpPr/>
        <p:nvPr/>
      </p:nvGrpSpPr>
      <p:grpSpPr>
        <a:xfrm>
          <a:off x="0" y="0"/>
          <a:ext cx="0" cy="0"/>
          <a:chOff x="0" y="0"/>
          <a:chExt cx="0" cy="0"/>
        </a:xfrm>
      </p:grpSpPr>
      <p:pic>
        <p:nvPicPr>
          <p:cNvPr id="3"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m 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m 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5"/>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6427788" y="5799138"/>
            <a:ext cx="24701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6"/>
          <p:cNvSpPr txBox="1">
            <a:spLocks noChangeArrowheads="1"/>
          </p:cNvSpPr>
          <p:nvPr userDrawn="1"/>
        </p:nvSpPr>
        <p:spPr bwMode="auto">
          <a:xfrm>
            <a:off x="166688" y="6332538"/>
            <a:ext cx="2744787"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800">
                <a:solidFill>
                  <a:schemeClr val="bg1"/>
                </a:solidFill>
              </a:rPr>
              <a:t>DIRETORIA COMERCIAL E MARKETING </a:t>
            </a:r>
          </a:p>
        </p:txBody>
      </p:sp>
      <p:pic>
        <p:nvPicPr>
          <p:cNvPr id="8" name="Imagem 7"/>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33375" y="2559050"/>
            <a:ext cx="4133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8"/>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166688" y="2795588"/>
            <a:ext cx="4492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Espaço Reservado para Texto 19"/>
          <p:cNvSpPr>
            <a:spLocks noGrp="1"/>
          </p:cNvSpPr>
          <p:nvPr>
            <p:ph type="body" sz="quarter" idx="10"/>
          </p:nvPr>
        </p:nvSpPr>
        <p:spPr>
          <a:xfrm>
            <a:off x="583261" y="2978046"/>
            <a:ext cx="3165779" cy="1096963"/>
          </a:xfrm>
          <a:prstGeom prst="rect">
            <a:avLst/>
          </a:prstGeom>
        </p:spPr>
        <p:txBody>
          <a:bodyPr/>
          <a:lstStyle>
            <a:lvl1pPr marL="0" indent="0">
              <a:buNone/>
              <a:defRPr sz="2300" b="1">
                <a:solidFill>
                  <a:srgbClr val="86CEED"/>
                </a:solidFill>
              </a:defRPr>
            </a:lvl1pPr>
            <a:lvl2pPr marL="511971" indent="0">
              <a:buNone/>
              <a:defRPr sz="3200" b="1">
                <a:solidFill>
                  <a:srgbClr val="86CEED"/>
                </a:solidFill>
              </a:defRPr>
            </a:lvl2pPr>
            <a:lvl3pPr marL="1023942" indent="0">
              <a:buNone/>
              <a:defRPr sz="3200" b="1">
                <a:solidFill>
                  <a:srgbClr val="86CEED"/>
                </a:solidFill>
              </a:defRPr>
            </a:lvl3pPr>
            <a:lvl4pPr marL="1535914" indent="0">
              <a:buNone/>
              <a:defRPr sz="3200" b="1">
                <a:solidFill>
                  <a:srgbClr val="86CEED"/>
                </a:solidFill>
              </a:defRPr>
            </a:lvl4pPr>
            <a:lvl5pPr marL="2047885" indent="0">
              <a:buNone/>
              <a:defRPr sz="3200" b="1">
                <a:solidFill>
                  <a:srgbClr val="86CEED"/>
                </a:solidFill>
              </a:defRPr>
            </a:lvl5pPr>
          </a:lstStyle>
          <a:p>
            <a:pPr lvl="0"/>
            <a:r>
              <a:rPr lang="pt-BR" dirty="0"/>
              <a:t>Editar estilos de texto Mestre</a:t>
            </a:r>
          </a:p>
        </p:txBody>
      </p:sp>
    </p:spTree>
    <p:extLst>
      <p:ext uri="{BB962C8B-B14F-4D97-AF65-F5344CB8AC3E}">
        <p14:creationId xmlns:p14="http://schemas.microsoft.com/office/powerpoint/2010/main" val="1723902202"/>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15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nodeType="withEffect">
                                  <p:stCondLst>
                                    <p:cond delay="3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400"/>
                                        <p:tgtEl>
                                          <p:spTgt spid="8"/>
                                        </p:tgtEl>
                                      </p:cBhvr>
                                    </p:animEffect>
                                  </p:childTnLst>
                                </p:cTn>
                              </p:par>
                              <p:par>
                                <p:cTn id="14" presetID="42" presetClass="path" presetSubtype="0" decel="100000" fill="hold" nodeType="withEffect">
                                  <p:stCondLst>
                                    <p:cond delay="300"/>
                                  </p:stCondLst>
                                  <p:childTnLst>
                                    <p:animMotion origin="layout" path="M 0 2.59259E-6 L 0.0434 -0.07662 " pathEditMode="relative" rAng="0" ptsTypes="AA">
                                      <p:cBhvr>
                                        <p:cTn id="15" dur="400" spd="-100000" fill="hold"/>
                                        <p:tgtEl>
                                          <p:spTgt spid="8"/>
                                        </p:tgtEl>
                                        <p:attrNameLst>
                                          <p:attrName>ppt_x</p:attrName>
                                          <p:attrName>ppt_y</p:attrName>
                                        </p:attrNameLst>
                                      </p:cBhvr>
                                      <p:rCtr x="2170" y="-3843"/>
                                    </p:animMotion>
                                  </p:childTnLst>
                                </p:cTn>
                              </p:par>
                              <p:par>
                                <p:cTn id="16" presetID="10" presetClass="entr" presetSubtype="0" repeatCount="3000" fill="hold" nodeType="withEffect">
                                  <p:stCondLst>
                                    <p:cond delay="45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110"/>
                                        <p:tgtEl>
                                          <p:spTgt spid="9"/>
                                        </p:tgtEl>
                                      </p:cBhvr>
                                    </p:animEffect>
                                  </p:childTnLst>
                                </p:cTn>
                              </p:par>
                              <p:par>
                                <p:cTn id="19" presetID="10" presetClass="entr" presetSubtype="0" fill="hold" nodeType="withEffect">
                                  <p:stCondLst>
                                    <p:cond delay="9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400"/>
                                        <p:tgtEl>
                                          <p:spTgt spid="6"/>
                                        </p:tgtEl>
                                      </p:cBhvr>
                                    </p:animEffect>
                                  </p:childTnLst>
                                </p:cTn>
                              </p:par>
                              <p:par>
                                <p:cTn id="22" presetID="42" presetClass="path" presetSubtype="0" decel="100000" fill="hold" nodeType="withEffect">
                                  <p:stCondLst>
                                    <p:cond delay="900"/>
                                  </p:stCondLst>
                                  <p:childTnLst>
                                    <p:animMotion origin="layout" path="M 1.94444E-6 -3.7037E-7 L -0.00035 -0.01759 " pathEditMode="relative" rAng="0" ptsTypes="AA">
                                      <p:cBhvr>
                                        <p:cTn id="23" dur="400" spd="-100000" fill="hold"/>
                                        <p:tgtEl>
                                          <p:spTgt spid="6"/>
                                        </p:tgtEl>
                                        <p:attrNameLst>
                                          <p:attrName>ppt_x</p:attrName>
                                          <p:attrName>ppt_y</p:attrName>
                                        </p:attrNameLst>
                                      </p:cBhvr>
                                      <p:rCtr x="-17" y="-880"/>
                                    </p:animMotion>
                                  </p:childTnLst>
                                </p:cTn>
                              </p:par>
                              <p:par>
                                <p:cTn id="24" presetID="10" presetClass="entr" presetSubtype="0" fill="hold" grpId="0" nodeType="withEffect">
                                  <p:stCondLst>
                                    <p:cond delay="100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400"/>
                                        <p:tgtEl>
                                          <p:spTgt spid="7"/>
                                        </p:tgtEl>
                                      </p:cBhvr>
                                    </p:animEffect>
                                  </p:childTnLst>
                                </p:cTn>
                              </p:par>
                              <p:par>
                                <p:cTn id="27" presetID="42" presetClass="path" presetSubtype="0" decel="100000" fill="hold" grpId="1" nodeType="withEffect">
                                  <p:stCondLst>
                                    <p:cond delay="1000"/>
                                  </p:stCondLst>
                                  <p:childTnLst>
                                    <p:animMotion origin="layout" path="M 1.94444E-6 -3.7037E-7 L -0.00035 -0.01759 " pathEditMode="relative" rAng="0" ptsTypes="AA">
                                      <p:cBhvr>
                                        <p:cTn id="28" dur="400" spd="-100000" fill="hold"/>
                                        <p:tgtEl>
                                          <p:spTgt spid="7"/>
                                        </p:tgtEl>
                                        <p:attrNameLst>
                                          <p:attrName>ppt_x</p:attrName>
                                          <p:attrName>ppt_y</p:attrName>
                                        </p:attrNameLst>
                                      </p:cBhvr>
                                      <p:rCtr x="-17" y="-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9_Layout Personaliza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7"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3" name="Espaço Reservado para Texto 31"/>
          <p:cNvSpPr>
            <a:spLocks noGrp="1"/>
          </p:cNvSpPr>
          <p:nvPr>
            <p:ph type="body" sz="quarter" idx="24"/>
          </p:nvPr>
        </p:nvSpPr>
        <p:spPr>
          <a:xfrm>
            <a:off x="451076" y="2004700"/>
            <a:ext cx="7541758" cy="1057814"/>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4" name="Espaço Reservado para Texto 9"/>
          <p:cNvSpPr>
            <a:spLocks noGrp="1"/>
          </p:cNvSpPr>
          <p:nvPr>
            <p:ph type="body" sz="quarter" idx="13"/>
          </p:nvPr>
        </p:nvSpPr>
        <p:spPr>
          <a:xfrm>
            <a:off x="451076" y="1357630"/>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9" name="Espaço Reservado para Número de Slide 8"/>
          <p:cNvSpPr>
            <a:spLocks noGrp="1"/>
          </p:cNvSpPr>
          <p:nvPr>
            <p:ph type="sldNum" sz="quarter" idx="25"/>
          </p:nvPr>
        </p:nvSpPr>
        <p:spPr/>
        <p:txBody>
          <a:bodyPr/>
          <a:lstStyle>
            <a:lvl1pPr algn="ctr">
              <a:defRPr sz="1000" b="1" smtClean="0">
                <a:solidFill>
                  <a:schemeClr val="bg1"/>
                </a:solidFill>
              </a:defRPr>
            </a:lvl1pPr>
          </a:lstStyle>
          <a:p>
            <a:pPr>
              <a:defRPr/>
            </a:pPr>
            <a:fld id="{EFF21D01-026E-46CD-AD44-FD1CF75FADDC}" type="slidenum">
              <a:rPr lang="pt-BR"/>
              <a:pPr>
                <a:defRPr/>
              </a:pPr>
              <a:t>‹nº›</a:t>
            </a:fld>
            <a:endParaRPr lang="pt-BR"/>
          </a:p>
        </p:txBody>
      </p:sp>
    </p:spTree>
    <p:extLst>
      <p:ext uri="{BB962C8B-B14F-4D97-AF65-F5344CB8AC3E}">
        <p14:creationId xmlns:p14="http://schemas.microsoft.com/office/powerpoint/2010/main" val="1426201326"/>
      </p:ext>
    </p:extLst>
  </p:cSld>
  <p:clrMapOvr>
    <a:masterClrMapping/>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Layout Personalizado">
    <p:spTree>
      <p:nvGrpSpPr>
        <p:cNvPr id="1" name=""/>
        <p:cNvGrpSpPr/>
        <p:nvPr/>
      </p:nvGrpSpPr>
      <p:grpSpPr>
        <a:xfrm>
          <a:off x="0" y="0"/>
          <a:ext cx="0" cy="0"/>
          <a:chOff x="0" y="0"/>
          <a:chExt cx="0" cy="0"/>
        </a:xfrm>
      </p:grpSpPr>
      <p:pic>
        <p:nvPicPr>
          <p:cNvPr id="8"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02113" y="2070100"/>
            <a:ext cx="671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02113" y="3514725"/>
            <a:ext cx="6715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m 10"/>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02113" y="5000625"/>
            <a:ext cx="671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CaixaDeTexto 11"/>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chemeClr val="bg1"/>
                </a:solidFill>
              </a:rPr>
              <a:t>DIRETORIA COMERCIAL E MARKETING </a:t>
            </a:r>
          </a:p>
        </p:txBody>
      </p:sp>
      <p:pic>
        <p:nvPicPr>
          <p:cNvPr id="16" name="Imagem 12"/>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161137"/>
            <a:ext cx="7608433" cy="546688"/>
          </a:xfrm>
          <a:prstGeom prst="rect">
            <a:avLst/>
          </a:prstGeom>
        </p:spPr>
        <p:txBody>
          <a:bodyPr/>
          <a:lstStyle>
            <a:lvl1pPr marL="0" indent="0" algn="l">
              <a:lnSpc>
                <a:spcPct val="90000"/>
              </a:lnSpc>
              <a:buNone/>
              <a:defRPr sz="3000" b="0">
                <a:solidFill>
                  <a:schemeClr val="bg1">
                    <a:lumMod val="50000"/>
                  </a:schemeClr>
                </a:solidFill>
                <a:latin typeface="+mj-lt"/>
              </a:defRPr>
            </a:lvl1pPr>
          </a:lstStyle>
          <a:p>
            <a:pPr lvl="0"/>
            <a:r>
              <a:rPr lang="pt-BR"/>
              <a:t>Clique para editar o texto mestre</a:t>
            </a:r>
          </a:p>
        </p:txBody>
      </p:sp>
      <p:sp>
        <p:nvSpPr>
          <p:cNvPr id="22" name="Espaço Reservado para Tabela 36"/>
          <p:cNvSpPr>
            <a:spLocks noGrp="1"/>
          </p:cNvSpPr>
          <p:nvPr>
            <p:ph type="tbl" sz="quarter" idx="15"/>
          </p:nvPr>
        </p:nvSpPr>
        <p:spPr>
          <a:xfrm>
            <a:off x="4873726" y="1718183"/>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3" name="Espaço Reservado para Tabela 36"/>
          <p:cNvSpPr>
            <a:spLocks noGrp="1"/>
          </p:cNvSpPr>
          <p:nvPr>
            <p:ph type="tbl" sz="quarter" idx="16"/>
          </p:nvPr>
        </p:nvSpPr>
        <p:spPr>
          <a:xfrm>
            <a:off x="4873726" y="3164645"/>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4" name="Espaço Reservado para Tabela 36"/>
          <p:cNvSpPr>
            <a:spLocks noGrp="1"/>
          </p:cNvSpPr>
          <p:nvPr>
            <p:ph type="tbl" sz="quarter" idx="17"/>
          </p:nvPr>
        </p:nvSpPr>
        <p:spPr>
          <a:xfrm>
            <a:off x="4873726" y="4634467"/>
            <a:ext cx="3327300" cy="1253618"/>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25" name="Espaço Reservado para Imagem 6"/>
          <p:cNvSpPr>
            <a:spLocks noGrp="1"/>
          </p:cNvSpPr>
          <p:nvPr>
            <p:ph type="pic" sz="quarter" idx="18"/>
          </p:nvPr>
        </p:nvSpPr>
        <p:spPr>
          <a:xfrm>
            <a:off x="180943" y="1718099"/>
            <a:ext cx="4391058" cy="5079767"/>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7" name="Espaço Reservado para Número de Slide 8"/>
          <p:cNvSpPr>
            <a:spLocks noGrp="1"/>
          </p:cNvSpPr>
          <p:nvPr>
            <p:ph type="sldNum" sz="quarter" idx="19"/>
          </p:nvPr>
        </p:nvSpPr>
        <p:spPr/>
        <p:txBody>
          <a:bodyPr/>
          <a:lstStyle>
            <a:lvl1pPr algn="ctr">
              <a:defRPr sz="1000" b="1" smtClean="0">
                <a:solidFill>
                  <a:schemeClr val="bg1"/>
                </a:solidFill>
              </a:defRPr>
            </a:lvl1pPr>
          </a:lstStyle>
          <a:p>
            <a:pPr>
              <a:defRPr/>
            </a:pPr>
            <a:fld id="{9184F96C-56D7-4313-A320-A8CB972A0A0E}" type="slidenum">
              <a:rPr lang="pt-BR"/>
              <a:pPr>
                <a:defRPr/>
              </a:pPr>
              <a:t>‹nº›</a:t>
            </a:fld>
            <a:endParaRPr lang="pt-BR"/>
          </a:p>
        </p:txBody>
      </p:sp>
    </p:spTree>
    <p:extLst>
      <p:ext uri="{BB962C8B-B14F-4D97-AF65-F5344CB8AC3E}">
        <p14:creationId xmlns:p14="http://schemas.microsoft.com/office/powerpoint/2010/main" val="1123307385"/>
      </p:ext>
    </p:extLst>
  </p:cSld>
  <p:clrMapOvr>
    <a:masterClrMapping/>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Layout Personalizado">
    <p:spTree>
      <p:nvGrpSpPr>
        <p:cNvPr id="1" name=""/>
        <p:cNvGrpSpPr/>
        <p:nvPr/>
      </p:nvGrpSpPr>
      <p:grpSpPr>
        <a:xfrm>
          <a:off x="0" y="0"/>
          <a:ext cx="0" cy="0"/>
          <a:chOff x="0" y="0"/>
          <a:chExt cx="0" cy="0"/>
        </a:xfrm>
      </p:grpSpPr>
      <p:pic>
        <p:nvPicPr>
          <p:cNvPr id="4" name="Imagem 4"/>
          <p:cNvPicPr>
            <a:picLocks noChangeAspect="1"/>
          </p:cNvPicPr>
          <p:nvPr userDrawn="1"/>
        </p:nvPicPr>
        <p:blipFill>
          <a:blip r:embed="rId2">
            <a:extLst>
              <a:ext uri="{28A0092B-C50C-407E-A947-70E740481C1C}">
                <a14:useLocalDpi xmlns:a14="http://schemas.microsoft.com/office/drawing/2010/main" val="0"/>
              </a:ext>
            </a:extLst>
          </a:blip>
          <a:srcRect b="-1170"/>
          <a:stretch>
            <a:fillRect/>
          </a:stretch>
        </p:blipFill>
        <p:spPr bwMode="auto">
          <a:xfrm>
            <a:off x="152400" y="1654175"/>
            <a:ext cx="44196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Imagem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Imagem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9"/>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202113" y="2070100"/>
            <a:ext cx="67151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10"/>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4202113" y="3514725"/>
            <a:ext cx="671512"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11"/>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202113" y="5000625"/>
            <a:ext cx="671512"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ixaDeTexto 12"/>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chemeClr val="bg1"/>
                </a:solidFill>
              </a:rPr>
              <a:t>DIRETORIA COMERCIAL E MARKETING </a:t>
            </a:r>
          </a:p>
        </p:txBody>
      </p:sp>
      <p:pic>
        <p:nvPicPr>
          <p:cNvPr id="13" name="Imagem 13"/>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161137"/>
            <a:ext cx="7608433" cy="546688"/>
          </a:xfrm>
          <a:prstGeom prst="rect">
            <a:avLst/>
          </a:prstGeom>
        </p:spPr>
        <p:txBody>
          <a:bodyPr/>
          <a:lstStyle>
            <a:lvl1pPr marL="0" indent="0" algn="l">
              <a:lnSpc>
                <a:spcPct val="90000"/>
              </a:lnSpc>
              <a:buNone/>
              <a:defRPr sz="3000" b="0">
                <a:solidFill>
                  <a:schemeClr val="bg1">
                    <a:lumMod val="50000"/>
                  </a:schemeClr>
                </a:solidFill>
                <a:latin typeface="+mj-lt"/>
              </a:defRPr>
            </a:lvl1pPr>
          </a:lstStyle>
          <a:p>
            <a:pPr lvl="0"/>
            <a:r>
              <a:rPr lang="pt-BR"/>
              <a:t>Clique para editar o texto mestre</a:t>
            </a:r>
          </a:p>
        </p:txBody>
      </p:sp>
      <p:sp>
        <p:nvSpPr>
          <p:cNvPr id="14" name="Espaço Reservado para Número de Slide 8"/>
          <p:cNvSpPr>
            <a:spLocks noGrp="1"/>
          </p:cNvSpPr>
          <p:nvPr>
            <p:ph type="sldNum" sz="quarter" idx="13"/>
          </p:nvPr>
        </p:nvSpPr>
        <p:spPr/>
        <p:txBody>
          <a:bodyPr/>
          <a:lstStyle>
            <a:lvl1pPr algn="ctr">
              <a:defRPr sz="1000" b="1" smtClean="0">
                <a:solidFill>
                  <a:schemeClr val="bg1"/>
                </a:solidFill>
              </a:defRPr>
            </a:lvl1pPr>
          </a:lstStyle>
          <a:p>
            <a:pPr>
              <a:defRPr/>
            </a:pPr>
            <a:fld id="{6AA54FDB-981D-472D-B5F3-D01EEB330480}" type="slidenum">
              <a:rPr lang="pt-BR"/>
              <a:pPr>
                <a:defRPr/>
              </a:pPr>
              <a:t>‹nº›</a:t>
            </a:fld>
            <a:endParaRPr lang="pt-BR"/>
          </a:p>
        </p:txBody>
      </p:sp>
    </p:spTree>
    <p:extLst>
      <p:ext uri="{BB962C8B-B14F-4D97-AF65-F5344CB8AC3E}">
        <p14:creationId xmlns:p14="http://schemas.microsoft.com/office/powerpoint/2010/main" val="837438290"/>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Layout Personalizado">
    <p:spTree>
      <p:nvGrpSpPr>
        <p:cNvPr id="1" name=""/>
        <p:cNvGrpSpPr/>
        <p:nvPr/>
      </p:nvGrpSpPr>
      <p:grpSpPr>
        <a:xfrm>
          <a:off x="0" y="0"/>
          <a:ext cx="0" cy="0"/>
          <a:chOff x="0" y="0"/>
          <a:chExt cx="0" cy="0"/>
        </a:xfrm>
      </p:grpSpPr>
      <p:sp>
        <p:nvSpPr>
          <p:cNvPr id="9" name="Retângulo 8"/>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10" name="Imagem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CaixaDeTexto 8"/>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14" name="Imagem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m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00525" y="5210175"/>
            <a:ext cx="4429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Imagem 1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Imagem 12"/>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5" name="Espaço Reservado para Imagem 6"/>
          <p:cNvSpPr>
            <a:spLocks noGrp="1"/>
          </p:cNvSpPr>
          <p:nvPr>
            <p:ph type="pic" sz="quarter" idx="18"/>
          </p:nvPr>
        </p:nvSpPr>
        <p:spPr>
          <a:xfrm>
            <a:off x="4257674" y="1660950"/>
            <a:ext cx="4299586" cy="3549226"/>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6" name="Espaço Reservado para Texto 9"/>
          <p:cNvSpPr>
            <a:spLocks noGrp="1"/>
          </p:cNvSpPr>
          <p:nvPr>
            <p:ph type="body" sz="quarter" idx="19"/>
          </p:nvPr>
        </p:nvSpPr>
        <p:spPr>
          <a:xfrm>
            <a:off x="4354286" y="5326531"/>
            <a:ext cx="4093028"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22" name="Espaço Reservado para Gráfico 2"/>
          <p:cNvSpPr>
            <a:spLocks noGrp="1"/>
          </p:cNvSpPr>
          <p:nvPr>
            <p:ph type="chart" sz="quarter" idx="25"/>
          </p:nvPr>
        </p:nvSpPr>
        <p:spPr>
          <a:xfrm>
            <a:off x="389131" y="2106144"/>
            <a:ext cx="3599395" cy="3018007"/>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23" name="Espaço Reservado para Número de Slide 8"/>
          <p:cNvSpPr>
            <a:spLocks noGrp="1"/>
          </p:cNvSpPr>
          <p:nvPr>
            <p:ph type="sldNum" sz="quarter" idx="26"/>
          </p:nvPr>
        </p:nvSpPr>
        <p:spPr/>
        <p:txBody>
          <a:bodyPr/>
          <a:lstStyle>
            <a:lvl1pPr algn="ctr">
              <a:defRPr sz="1000" b="1" smtClean="0">
                <a:solidFill>
                  <a:schemeClr val="bg1"/>
                </a:solidFill>
              </a:defRPr>
            </a:lvl1pPr>
          </a:lstStyle>
          <a:p>
            <a:pPr>
              <a:defRPr/>
            </a:pPr>
            <a:fld id="{F7C2D541-F893-470D-8225-5D8F499B818C}" type="slidenum">
              <a:rPr lang="pt-BR"/>
              <a:pPr>
                <a:defRPr/>
              </a:pPr>
              <a:t>‹nº›</a:t>
            </a:fld>
            <a:endParaRPr lang="pt-BR"/>
          </a:p>
        </p:txBody>
      </p:sp>
    </p:spTree>
    <p:extLst>
      <p:ext uri="{BB962C8B-B14F-4D97-AF65-F5344CB8AC3E}">
        <p14:creationId xmlns:p14="http://schemas.microsoft.com/office/powerpoint/2010/main" val="1917311043"/>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Layout Personalizado">
    <p:spTree>
      <p:nvGrpSpPr>
        <p:cNvPr id="1" name=""/>
        <p:cNvGrpSpPr/>
        <p:nvPr/>
      </p:nvGrpSpPr>
      <p:grpSpPr>
        <a:xfrm>
          <a:off x="0" y="0"/>
          <a:ext cx="0" cy="0"/>
          <a:chOff x="0" y="0"/>
          <a:chExt cx="0" cy="0"/>
        </a:xfrm>
      </p:grpSpPr>
      <p:sp>
        <p:nvSpPr>
          <p:cNvPr id="7" name="Retângulo 6"/>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8" name="Imagem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aixaDeTexto 8"/>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10" name="Imagem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200525" y="5210175"/>
            <a:ext cx="44291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m 1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Imagem 12"/>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6" name="Espaço Reservado para Texto 9"/>
          <p:cNvSpPr>
            <a:spLocks noGrp="1"/>
          </p:cNvSpPr>
          <p:nvPr>
            <p:ph type="body" sz="quarter" idx="19"/>
          </p:nvPr>
        </p:nvSpPr>
        <p:spPr>
          <a:xfrm>
            <a:off x="4354286" y="5326531"/>
            <a:ext cx="4093028"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7" name="Espaço Reservado para Número de Slide 8"/>
          <p:cNvSpPr>
            <a:spLocks noGrp="1"/>
          </p:cNvSpPr>
          <p:nvPr>
            <p:ph type="sldNum" sz="quarter" idx="22"/>
          </p:nvPr>
        </p:nvSpPr>
        <p:spPr/>
        <p:txBody>
          <a:bodyPr/>
          <a:lstStyle>
            <a:lvl1pPr algn="ctr">
              <a:defRPr sz="1000" b="1" smtClean="0">
                <a:solidFill>
                  <a:schemeClr val="bg1"/>
                </a:solidFill>
              </a:defRPr>
            </a:lvl1pPr>
          </a:lstStyle>
          <a:p>
            <a:pPr>
              <a:defRPr/>
            </a:pPr>
            <a:fld id="{17A25BF7-7181-4FC9-B483-7D60D7BC2447}" type="slidenum">
              <a:rPr lang="pt-BR"/>
              <a:pPr>
                <a:defRPr/>
              </a:pPr>
              <a:t>‹nº›</a:t>
            </a:fld>
            <a:endParaRPr lang="pt-BR"/>
          </a:p>
        </p:txBody>
      </p:sp>
    </p:spTree>
    <p:extLst>
      <p:ext uri="{BB962C8B-B14F-4D97-AF65-F5344CB8AC3E}">
        <p14:creationId xmlns:p14="http://schemas.microsoft.com/office/powerpoint/2010/main" val="1443594400"/>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Layout Personalizado">
    <p:spTree>
      <p:nvGrpSpPr>
        <p:cNvPr id="1" name=""/>
        <p:cNvGrpSpPr/>
        <p:nvPr/>
      </p:nvGrpSpPr>
      <p:grpSpPr>
        <a:xfrm>
          <a:off x="0" y="0"/>
          <a:ext cx="0" cy="0"/>
          <a:chOff x="0" y="0"/>
          <a:chExt cx="0" cy="0"/>
        </a:xfrm>
      </p:grpSpPr>
      <p:sp>
        <p:nvSpPr>
          <p:cNvPr id="8" name="Retângulo 7"/>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9" name="Imagem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ixaDeTexto 8"/>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13" name="Imagem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Imagem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 name="Imagem 1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4" name="Espaço Reservado para Tabela 36"/>
          <p:cNvSpPr>
            <a:spLocks noGrp="1"/>
          </p:cNvSpPr>
          <p:nvPr>
            <p:ph type="tbl" sz="quarter" idx="15"/>
          </p:nvPr>
        </p:nvSpPr>
        <p:spPr>
          <a:xfrm>
            <a:off x="4188823" y="1689462"/>
            <a:ext cx="4012203" cy="4533799"/>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15" name="Espaço Reservado para Gráfico 2"/>
          <p:cNvSpPr>
            <a:spLocks noGrp="1"/>
          </p:cNvSpPr>
          <p:nvPr>
            <p:ph type="chart" sz="quarter" idx="25"/>
          </p:nvPr>
        </p:nvSpPr>
        <p:spPr>
          <a:xfrm>
            <a:off x="389131" y="2106144"/>
            <a:ext cx="3599395" cy="3018007"/>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8" name="Espaço Reservado para Número de Slide 8"/>
          <p:cNvSpPr>
            <a:spLocks noGrp="1"/>
          </p:cNvSpPr>
          <p:nvPr>
            <p:ph type="sldNum" sz="quarter" idx="26"/>
          </p:nvPr>
        </p:nvSpPr>
        <p:spPr/>
        <p:txBody>
          <a:bodyPr/>
          <a:lstStyle>
            <a:lvl1pPr algn="ctr">
              <a:defRPr sz="1000" b="1" smtClean="0">
                <a:solidFill>
                  <a:schemeClr val="bg1"/>
                </a:solidFill>
              </a:defRPr>
            </a:lvl1pPr>
          </a:lstStyle>
          <a:p>
            <a:pPr>
              <a:defRPr/>
            </a:pPr>
            <a:fld id="{28786545-C78D-4E94-940F-B81D3F16A567}" type="slidenum">
              <a:rPr lang="pt-BR"/>
              <a:pPr>
                <a:defRPr/>
              </a:pPr>
              <a:t>‹nº›</a:t>
            </a:fld>
            <a:endParaRPr lang="pt-BR"/>
          </a:p>
        </p:txBody>
      </p:sp>
    </p:spTree>
    <p:extLst>
      <p:ext uri="{BB962C8B-B14F-4D97-AF65-F5344CB8AC3E}">
        <p14:creationId xmlns:p14="http://schemas.microsoft.com/office/powerpoint/2010/main" val="2028686233"/>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Layout Personalizado">
    <p:spTree>
      <p:nvGrpSpPr>
        <p:cNvPr id="1" name=""/>
        <p:cNvGrpSpPr/>
        <p:nvPr/>
      </p:nvGrpSpPr>
      <p:grpSpPr>
        <a:xfrm>
          <a:off x="0" y="0"/>
          <a:ext cx="0" cy="0"/>
          <a:chOff x="0" y="0"/>
          <a:chExt cx="0" cy="0"/>
        </a:xfrm>
      </p:grpSpPr>
      <p:sp>
        <p:nvSpPr>
          <p:cNvPr id="6" name="Retângulo 5"/>
          <p:cNvSpPr/>
          <p:nvPr userDrawn="1"/>
        </p:nvSpPr>
        <p:spPr>
          <a:xfrm>
            <a:off x="327025" y="2036763"/>
            <a:ext cx="3768725" cy="329565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7" name="Imagem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ixaDeTexto 8"/>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9" name="Imagem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10"/>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69888" y="5129213"/>
            <a:ext cx="3695700" cy="109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11"/>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9" name="Espaço Reservado para Texto 9"/>
          <p:cNvSpPr>
            <a:spLocks noGrp="1"/>
          </p:cNvSpPr>
          <p:nvPr>
            <p:ph type="body" sz="quarter" idx="20"/>
          </p:nvPr>
        </p:nvSpPr>
        <p:spPr>
          <a:xfrm>
            <a:off x="546725" y="5326531"/>
            <a:ext cx="3323940" cy="767196"/>
          </a:xfrm>
          <a:prstGeom prst="rect">
            <a:avLst/>
          </a:prstGeom>
        </p:spPr>
        <p:txBody>
          <a:bodyPr/>
          <a:lstStyle>
            <a:lvl1pPr marL="0" indent="0" algn="ctr">
              <a:lnSpc>
                <a:spcPct val="90000"/>
              </a:lnSpc>
              <a:buNone/>
              <a:defRPr sz="1600" b="0">
                <a:solidFill>
                  <a:schemeClr val="bg1"/>
                </a:solidFill>
                <a:latin typeface="+mj-lt"/>
              </a:defRPr>
            </a:lvl1pPr>
          </a:lstStyle>
          <a:p>
            <a:pPr lvl="0"/>
            <a:r>
              <a:rPr lang="pt-BR"/>
              <a:t>Clique para editar o texto mestre</a:t>
            </a:r>
          </a:p>
        </p:txBody>
      </p:sp>
      <p:sp>
        <p:nvSpPr>
          <p:cNvPr id="21" name="Espaço Reservado para Texto 9"/>
          <p:cNvSpPr>
            <a:spLocks noGrp="1"/>
          </p:cNvSpPr>
          <p:nvPr>
            <p:ph type="body" sz="quarter" idx="21"/>
          </p:nvPr>
        </p:nvSpPr>
        <p:spPr>
          <a:xfrm>
            <a:off x="325262" y="1699239"/>
            <a:ext cx="3770878" cy="313892"/>
          </a:xfrm>
          <a:prstGeom prst="rect">
            <a:avLst/>
          </a:prstGeom>
        </p:spPr>
        <p:txBody>
          <a:bodyPr/>
          <a:lstStyle>
            <a:lvl1pPr marL="0" indent="0" algn="l">
              <a:lnSpc>
                <a:spcPct val="90000"/>
              </a:lnSpc>
              <a:buNone/>
              <a:defRPr sz="1200" b="1">
                <a:solidFill>
                  <a:srgbClr val="004183"/>
                </a:solidFill>
                <a:latin typeface="+mj-lt"/>
              </a:defRPr>
            </a:lvl1pPr>
          </a:lstStyle>
          <a:p>
            <a:pPr lvl="0"/>
            <a:r>
              <a:rPr lang="pt-BR"/>
              <a:t>Clique para editar o texto mestre</a:t>
            </a:r>
          </a:p>
          <a:p>
            <a:pPr lvl="1"/>
            <a:r>
              <a:rPr lang="pt-BR"/>
              <a:t>Segundo nível</a:t>
            </a:r>
          </a:p>
        </p:txBody>
      </p:sp>
      <p:sp>
        <p:nvSpPr>
          <p:cNvPr id="14" name="Espaço Reservado para Número de Slide 8"/>
          <p:cNvSpPr>
            <a:spLocks noGrp="1"/>
          </p:cNvSpPr>
          <p:nvPr>
            <p:ph type="sldNum" sz="quarter" idx="22"/>
          </p:nvPr>
        </p:nvSpPr>
        <p:spPr/>
        <p:txBody>
          <a:bodyPr/>
          <a:lstStyle>
            <a:lvl1pPr algn="ctr">
              <a:defRPr sz="1000" b="1" smtClean="0">
                <a:solidFill>
                  <a:schemeClr val="bg1"/>
                </a:solidFill>
              </a:defRPr>
            </a:lvl1pPr>
          </a:lstStyle>
          <a:p>
            <a:pPr>
              <a:defRPr/>
            </a:pPr>
            <a:fld id="{6EB23838-7578-48F7-A37D-EEC08A237FCB}" type="slidenum">
              <a:rPr lang="pt-BR"/>
              <a:pPr>
                <a:defRPr/>
              </a:pPr>
              <a:t>‹nº›</a:t>
            </a:fld>
            <a:endParaRPr lang="pt-BR"/>
          </a:p>
        </p:txBody>
      </p:sp>
    </p:spTree>
    <p:extLst>
      <p:ext uri="{BB962C8B-B14F-4D97-AF65-F5344CB8AC3E}">
        <p14:creationId xmlns:p14="http://schemas.microsoft.com/office/powerpoint/2010/main" val="4188280714"/>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5_Slide de título">
    <p:spTree>
      <p:nvGrpSpPr>
        <p:cNvPr id="1" name=""/>
        <p:cNvGrpSpPr/>
        <p:nvPr/>
      </p:nvGrpSpPr>
      <p:grpSpPr>
        <a:xfrm>
          <a:off x="0" y="0"/>
          <a:ext cx="0" cy="0"/>
          <a:chOff x="0" y="0"/>
          <a:chExt cx="0" cy="0"/>
        </a:xfrm>
      </p:grpSpPr>
      <p:pic>
        <p:nvPicPr>
          <p:cNvPr id="24"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Imagem 7"/>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1373188"/>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1995488"/>
            <a:ext cx="574675"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agem 9"/>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2619375"/>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Imagem 10"/>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3243263"/>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 name="Imagem 1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3867150"/>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4" name="Imagem 12"/>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4489450"/>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 name="Imagem 13"/>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51750" y="5113338"/>
            <a:ext cx="5746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Imagem 14"/>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 name="CaixaDeTexto 15"/>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sp>
        <p:nvSpPr>
          <p:cNvPr id="28" name="Espaço Reservado para Texto 9"/>
          <p:cNvSpPr>
            <a:spLocks noGrp="1"/>
          </p:cNvSpPr>
          <p:nvPr>
            <p:ph type="body" sz="quarter" idx="19"/>
          </p:nvPr>
        </p:nvSpPr>
        <p:spPr>
          <a:xfrm>
            <a:off x="7676315" y="1459883"/>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29" name="Espaço Reservado para Texto 9"/>
          <p:cNvSpPr>
            <a:spLocks noGrp="1"/>
          </p:cNvSpPr>
          <p:nvPr>
            <p:ph type="body" sz="quarter" idx="20"/>
          </p:nvPr>
        </p:nvSpPr>
        <p:spPr>
          <a:xfrm>
            <a:off x="7676315" y="2096516"/>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0" name="Espaço Reservado para Texto 9"/>
          <p:cNvSpPr>
            <a:spLocks noGrp="1"/>
          </p:cNvSpPr>
          <p:nvPr>
            <p:ph type="body" sz="quarter" idx="21"/>
          </p:nvPr>
        </p:nvSpPr>
        <p:spPr>
          <a:xfrm>
            <a:off x="7676315" y="2719947"/>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1" name="Espaço Reservado para Texto 9"/>
          <p:cNvSpPr>
            <a:spLocks noGrp="1"/>
          </p:cNvSpPr>
          <p:nvPr>
            <p:ph type="body" sz="quarter" idx="22"/>
          </p:nvPr>
        </p:nvSpPr>
        <p:spPr>
          <a:xfrm>
            <a:off x="7676315" y="3343377"/>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2" name="Espaço Reservado para Texto 9"/>
          <p:cNvSpPr>
            <a:spLocks noGrp="1"/>
          </p:cNvSpPr>
          <p:nvPr>
            <p:ph type="body" sz="quarter" idx="23"/>
          </p:nvPr>
        </p:nvSpPr>
        <p:spPr>
          <a:xfrm>
            <a:off x="7676315" y="3959189"/>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3" name="Espaço Reservado para Texto 9"/>
          <p:cNvSpPr>
            <a:spLocks noGrp="1"/>
          </p:cNvSpPr>
          <p:nvPr>
            <p:ph type="body" sz="quarter" idx="24"/>
          </p:nvPr>
        </p:nvSpPr>
        <p:spPr>
          <a:xfrm>
            <a:off x="7676315" y="4590240"/>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4" name="Espaço Reservado para Texto 9"/>
          <p:cNvSpPr>
            <a:spLocks noGrp="1"/>
          </p:cNvSpPr>
          <p:nvPr>
            <p:ph type="body" sz="quarter" idx="25"/>
          </p:nvPr>
        </p:nvSpPr>
        <p:spPr>
          <a:xfrm>
            <a:off x="7676315" y="5221292"/>
            <a:ext cx="507538" cy="368513"/>
          </a:xfrm>
          <a:prstGeom prst="rect">
            <a:avLst/>
          </a:prstGeom>
        </p:spPr>
        <p:txBody>
          <a:bodyPr/>
          <a:lstStyle>
            <a:lvl1pPr marL="0" indent="0" algn="ctr">
              <a:lnSpc>
                <a:spcPct val="90000"/>
              </a:lnSpc>
              <a:buNone/>
              <a:defRPr sz="2000" b="1">
                <a:solidFill>
                  <a:srgbClr val="F2F2F2"/>
                </a:solidFill>
                <a:latin typeface="Lucida Grande (Títulos)"/>
              </a:defRPr>
            </a:lvl1pPr>
          </a:lstStyle>
          <a:p>
            <a:pPr lvl="0"/>
            <a:r>
              <a:rPr lang="pt-BR"/>
              <a:t>Clique para editar o texto mestre</a:t>
            </a:r>
          </a:p>
        </p:txBody>
      </p:sp>
      <p:sp>
        <p:nvSpPr>
          <p:cNvPr id="36" name="Espaço Reservado para Texto 9"/>
          <p:cNvSpPr>
            <a:spLocks noGrp="1"/>
          </p:cNvSpPr>
          <p:nvPr>
            <p:ph type="body" sz="quarter" idx="26"/>
          </p:nvPr>
        </p:nvSpPr>
        <p:spPr>
          <a:xfrm>
            <a:off x="546968" y="1602247"/>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7" name="Espaço Reservado para Texto 9"/>
          <p:cNvSpPr>
            <a:spLocks noGrp="1"/>
          </p:cNvSpPr>
          <p:nvPr>
            <p:ph type="body" sz="quarter" idx="27"/>
          </p:nvPr>
        </p:nvSpPr>
        <p:spPr>
          <a:xfrm>
            <a:off x="546968" y="2226835"/>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8" name="Espaço Reservado para Texto 9"/>
          <p:cNvSpPr>
            <a:spLocks noGrp="1"/>
          </p:cNvSpPr>
          <p:nvPr>
            <p:ph type="body" sz="quarter" idx="28"/>
          </p:nvPr>
        </p:nvSpPr>
        <p:spPr>
          <a:xfrm>
            <a:off x="546968" y="2832089"/>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39" name="Espaço Reservado para Texto 9"/>
          <p:cNvSpPr>
            <a:spLocks noGrp="1"/>
          </p:cNvSpPr>
          <p:nvPr>
            <p:ph type="body" sz="quarter" idx="29"/>
          </p:nvPr>
        </p:nvSpPr>
        <p:spPr>
          <a:xfrm>
            <a:off x="546968" y="3432703"/>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0" name="Espaço Reservado para Texto 9"/>
          <p:cNvSpPr>
            <a:spLocks noGrp="1"/>
          </p:cNvSpPr>
          <p:nvPr>
            <p:ph type="body" sz="quarter" idx="30"/>
          </p:nvPr>
        </p:nvSpPr>
        <p:spPr>
          <a:xfrm>
            <a:off x="546968" y="4044598"/>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1" name="Espaço Reservado para Texto 9"/>
          <p:cNvSpPr>
            <a:spLocks noGrp="1"/>
          </p:cNvSpPr>
          <p:nvPr>
            <p:ph type="body" sz="quarter" idx="31"/>
          </p:nvPr>
        </p:nvSpPr>
        <p:spPr>
          <a:xfrm>
            <a:off x="546968" y="4654268"/>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2" name="Espaço Reservado para Texto 9"/>
          <p:cNvSpPr>
            <a:spLocks noGrp="1"/>
          </p:cNvSpPr>
          <p:nvPr>
            <p:ph type="body" sz="quarter" idx="32"/>
          </p:nvPr>
        </p:nvSpPr>
        <p:spPr>
          <a:xfrm>
            <a:off x="546968" y="5263938"/>
            <a:ext cx="2150110"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8" name="Espaço Reservado para Texto 9"/>
          <p:cNvSpPr>
            <a:spLocks noGrp="1"/>
          </p:cNvSpPr>
          <p:nvPr>
            <p:ph type="body" sz="quarter" idx="10"/>
          </p:nvPr>
        </p:nvSpPr>
        <p:spPr>
          <a:xfrm>
            <a:off x="440192" y="596275"/>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51" name="Espaço Reservado para Texto 9"/>
          <p:cNvSpPr>
            <a:spLocks noGrp="1"/>
          </p:cNvSpPr>
          <p:nvPr>
            <p:ph type="body" sz="quarter" idx="33"/>
          </p:nvPr>
        </p:nvSpPr>
        <p:spPr>
          <a:xfrm>
            <a:off x="2785071" y="1602247"/>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2" name="Espaço Reservado para Texto 9"/>
          <p:cNvSpPr>
            <a:spLocks noGrp="1"/>
          </p:cNvSpPr>
          <p:nvPr>
            <p:ph type="body" sz="quarter" idx="34"/>
          </p:nvPr>
        </p:nvSpPr>
        <p:spPr>
          <a:xfrm>
            <a:off x="2785071" y="2222747"/>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3" name="Espaço Reservado para Texto 9"/>
          <p:cNvSpPr>
            <a:spLocks noGrp="1"/>
          </p:cNvSpPr>
          <p:nvPr>
            <p:ph type="body" sz="quarter" idx="35"/>
          </p:nvPr>
        </p:nvSpPr>
        <p:spPr>
          <a:xfrm>
            <a:off x="2785071" y="2832089"/>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4" name="Espaço Reservado para Texto 9"/>
          <p:cNvSpPr>
            <a:spLocks noGrp="1"/>
          </p:cNvSpPr>
          <p:nvPr>
            <p:ph type="body" sz="quarter" idx="36"/>
          </p:nvPr>
        </p:nvSpPr>
        <p:spPr>
          <a:xfrm>
            <a:off x="2785071" y="3432703"/>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5" name="Espaço Reservado para Texto 9"/>
          <p:cNvSpPr>
            <a:spLocks noGrp="1"/>
          </p:cNvSpPr>
          <p:nvPr>
            <p:ph type="body" sz="quarter" idx="37"/>
          </p:nvPr>
        </p:nvSpPr>
        <p:spPr>
          <a:xfrm>
            <a:off x="2785071" y="4044494"/>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6" name="Espaço Reservado para Texto 9"/>
          <p:cNvSpPr>
            <a:spLocks noGrp="1"/>
          </p:cNvSpPr>
          <p:nvPr>
            <p:ph type="body" sz="quarter" idx="38"/>
          </p:nvPr>
        </p:nvSpPr>
        <p:spPr>
          <a:xfrm>
            <a:off x="2785071" y="4653836"/>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57" name="Espaço Reservado para Texto 9"/>
          <p:cNvSpPr>
            <a:spLocks noGrp="1"/>
          </p:cNvSpPr>
          <p:nvPr>
            <p:ph type="body" sz="quarter" idx="39"/>
          </p:nvPr>
        </p:nvSpPr>
        <p:spPr>
          <a:xfrm>
            <a:off x="2785071" y="5272420"/>
            <a:ext cx="4891244" cy="294427"/>
          </a:xfrm>
          <a:prstGeom prst="rect">
            <a:avLst/>
          </a:prstGeom>
        </p:spPr>
        <p:txBody>
          <a:bodyPr/>
          <a:lstStyle>
            <a:lvl1pPr marL="0" indent="0" algn="l">
              <a:lnSpc>
                <a:spcPct val="90000"/>
              </a:lnSpc>
              <a:buNone/>
              <a:defRPr sz="1800" b="0">
                <a:solidFill>
                  <a:srgbClr val="404040"/>
                </a:solidFill>
                <a:latin typeface="Lucida Grande (Títulos)"/>
              </a:defRPr>
            </a:lvl1pPr>
          </a:lstStyle>
          <a:p>
            <a:pPr lvl="0"/>
            <a:r>
              <a:rPr lang="pt-BR"/>
              <a:t>Clique para editar o texto mestre</a:t>
            </a:r>
          </a:p>
        </p:txBody>
      </p:sp>
      <p:sp>
        <p:nvSpPr>
          <p:cNvPr id="49" name="Espaço Reservado para Número de Slide 8"/>
          <p:cNvSpPr>
            <a:spLocks noGrp="1"/>
          </p:cNvSpPr>
          <p:nvPr>
            <p:ph type="sldNum" sz="quarter" idx="40"/>
          </p:nvPr>
        </p:nvSpPr>
        <p:spPr/>
        <p:txBody>
          <a:bodyPr/>
          <a:lstStyle>
            <a:lvl1pPr algn="ctr">
              <a:defRPr sz="1000" b="1" smtClean="0">
                <a:solidFill>
                  <a:schemeClr val="bg1"/>
                </a:solidFill>
              </a:defRPr>
            </a:lvl1pPr>
          </a:lstStyle>
          <a:p>
            <a:pPr>
              <a:defRPr/>
            </a:pPr>
            <a:fld id="{FB3FBDDE-8C64-4371-AB07-23EDC43B3766}" type="slidenum">
              <a:rPr lang="pt-BR"/>
              <a:pPr>
                <a:defRPr/>
              </a:pPr>
              <a:t>‹nº›</a:t>
            </a:fld>
            <a:endParaRPr lang="pt-BR"/>
          </a:p>
        </p:txBody>
      </p:sp>
    </p:spTree>
    <p:extLst>
      <p:ext uri="{BB962C8B-B14F-4D97-AF65-F5344CB8AC3E}">
        <p14:creationId xmlns:p14="http://schemas.microsoft.com/office/powerpoint/2010/main" val="20808591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ayout Personalizado">
    <p:spTree>
      <p:nvGrpSpPr>
        <p:cNvPr id="1" name=""/>
        <p:cNvGrpSpPr/>
        <p:nvPr/>
      </p:nvGrpSpPr>
      <p:grpSpPr>
        <a:xfrm>
          <a:off x="0" y="0"/>
          <a:ext cx="0" cy="0"/>
          <a:chOff x="0" y="0"/>
          <a:chExt cx="0" cy="0"/>
        </a:xfrm>
      </p:grpSpPr>
      <p:pic>
        <p:nvPicPr>
          <p:cNvPr id="4"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6"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8" name="Espaço Reservado para Número de Slide 8"/>
          <p:cNvSpPr>
            <a:spLocks noGrp="1"/>
          </p:cNvSpPr>
          <p:nvPr>
            <p:ph type="sldNum" sz="quarter" idx="13"/>
          </p:nvPr>
        </p:nvSpPr>
        <p:spPr/>
        <p:txBody>
          <a:bodyPr/>
          <a:lstStyle>
            <a:lvl1pPr algn="ctr">
              <a:defRPr sz="1000" b="1" smtClean="0">
                <a:solidFill>
                  <a:schemeClr val="bg1"/>
                </a:solidFill>
              </a:defRPr>
            </a:lvl1pPr>
          </a:lstStyle>
          <a:p>
            <a:pPr>
              <a:defRPr/>
            </a:pPr>
            <a:fld id="{81A34151-D085-4FBF-8A8D-DE310635ECA0}" type="slidenum">
              <a:rPr lang="pt-BR"/>
              <a:pPr>
                <a:defRPr/>
              </a:pPr>
              <a:t>‹nº›</a:t>
            </a:fld>
            <a:endParaRPr lang="pt-BR"/>
          </a:p>
        </p:txBody>
      </p:sp>
    </p:spTree>
    <p:extLst>
      <p:ext uri="{BB962C8B-B14F-4D97-AF65-F5344CB8AC3E}">
        <p14:creationId xmlns:p14="http://schemas.microsoft.com/office/powerpoint/2010/main" val="2387924604"/>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Layout Personaliza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7"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905886"/>
            <a:ext cx="7541758" cy="546688"/>
          </a:xfrm>
          <a:prstGeom prst="rect">
            <a:avLst/>
          </a:prstGeom>
        </p:spPr>
        <p:txBody>
          <a:bodyPr/>
          <a:lstStyle>
            <a:lvl1pPr marL="0" indent="0" algn="l">
              <a:lnSpc>
                <a:spcPct val="90000"/>
              </a:lnSpc>
              <a:buNone/>
              <a:defRPr sz="2800" b="1">
                <a:solidFill>
                  <a:srgbClr val="404040"/>
                </a:solidFill>
                <a:latin typeface="+mj-lt"/>
              </a:defRPr>
            </a:lvl1pPr>
          </a:lstStyle>
          <a:p>
            <a:pPr lvl="0"/>
            <a:r>
              <a:rPr lang="pt-BR"/>
              <a:t>Clique para editar o texto mestre</a:t>
            </a:r>
          </a:p>
        </p:txBody>
      </p:sp>
      <p:sp>
        <p:nvSpPr>
          <p:cNvPr id="14" name="Espaço Reservado para Texto 9"/>
          <p:cNvSpPr>
            <a:spLocks noGrp="1"/>
          </p:cNvSpPr>
          <p:nvPr>
            <p:ph type="body" sz="quarter" idx="13"/>
          </p:nvPr>
        </p:nvSpPr>
        <p:spPr>
          <a:xfrm>
            <a:off x="440192" y="1766286"/>
            <a:ext cx="7541758" cy="4556092"/>
          </a:xfrm>
          <a:prstGeom prst="rect">
            <a:avLst/>
          </a:prstGeom>
        </p:spPr>
        <p:txBody>
          <a:bodyPr/>
          <a:lstStyle>
            <a:lvl1pPr marL="0" indent="0" algn="l">
              <a:lnSpc>
                <a:spcPct val="90000"/>
              </a:lnSpc>
              <a:buNone/>
              <a:defRPr sz="1600" b="0">
                <a:solidFill>
                  <a:srgbClr val="404040"/>
                </a:solidFill>
                <a:latin typeface="+mj-lt"/>
              </a:defRPr>
            </a:lvl1pPr>
          </a:lstStyle>
          <a:p>
            <a:pPr lvl="0"/>
            <a:r>
              <a:rPr lang="pt-BR"/>
              <a:t>Clique para editar o texto mestre</a:t>
            </a:r>
          </a:p>
        </p:txBody>
      </p:sp>
      <p:sp>
        <p:nvSpPr>
          <p:cNvPr id="9" name="Espaço Reservado para Número de Slide 8"/>
          <p:cNvSpPr>
            <a:spLocks noGrp="1"/>
          </p:cNvSpPr>
          <p:nvPr>
            <p:ph type="sldNum" sz="quarter" idx="14"/>
          </p:nvPr>
        </p:nvSpPr>
        <p:spPr/>
        <p:txBody>
          <a:bodyPr/>
          <a:lstStyle>
            <a:lvl1pPr algn="ctr">
              <a:defRPr sz="1000" b="1" smtClean="0">
                <a:solidFill>
                  <a:schemeClr val="bg1"/>
                </a:solidFill>
              </a:defRPr>
            </a:lvl1pPr>
          </a:lstStyle>
          <a:p>
            <a:pPr>
              <a:defRPr/>
            </a:pPr>
            <a:fld id="{9E4E2B5C-8F72-472F-AC02-E9E7481D240C}" type="slidenum">
              <a:rPr lang="pt-BR"/>
              <a:pPr>
                <a:defRPr/>
              </a:pPr>
              <a:t>‹nº›</a:t>
            </a:fld>
            <a:endParaRPr lang="pt-BR"/>
          </a:p>
        </p:txBody>
      </p:sp>
    </p:spTree>
    <p:extLst>
      <p:ext uri="{BB962C8B-B14F-4D97-AF65-F5344CB8AC3E}">
        <p14:creationId xmlns:p14="http://schemas.microsoft.com/office/powerpoint/2010/main" val="1883386815"/>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Layout Personalizado">
    <p:spTree>
      <p:nvGrpSpPr>
        <p:cNvPr id="1" name=""/>
        <p:cNvGrpSpPr/>
        <p:nvPr/>
      </p:nvGrpSpPr>
      <p:grpSpPr>
        <a:xfrm>
          <a:off x="0" y="0"/>
          <a:ext cx="0" cy="0"/>
          <a:chOff x="0" y="0"/>
          <a:chExt cx="0" cy="0"/>
        </a:xfrm>
      </p:grpSpPr>
      <p:pic>
        <p:nvPicPr>
          <p:cNvPr id="7"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1938" y="5045075"/>
            <a:ext cx="8485187"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10"/>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440192" y="2295525"/>
            <a:ext cx="7541758" cy="546688"/>
          </a:xfrm>
          <a:prstGeom prst="rect">
            <a:avLst/>
          </a:prstGeom>
        </p:spPr>
        <p:txBody>
          <a:bodyPr/>
          <a:lstStyle>
            <a:lvl1pPr marL="0" indent="0" algn="l">
              <a:lnSpc>
                <a:spcPct val="90000"/>
              </a:lnSpc>
              <a:buNone/>
              <a:defRPr sz="2800" b="0">
                <a:solidFill>
                  <a:srgbClr val="404040"/>
                </a:solidFill>
                <a:latin typeface="+mj-lt"/>
              </a:defRPr>
            </a:lvl1pPr>
          </a:lstStyle>
          <a:p>
            <a:pPr lvl="0"/>
            <a:r>
              <a:rPr lang="pt-BR"/>
              <a:t>Clique para editar o texto mestre</a:t>
            </a:r>
          </a:p>
        </p:txBody>
      </p:sp>
      <p:sp>
        <p:nvSpPr>
          <p:cNvPr id="15" name="Espaço Reservado para Texto 31"/>
          <p:cNvSpPr>
            <a:spLocks noGrp="1"/>
          </p:cNvSpPr>
          <p:nvPr>
            <p:ph type="body" sz="quarter" idx="24"/>
          </p:nvPr>
        </p:nvSpPr>
        <p:spPr>
          <a:xfrm>
            <a:off x="440192" y="3015973"/>
            <a:ext cx="7541758" cy="1965602"/>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9" name="Espaço Reservado para Texto 9"/>
          <p:cNvSpPr>
            <a:spLocks noGrp="1"/>
          </p:cNvSpPr>
          <p:nvPr>
            <p:ph type="body" sz="quarter" idx="25"/>
          </p:nvPr>
        </p:nvSpPr>
        <p:spPr>
          <a:xfrm>
            <a:off x="440192" y="5224934"/>
            <a:ext cx="8141834" cy="392886"/>
          </a:xfrm>
          <a:prstGeom prst="rect">
            <a:avLst/>
          </a:prstGeom>
        </p:spPr>
        <p:txBody>
          <a:bodyPr/>
          <a:lstStyle>
            <a:lvl1pPr marL="0" indent="0" algn="l">
              <a:lnSpc>
                <a:spcPct val="90000"/>
              </a:lnSpc>
              <a:buNone/>
              <a:defRPr sz="1200" b="1">
                <a:solidFill>
                  <a:schemeClr val="bg1"/>
                </a:solidFill>
                <a:latin typeface="+mj-lt"/>
              </a:defRPr>
            </a:lvl1pPr>
          </a:lstStyle>
          <a:p>
            <a:pPr lvl="0"/>
            <a:r>
              <a:rPr lang="pt-BR"/>
              <a:t>Clique para editar o texto mestre</a:t>
            </a:r>
          </a:p>
        </p:txBody>
      </p:sp>
      <p:sp>
        <p:nvSpPr>
          <p:cNvPr id="20" name="Espaço Reservado para Texto 9"/>
          <p:cNvSpPr>
            <a:spLocks noGrp="1"/>
          </p:cNvSpPr>
          <p:nvPr>
            <p:ph type="body" sz="quarter" idx="26"/>
          </p:nvPr>
        </p:nvSpPr>
        <p:spPr>
          <a:xfrm>
            <a:off x="440192" y="5648445"/>
            <a:ext cx="8141834" cy="392886"/>
          </a:xfrm>
          <a:prstGeom prst="rect">
            <a:avLst/>
          </a:prstGeom>
        </p:spPr>
        <p:txBody>
          <a:bodyPr/>
          <a:lstStyle>
            <a:lvl1pPr marL="0" indent="0" algn="l">
              <a:lnSpc>
                <a:spcPct val="90000"/>
              </a:lnSpc>
              <a:buNone/>
              <a:defRPr sz="1200" b="0">
                <a:solidFill>
                  <a:schemeClr val="bg1"/>
                </a:solidFill>
                <a:latin typeface="+mj-lt"/>
              </a:defRPr>
            </a:lvl1pPr>
          </a:lstStyle>
          <a:p>
            <a:pPr lvl="0"/>
            <a:r>
              <a:rPr lang="pt-BR"/>
              <a:t>Clique para editar o texto mestre</a:t>
            </a:r>
          </a:p>
        </p:txBody>
      </p:sp>
      <p:sp>
        <p:nvSpPr>
          <p:cNvPr id="14" name="Espaço Reservado para Número de Slide 8"/>
          <p:cNvSpPr>
            <a:spLocks noGrp="1"/>
          </p:cNvSpPr>
          <p:nvPr>
            <p:ph type="sldNum" sz="quarter" idx="27"/>
          </p:nvPr>
        </p:nvSpPr>
        <p:spPr/>
        <p:txBody>
          <a:bodyPr/>
          <a:lstStyle>
            <a:lvl1pPr algn="ctr">
              <a:defRPr sz="1000" b="1" smtClean="0">
                <a:solidFill>
                  <a:schemeClr val="bg1"/>
                </a:solidFill>
              </a:defRPr>
            </a:lvl1pPr>
          </a:lstStyle>
          <a:p>
            <a:pPr>
              <a:defRPr/>
            </a:pPr>
            <a:fld id="{598439FC-2135-4885-8178-EB992635E145}" type="slidenum">
              <a:rPr lang="pt-BR"/>
              <a:pPr>
                <a:defRPr/>
              </a:pPr>
              <a:t>‹nº›</a:t>
            </a:fld>
            <a:endParaRPr lang="pt-BR"/>
          </a:p>
        </p:txBody>
      </p:sp>
    </p:spTree>
    <p:extLst>
      <p:ext uri="{BB962C8B-B14F-4D97-AF65-F5344CB8AC3E}">
        <p14:creationId xmlns:p14="http://schemas.microsoft.com/office/powerpoint/2010/main" val="2859836506"/>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Layout Personalizado">
    <p:spTree>
      <p:nvGrpSpPr>
        <p:cNvPr id="1" name=""/>
        <p:cNvGrpSpPr/>
        <p:nvPr/>
      </p:nvGrpSpPr>
      <p:grpSpPr>
        <a:xfrm>
          <a:off x="0" y="0"/>
          <a:ext cx="0" cy="0"/>
          <a:chOff x="0" y="0"/>
          <a:chExt cx="0" cy="0"/>
        </a:xfrm>
      </p:grpSpPr>
      <p:pic>
        <p:nvPicPr>
          <p:cNvPr id="9"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13"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7" y="1568223"/>
            <a:ext cx="7541758" cy="546688"/>
          </a:xfrm>
          <a:prstGeom prst="rect">
            <a:avLst/>
          </a:prstGeom>
        </p:spPr>
        <p:txBody>
          <a:bodyPr/>
          <a:lstStyle>
            <a:lvl1pPr marL="0" indent="0" algn="l">
              <a:lnSpc>
                <a:spcPct val="90000"/>
              </a:lnSpc>
              <a:buNone/>
              <a:defRPr sz="2800" b="0">
                <a:solidFill>
                  <a:srgbClr val="404040"/>
                </a:solidFill>
                <a:latin typeface="+mj-lt"/>
              </a:defRPr>
            </a:lvl1pPr>
          </a:lstStyle>
          <a:p>
            <a:pPr lvl="0"/>
            <a:r>
              <a:rPr lang="pt-BR"/>
              <a:t>Clique para editar o texto mestre</a:t>
            </a:r>
          </a:p>
        </p:txBody>
      </p:sp>
      <p:sp>
        <p:nvSpPr>
          <p:cNvPr id="18" name="Espaço Reservado para Texto 9"/>
          <p:cNvSpPr>
            <a:spLocks noGrp="1"/>
          </p:cNvSpPr>
          <p:nvPr>
            <p:ph type="body" sz="quarter" idx="13"/>
          </p:nvPr>
        </p:nvSpPr>
        <p:spPr>
          <a:xfrm>
            <a:off x="363992" y="2199459"/>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21" name="Espaço Reservado para Texto 9"/>
          <p:cNvSpPr>
            <a:spLocks noGrp="1"/>
          </p:cNvSpPr>
          <p:nvPr>
            <p:ph type="body" sz="quarter" idx="14"/>
          </p:nvPr>
        </p:nvSpPr>
        <p:spPr>
          <a:xfrm>
            <a:off x="373517" y="2915439"/>
            <a:ext cx="7541758" cy="1086816"/>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7" name="Espaço Reservado para Imagem 6"/>
          <p:cNvSpPr>
            <a:spLocks noGrp="1"/>
          </p:cNvSpPr>
          <p:nvPr>
            <p:ph type="pic" sz="quarter" idx="18"/>
          </p:nvPr>
        </p:nvSpPr>
        <p:spPr>
          <a:xfrm>
            <a:off x="379232"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30" name="Espaço Reservado para Imagem 6"/>
          <p:cNvSpPr>
            <a:spLocks noGrp="1"/>
          </p:cNvSpPr>
          <p:nvPr>
            <p:ph type="pic" sz="quarter" idx="19"/>
          </p:nvPr>
        </p:nvSpPr>
        <p:spPr>
          <a:xfrm>
            <a:off x="6155192"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31" name="Espaço Reservado para Imagem 6"/>
          <p:cNvSpPr>
            <a:spLocks noGrp="1"/>
          </p:cNvSpPr>
          <p:nvPr>
            <p:ph type="pic" sz="quarter" idx="20"/>
          </p:nvPr>
        </p:nvSpPr>
        <p:spPr>
          <a:xfrm>
            <a:off x="3288878" y="4066144"/>
            <a:ext cx="2213238" cy="1972705"/>
          </a:xfrm>
          <a:prstGeom prst="rect">
            <a:avLst/>
          </a:prstGeom>
        </p:spPr>
        <p:txBody>
          <a:bodyPr anchor="ctr"/>
          <a:lstStyle>
            <a:lvl1pPr marL="0" indent="0" algn="ctr">
              <a:buNone/>
              <a:defRPr sz="1200">
                <a:solidFill>
                  <a:schemeClr val="bg1">
                    <a:lumMod val="75000"/>
                  </a:schemeClr>
                </a:solidFill>
                <a:latin typeface="Lucida Grande (Títulos)"/>
              </a:defRPr>
            </a:lvl1pPr>
          </a:lstStyle>
          <a:p>
            <a:pPr lvl="0"/>
            <a:endParaRPr lang="pt-BR" noProof="0" dirty="0"/>
          </a:p>
        </p:txBody>
      </p:sp>
      <p:sp>
        <p:nvSpPr>
          <p:cNvPr id="15" name="Espaço Reservado para Número de Slide 8"/>
          <p:cNvSpPr>
            <a:spLocks noGrp="1"/>
          </p:cNvSpPr>
          <p:nvPr>
            <p:ph type="sldNum" sz="quarter" idx="21"/>
          </p:nvPr>
        </p:nvSpPr>
        <p:spPr/>
        <p:txBody>
          <a:bodyPr/>
          <a:lstStyle>
            <a:lvl1pPr algn="ctr">
              <a:defRPr sz="1000" b="1" smtClean="0">
                <a:solidFill>
                  <a:schemeClr val="bg1"/>
                </a:solidFill>
              </a:defRPr>
            </a:lvl1pPr>
          </a:lstStyle>
          <a:p>
            <a:pPr>
              <a:defRPr/>
            </a:pPr>
            <a:fld id="{79977612-5C00-4C28-833B-2B82C2FC5264}" type="slidenum">
              <a:rPr lang="pt-BR"/>
              <a:pPr>
                <a:defRPr/>
              </a:pPr>
              <a:t>‹nº›</a:t>
            </a:fld>
            <a:endParaRPr lang="pt-BR"/>
          </a:p>
        </p:txBody>
      </p:sp>
    </p:spTree>
    <p:extLst>
      <p:ext uri="{BB962C8B-B14F-4D97-AF65-F5344CB8AC3E}">
        <p14:creationId xmlns:p14="http://schemas.microsoft.com/office/powerpoint/2010/main" val="641988409"/>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Layout Personalizado">
    <p:spTree>
      <p:nvGrpSpPr>
        <p:cNvPr id="1" name=""/>
        <p:cNvGrpSpPr/>
        <p:nvPr/>
      </p:nvGrpSpPr>
      <p:grpSpPr>
        <a:xfrm>
          <a:off x="0" y="0"/>
          <a:ext cx="0" cy="0"/>
          <a:chOff x="0" y="0"/>
          <a:chExt cx="0" cy="0"/>
        </a:xfrm>
      </p:grpSpPr>
      <p:pic>
        <p:nvPicPr>
          <p:cNvPr id="6"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8"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475462"/>
            <a:ext cx="7608433" cy="546688"/>
          </a:xfrm>
          <a:prstGeom prst="rect">
            <a:avLst/>
          </a:prstGeom>
        </p:spPr>
        <p:txBody>
          <a:bodyPr/>
          <a:lstStyle>
            <a:lvl1pPr marL="0" indent="0" algn="l">
              <a:lnSpc>
                <a:spcPct val="90000"/>
              </a:lnSpc>
              <a:buNone/>
              <a:defRPr sz="3000" b="0">
                <a:solidFill>
                  <a:srgbClr val="404040"/>
                </a:solidFill>
                <a:latin typeface="+mj-lt"/>
              </a:defRPr>
            </a:lvl1pPr>
          </a:lstStyle>
          <a:p>
            <a:pPr lvl="0"/>
            <a:r>
              <a:rPr lang="pt-BR"/>
              <a:t>Clique para editar o texto mestre</a:t>
            </a:r>
          </a:p>
        </p:txBody>
      </p:sp>
      <p:sp>
        <p:nvSpPr>
          <p:cNvPr id="34" name="Espaço Reservado para Texto 9"/>
          <p:cNvSpPr>
            <a:spLocks noGrp="1"/>
          </p:cNvSpPr>
          <p:nvPr>
            <p:ph type="body" sz="quarter" idx="14"/>
          </p:nvPr>
        </p:nvSpPr>
        <p:spPr>
          <a:xfrm>
            <a:off x="373516" y="2082284"/>
            <a:ext cx="7608433" cy="748238"/>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37" name="Espaço Reservado para Tabela 36"/>
          <p:cNvSpPr>
            <a:spLocks noGrp="1"/>
          </p:cNvSpPr>
          <p:nvPr>
            <p:ph type="tbl" sz="quarter" idx="15"/>
          </p:nvPr>
        </p:nvSpPr>
        <p:spPr>
          <a:xfrm>
            <a:off x="373062" y="2890656"/>
            <a:ext cx="7608887" cy="3257550"/>
          </a:xfrm>
          <a:prstGeom prst="rect">
            <a:avLst/>
          </a:prstGeom>
        </p:spPr>
        <p:txBody>
          <a:bodyPr anchor="ctr"/>
          <a:lstStyle>
            <a:lvl1pPr marL="0" indent="0" algn="ctr">
              <a:buNone/>
              <a:defRPr sz="2800">
                <a:solidFill>
                  <a:schemeClr val="bg1">
                    <a:lumMod val="75000"/>
                  </a:schemeClr>
                </a:solidFill>
                <a:latin typeface="Lucida Grande (Títulos)"/>
              </a:defRPr>
            </a:lvl1pPr>
          </a:lstStyle>
          <a:p>
            <a:pPr lvl="0"/>
            <a:endParaRPr lang="pt-BR" noProof="0" dirty="0"/>
          </a:p>
        </p:txBody>
      </p:sp>
      <p:sp>
        <p:nvSpPr>
          <p:cNvPr id="10" name="Espaço Reservado para Número de Slide 8"/>
          <p:cNvSpPr>
            <a:spLocks noGrp="1"/>
          </p:cNvSpPr>
          <p:nvPr>
            <p:ph type="sldNum" sz="quarter" idx="16"/>
          </p:nvPr>
        </p:nvSpPr>
        <p:spPr/>
        <p:txBody>
          <a:bodyPr/>
          <a:lstStyle>
            <a:lvl1pPr algn="ctr">
              <a:defRPr sz="1000" b="1" smtClean="0">
                <a:solidFill>
                  <a:schemeClr val="bg1"/>
                </a:solidFill>
              </a:defRPr>
            </a:lvl1pPr>
          </a:lstStyle>
          <a:p>
            <a:pPr>
              <a:defRPr/>
            </a:pPr>
            <a:fld id="{C041795B-CC2A-43A3-A063-E314049FBFD9}" type="slidenum">
              <a:rPr lang="pt-BR"/>
              <a:pPr>
                <a:defRPr/>
              </a:pPr>
              <a:t>‹nº›</a:t>
            </a:fld>
            <a:endParaRPr lang="pt-BR"/>
          </a:p>
        </p:txBody>
      </p:sp>
    </p:spTree>
    <p:extLst>
      <p:ext uri="{BB962C8B-B14F-4D97-AF65-F5344CB8AC3E}">
        <p14:creationId xmlns:p14="http://schemas.microsoft.com/office/powerpoint/2010/main" val="3106892063"/>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Layout Personalizado">
    <p:spTree>
      <p:nvGrpSpPr>
        <p:cNvPr id="1" name=""/>
        <p:cNvGrpSpPr/>
        <p:nvPr/>
      </p:nvGrpSpPr>
      <p:grpSpPr>
        <a:xfrm>
          <a:off x="0" y="0"/>
          <a:ext cx="0" cy="0"/>
          <a:chOff x="0" y="0"/>
          <a:chExt cx="0" cy="0"/>
        </a:xfrm>
      </p:grpSpPr>
      <p:pic>
        <p:nvPicPr>
          <p:cNvPr id="5"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7"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9"/>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2" name="Espaço Reservado para Texto 9"/>
          <p:cNvSpPr>
            <a:spLocks noGrp="1"/>
          </p:cNvSpPr>
          <p:nvPr>
            <p:ph type="body" sz="quarter" idx="12"/>
          </p:nvPr>
        </p:nvSpPr>
        <p:spPr>
          <a:xfrm>
            <a:off x="373516" y="1475462"/>
            <a:ext cx="7608433" cy="546688"/>
          </a:xfrm>
          <a:prstGeom prst="rect">
            <a:avLst/>
          </a:prstGeom>
        </p:spPr>
        <p:txBody>
          <a:bodyPr/>
          <a:lstStyle>
            <a:lvl1pPr marL="0" indent="0" algn="l">
              <a:lnSpc>
                <a:spcPct val="90000"/>
              </a:lnSpc>
              <a:buNone/>
              <a:defRPr sz="3000" b="0">
                <a:solidFill>
                  <a:srgbClr val="404040"/>
                </a:solidFill>
                <a:latin typeface="+mj-lt"/>
              </a:defRPr>
            </a:lvl1pPr>
          </a:lstStyle>
          <a:p>
            <a:pPr lvl="0"/>
            <a:r>
              <a:rPr lang="pt-BR"/>
              <a:t>Clique para editar o texto mestre</a:t>
            </a:r>
          </a:p>
        </p:txBody>
      </p:sp>
      <p:sp>
        <p:nvSpPr>
          <p:cNvPr id="34" name="Espaço Reservado para Texto 9"/>
          <p:cNvSpPr>
            <a:spLocks noGrp="1"/>
          </p:cNvSpPr>
          <p:nvPr>
            <p:ph type="body" sz="quarter" idx="14"/>
          </p:nvPr>
        </p:nvSpPr>
        <p:spPr>
          <a:xfrm>
            <a:off x="373516" y="2082284"/>
            <a:ext cx="7608433" cy="748238"/>
          </a:xfrm>
          <a:prstGeom prst="rect">
            <a:avLst/>
          </a:prstGeom>
        </p:spPr>
        <p:txBody>
          <a:bodyPr/>
          <a:lstStyle>
            <a:lvl1pPr marL="0" indent="0" algn="l">
              <a:lnSpc>
                <a:spcPct val="90000"/>
              </a:lnSpc>
              <a:buNone/>
              <a:defRPr sz="1600" b="0" i="0">
                <a:solidFill>
                  <a:srgbClr val="404040"/>
                </a:solidFill>
                <a:latin typeface="+mj-lt"/>
              </a:defRPr>
            </a:lvl1pPr>
          </a:lstStyle>
          <a:p>
            <a:pPr lvl="0"/>
            <a:r>
              <a:rPr lang="pt-BR"/>
              <a:t>Clique para editar o texto mestre</a:t>
            </a:r>
          </a:p>
        </p:txBody>
      </p:sp>
      <p:sp>
        <p:nvSpPr>
          <p:cNvPr id="9" name="Espaço Reservado para Número de Slide 8"/>
          <p:cNvSpPr>
            <a:spLocks noGrp="1"/>
          </p:cNvSpPr>
          <p:nvPr>
            <p:ph type="sldNum" sz="quarter" idx="15"/>
          </p:nvPr>
        </p:nvSpPr>
        <p:spPr/>
        <p:txBody>
          <a:bodyPr/>
          <a:lstStyle>
            <a:lvl1pPr algn="ctr">
              <a:defRPr sz="1000" b="1" smtClean="0">
                <a:solidFill>
                  <a:schemeClr val="bg1"/>
                </a:solidFill>
              </a:defRPr>
            </a:lvl1pPr>
          </a:lstStyle>
          <a:p>
            <a:pPr>
              <a:defRPr/>
            </a:pPr>
            <a:fld id="{26EEB15B-2F26-4F2C-8A8C-8D4F0B2A6505}" type="slidenum">
              <a:rPr lang="pt-BR"/>
              <a:pPr>
                <a:defRPr/>
              </a:pPr>
              <a:t>‹nº›</a:t>
            </a:fld>
            <a:endParaRPr lang="pt-BR"/>
          </a:p>
        </p:txBody>
      </p:sp>
    </p:spTree>
    <p:extLst>
      <p:ext uri="{BB962C8B-B14F-4D97-AF65-F5344CB8AC3E}">
        <p14:creationId xmlns:p14="http://schemas.microsoft.com/office/powerpoint/2010/main" val="1774870855"/>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Layout Personalizado">
    <p:spTree>
      <p:nvGrpSpPr>
        <p:cNvPr id="1" name=""/>
        <p:cNvGrpSpPr/>
        <p:nvPr/>
      </p:nvGrpSpPr>
      <p:grpSpPr>
        <a:xfrm>
          <a:off x="0" y="0"/>
          <a:ext cx="0" cy="0"/>
          <a:chOff x="0" y="0"/>
          <a:chExt cx="0" cy="0"/>
        </a:xfrm>
      </p:grpSpPr>
      <p:pic>
        <p:nvPicPr>
          <p:cNvPr id="7" name="Imagem 4"/>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677275" y="0"/>
            <a:ext cx="466725"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aixaDeTexto 7"/>
          <p:cNvSpPr txBox="1">
            <a:spLocks noChangeArrowheads="1"/>
          </p:cNvSpPr>
          <p:nvPr userDrawn="1"/>
        </p:nvSpPr>
        <p:spPr bwMode="auto">
          <a:xfrm>
            <a:off x="180975" y="6567488"/>
            <a:ext cx="2744788" cy="23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900">
                <a:solidFill>
                  <a:srgbClr val="A6A6A6"/>
                </a:solidFill>
              </a:rPr>
              <a:t>DIRETORIA COMERCIAL E MARKETING </a:t>
            </a:r>
          </a:p>
        </p:txBody>
      </p:sp>
      <p:pic>
        <p:nvPicPr>
          <p:cNvPr id="9" name="Imagem 8"/>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209550"/>
            <a:ext cx="25717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tângulo 9"/>
          <p:cNvSpPr/>
          <p:nvPr userDrawn="1"/>
        </p:nvSpPr>
        <p:spPr>
          <a:xfrm>
            <a:off x="376238" y="3162300"/>
            <a:ext cx="3956050" cy="261143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sp>
        <p:nvSpPr>
          <p:cNvPr id="12" name="Retângulo 11"/>
          <p:cNvSpPr/>
          <p:nvPr userDrawn="1"/>
        </p:nvSpPr>
        <p:spPr>
          <a:xfrm>
            <a:off x="4418013" y="3162300"/>
            <a:ext cx="3954462" cy="2611438"/>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023943" fontAlgn="auto">
              <a:spcBef>
                <a:spcPts val="0"/>
              </a:spcBef>
              <a:spcAft>
                <a:spcPts val="0"/>
              </a:spcAft>
              <a:defRPr/>
            </a:pPr>
            <a:endParaRPr lang="pt-BR" sz="900" dirty="0">
              <a:solidFill>
                <a:schemeClr val="bg1">
                  <a:lumMod val="75000"/>
                </a:schemeClr>
              </a:solidFill>
              <a:latin typeface="Arial" panose="020B0604020202020204" pitchFamily="34" charset="0"/>
              <a:cs typeface="Arial" panose="020B0604020202020204" pitchFamily="34" charset="0"/>
            </a:endParaRPr>
          </a:p>
        </p:txBody>
      </p:sp>
      <p:pic>
        <p:nvPicPr>
          <p:cNvPr id="15" name="Imagem 11"/>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723063"/>
            <a:ext cx="9144000" cy="134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Espaço Reservado para Texto 9"/>
          <p:cNvSpPr>
            <a:spLocks noGrp="1"/>
          </p:cNvSpPr>
          <p:nvPr>
            <p:ph type="body" sz="quarter" idx="11"/>
          </p:nvPr>
        </p:nvSpPr>
        <p:spPr>
          <a:xfrm>
            <a:off x="440192" y="310611"/>
            <a:ext cx="7541758" cy="546688"/>
          </a:xfrm>
          <a:prstGeom prst="rect">
            <a:avLst/>
          </a:prstGeom>
        </p:spPr>
        <p:txBody>
          <a:bodyPr/>
          <a:lstStyle>
            <a:lvl1pPr marL="0" indent="0" algn="l">
              <a:lnSpc>
                <a:spcPct val="90000"/>
              </a:lnSpc>
              <a:buNone/>
              <a:defRPr sz="3200" b="1">
                <a:solidFill>
                  <a:srgbClr val="004183"/>
                </a:solidFill>
                <a:latin typeface="+mj-lt"/>
              </a:defRPr>
            </a:lvl1pPr>
          </a:lstStyle>
          <a:p>
            <a:pPr lvl="0"/>
            <a:r>
              <a:rPr lang="pt-BR"/>
              <a:t>Clique para editar o texto mestre</a:t>
            </a:r>
          </a:p>
        </p:txBody>
      </p:sp>
      <p:sp>
        <p:nvSpPr>
          <p:cNvPr id="13" name="Espaço Reservado para Texto 31"/>
          <p:cNvSpPr>
            <a:spLocks noGrp="1"/>
          </p:cNvSpPr>
          <p:nvPr>
            <p:ph type="body" sz="quarter" idx="24"/>
          </p:nvPr>
        </p:nvSpPr>
        <p:spPr>
          <a:xfrm>
            <a:off x="451076" y="2004700"/>
            <a:ext cx="7541758" cy="1057814"/>
          </a:xfrm>
          <a:prstGeom prst="rect">
            <a:avLst/>
          </a:prstGeom>
        </p:spPr>
        <p:txBody>
          <a:bodyPr/>
          <a:lstStyle>
            <a:lvl1pPr marL="342900" indent="-342900">
              <a:buClr>
                <a:srgbClr val="404040"/>
              </a:buClr>
              <a:buFont typeface="Arial" panose="020B0604020202020204" pitchFamily="34" charset="0"/>
              <a:buChar char="•"/>
              <a:defRPr sz="1600">
                <a:solidFill>
                  <a:srgbClr val="404040"/>
                </a:solidFill>
                <a:latin typeface="Lucida Grande (Títulos)"/>
              </a:defRPr>
            </a:lvl1pPr>
          </a:lstStyle>
          <a:p>
            <a:pPr lvl="0"/>
            <a:r>
              <a:rPr lang="pt-BR"/>
              <a:t>Clique para editar o texto mestre</a:t>
            </a:r>
          </a:p>
        </p:txBody>
      </p:sp>
      <p:sp>
        <p:nvSpPr>
          <p:cNvPr id="14" name="Espaço Reservado para Texto 9"/>
          <p:cNvSpPr>
            <a:spLocks noGrp="1"/>
          </p:cNvSpPr>
          <p:nvPr>
            <p:ph type="body" sz="quarter" idx="13"/>
          </p:nvPr>
        </p:nvSpPr>
        <p:spPr>
          <a:xfrm>
            <a:off x="451076" y="1357630"/>
            <a:ext cx="7541758" cy="546688"/>
          </a:xfrm>
          <a:prstGeom prst="rect">
            <a:avLst/>
          </a:prstGeom>
        </p:spPr>
        <p:txBody>
          <a:bodyPr/>
          <a:lstStyle>
            <a:lvl1pPr marL="0" indent="0" algn="l">
              <a:lnSpc>
                <a:spcPct val="90000"/>
              </a:lnSpc>
              <a:buNone/>
              <a:defRPr sz="1600" b="1" i="0">
                <a:solidFill>
                  <a:srgbClr val="404040"/>
                </a:solidFill>
                <a:latin typeface="+mj-lt"/>
              </a:defRPr>
            </a:lvl1pPr>
          </a:lstStyle>
          <a:p>
            <a:pPr lvl="0"/>
            <a:r>
              <a:rPr lang="pt-BR"/>
              <a:t>Clique para editar o texto mestre</a:t>
            </a:r>
          </a:p>
        </p:txBody>
      </p:sp>
      <p:sp>
        <p:nvSpPr>
          <p:cNvPr id="3" name="Espaço Reservado para Gráfico 2"/>
          <p:cNvSpPr>
            <a:spLocks noGrp="1"/>
          </p:cNvSpPr>
          <p:nvPr>
            <p:ph type="chart" sz="quarter" idx="25"/>
          </p:nvPr>
        </p:nvSpPr>
        <p:spPr>
          <a:xfrm>
            <a:off x="450850" y="3238500"/>
            <a:ext cx="3787775" cy="2457450"/>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7" name="Espaço Reservado para Gráfico 2"/>
          <p:cNvSpPr>
            <a:spLocks noGrp="1"/>
          </p:cNvSpPr>
          <p:nvPr>
            <p:ph type="chart" sz="quarter" idx="26"/>
          </p:nvPr>
        </p:nvSpPr>
        <p:spPr>
          <a:xfrm>
            <a:off x="4501206" y="3238500"/>
            <a:ext cx="3787775" cy="2457450"/>
          </a:xfrm>
          <a:prstGeom prst="rect">
            <a:avLst/>
          </a:prstGeom>
        </p:spPr>
        <p:txBody>
          <a:bodyPr anchor="ctr"/>
          <a:lstStyle>
            <a:lvl1pPr marL="0" indent="0" algn="ctr">
              <a:buNone/>
              <a:defRPr sz="2000">
                <a:latin typeface="Lucida Grande (Títulos)"/>
              </a:defRPr>
            </a:lvl1pPr>
          </a:lstStyle>
          <a:p>
            <a:pPr lvl="0"/>
            <a:endParaRPr lang="pt-BR" noProof="0" dirty="0"/>
          </a:p>
        </p:txBody>
      </p:sp>
      <p:sp>
        <p:nvSpPr>
          <p:cNvPr id="16" name="Espaço Reservado para Número de Slide 8"/>
          <p:cNvSpPr>
            <a:spLocks noGrp="1"/>
          </p:cNvSpPr>
          <p:nvPr>
            <p:ph type="sldNum" sz="quarter" idx="27"/>
          </p:nvPr>
        </p:nvSpPr>
        <p:spPr/>
        <p:txBody>
          <a:bodyPr/>
          <a:lstStyle>
            <a:lvl1pPr algn="ctr">
              <a:defRPr sz="1000" b="1" smtClean="0">
                <a:solidFill>
                  <a:schemeClr val="bg1"/>
                </a:solidFill>
              </a:defRPr>
            </a:lvl1pPr>
          </a:lstStyle>
          <a:p>
            <a:pPr>
              <a:defRPr/>
            </a:pPr>
            <a:fld id="{BE295A71-766A-4D6D-8E11-492AFEFFB7B4}" type="slidenum">
              <a:rPr lang="pt-BR"/>
              <a:pPr>
                <a:defRPr/>
              </a:pPr>
              <a:t>‹nº›</a:t>
            </a:fld>
            <a:endParaRPr lang="pt-BR"/>
          </a:p>
        </p:txBody>
      </p:sp>
    </p:spTree>
    <p:extLst>
      <p:ext uri="{BB962C8B-B14F-4D97-AF65-F5344CB8AC3E}">
        <p14:creationId xmlns:p14="http://schemas.microsoft.com/office/powerpoint/2010/main" val="2462959726"/>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pic>
        <p:nvPicPr>
          <p:cNvPr id="1026" name="Picture 6" descr="_baseMB.jpg"/>
          <p:cNvPicPr>
            <a:picLocks noChangeAspect="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Imagem 2"/>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ço Reservado para Número de Slide 8"/>
          <p:cNvSpPr>
            <a:spLocks noGrp="1"/>
          </p:cNvSpPr>
          <p:nvPr>
            <p:ph type="sldNum" sz="quarter" idx="4"/>
          </p:nvPr>
        </p:nvSpPr>
        <p:spPr>
          <a:xfrm>
            <a:off x="8737600" y="117475"/>
            <a:ext cx="406400" cy="327025"/>
          </a:xfrm>
          <a:prstGeom prst="rect">
            <a:avLst/>
          </a:prstGeom>
        </p:spPr>
        <p:txBody>
          <a:bodyPr/>
          <a:lstStyle>
            <a:lvl1pPr algn="ctr" defTabSz="1023943" fontAlgn="auto">
              <a:spcBef>
                <a:spcPts val="0"/>
              </a:spcBef>
              <a:spcAft>
                <a:spcPts val="0"/>
              </a:spcAft>
              <a:defRPr sz="1000" b="1" smtClean="0">
                <a:solidFill>
                  <a:schemeClr val="bg1"/>
                </a:solidFill>
                <a:latin typeface="+mn-lt"/>
                <a:cs typeface="+mn-cs"/>
              </a:defRPr>
            </a:lvl1pPr>
          </a:lstStyle>
          <a:p>
            <a:pPr>
              <a:defRPr/>
            </a:pPr>
            <a:fld id="{D4C6C064-44FF-4D23-86AF-2F61DFE0D571}" type="slidenum">
              <a:rPr lang="pt-BR"/>
              <a:pPr>
                <a:defRPr/>
              </a:pPr>
              <a:t>‹nº›</a:t>
            </a:fld>
            <a:endParaRPr lang="pt-BR"/>
          </a:p>
        </p:txBody>
      </p:sp>
    </p:spTree>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Lst>
  <p:transition spd="med">
    <p:fade/>
  </p:transition>
  <p:hf hdr="0" ftr="0" dt="0"/>
  <p:txStyles>
    <p:titleStyle>
      <a:lvl1pPr algn="ctr" defTabSz="1023938" rtl="0" fontAlgn="base">
        <a:spcBef>
          <a:spcPct val="0"/>
        </a:spcBef>
        <a:spcAft>
          <a:spcPct val="0"/>
        </a:spcAft>
        <a:defRPr sz="4800" kern="1200">
          <a:solidFill>
            <a:schemeClr val="tx1"/>
          </a:solidFill>
          <a:latin typeface="Arial" pitchFamily="34" charset="0"/>
          <a:ea typeface="+mj-ea"/>
          <a:cs typeface="+mj-cs"/>
        </a:defRPr>
      </a:lvl1pPr>
      <a:lvl2pPr algn="ctr" defTabSz="1023938" rtl="0" fontAlgn="base">
        <a:spcBef>
          <a:spcPct val="0"/>
        </a:spcBef>
        <a:spcAft>
          <a:spcPct val="0"/>
        </a:spcAft>
        <a:defRPr sz="4800">
          <a:solidFill>
            <a:schemeClr val="tx1"/>
          </a:solidFill>
          <a:latin typeface="Arial" pitchFamily="34" charset="0"/>
        </a:defRPr>
      </a:lvl2pPr>
      <a:lvl3pPr algn="ctr" defTabSz="1023938" rtl="0" fontAlgn="base">
        <a:spcBef>
          <a:spcPct val="0"/>
        </a:spcBef>
        <a:spcAft>
          <a:spcPct val="0"/>
        </a:spcAft>
        <a:defRPr sz="4800">
          <a:solidFill>
            <a:schemeClr val="tx1"/>
          </a:solidFill>
          <a:latin typeface="Arial" pitchFamily="34" charset="0"/>
        </a:defRPr>
      </a:lvl3pPr>
      <a:lvl4pPr algn="ctr" defTabSz="1023938" rtl="0" fontAlgn="base">
        <a:spcBef>
          <a:spcPct val="0"/>
        </a:spcBef>
        <a:spcAft>
          <a:spcPct val="0"/>
        </a:spcAft>
        <a:defRPr sz="4800">
          <a:solidFill>
            <a:schemeClr val="tx1"/>
          </a:solidFill>
          <a:latin typeface="Arial" pitchFamily="34" charset="0"/>
        </a:defRPr>
      </a:lvl4pPr>
      <a:lvl5pPr algn="ctr" defTabSz="1023938" rtl="0" fontAlgn="base">
        <a:spcBef>
          <a:spcPct val="0"/>
        </a:spcBef>
        <a:spcAft>
          <a:spcPct val="0"/>
        </a:spcAft>
        <a:defRPr sz="4800">
          <a:solidFill>
            <a:schemeClr val="tx1"/>
          </a:solidFill>
          <a:latin typeface="Arial" pitchFamily="34" charset="0"/>
        </a:defRPr>
      </a:lvl5pPr>
      <a:lvl6pPr marL="457200" algn="ctr" defTabSz="1023938" rtl="0" fontAlgn="base">
        <a:spcBef>
          <a:spcPct val="0"/>
        </a:spcBef>
        <a:spcAft>
          <a:spcPct val="0"/>
        </a:spcAft>
        <a:defRPr sz="4800">
          <a:solidFill>
            <a:schemeClr val="tx1"/>
          </a:solidFill>
          <a:latin typeface="Arial" pitchFamily="34" charset="0"/>
        </a:defRPr>
      </a:lvl6pPr>
      <a:lvl7pPr marL="914400" algn="ctr" defTabSz="1023938" rtl="0" fontAlgn="base">
        <a:spcBef>
          <a:spcPct val="0"/>
        </a:spcBef>
        <a:spcAft>
          <a:spcPct val="0"/>
        </a:spcAft>
        <a:defRPr sz="4800">
          <a:solidFill>
            <a:schemeClr val="tx1"/>
          </a:solidFill>
          <a:latin typeface="Arial" pitchFamily="34" charset="0"/>
        </a:defRPr>
      </a:lvl7pPr>
      <a:lvl8pPr marL="1371600" algn="ctr" defTabSz="1023938" rtl="0" fontAlgn="base">
        <a:spcBef>
          <a:spcPct val="0"/>
        </a:spcBef>
        <a:spcAft>
          <a:spcPct val="0"/>
        </a:spcAft>
        <a:defRPr sz="4800">
          <a:solidFill>
            <a:schemeClr val="tx1"/>
          </a:solidFill>
          <a:latin typeface="Arial" pitchFamily="34" charset="0"/>
        </a:defRPr>
      </a:lvl8pPr>
      <a:lvl9pPr marL="1828800" algn="ctr" defTabSz="1023938" rtl="0" fontAlgn="base">
        <a:spcBef>
          <a:spcPct val="0"/>
        </a:spcBef>
        <a:spcAft>
          <a:spcPct val="0"/>
        </a:spcAft>
        <a:defRPr sz="4800">
          <a:solidFill>
            <a:schemeClr val="tx1"/>
          </a:solidFill>
          <a:latin typeface="Arial" pitchFamily="34" charset="0"/>
        </a:defRPr>
      </a:lvl9pPr>
    </p:titleStyle>
    <p:bodyStyle>
      <a:lvl1pPr marL="382588" indent="-382588" algn="l" defTabSz="1023938" rtl="0" fontAlgn="base">
        <a:spcBef>
          <a:spcPct val="20000"/>
        </a:spcBef>
        <a:spcAft>
          <a:spcPct val="0"/>
        </a:spcAft>
        <a:buFont typeface="Arial" pitchFamily="34" charset="0"/>
        <a:buChar char="•"/>
        <a:defRPr sz="3500" kern="1200">
          <a:solidFill>
            <a:schemeClr val="tx1"/>
          </a:solidFill>
          <a:latin typeface="Arial" pitchFamily="34" charset="0"/>
          <a:ea typeface="+mn-ea"/>
          <a:cs typeface="+mn-cs"/>
        </a:defRPr>
      </a:lvl1pPr>
      <a:lvl2pPr marL="831850" indent="-319088" algn="l" defTabSz="1023938" rtl="0" fontAlgn="base">
        <a:spcBef>
          <a:spcPct val="20000"/>
        </a:spcBef>
        <a:spcAft>
          <a:spcPct val="0"/>
        </a:spcAft>
        <a:buFont typeface="Arial" pitchFamily="34" charset="0"/>
        <a:buChar char="–"/>
        <a:defRPr sz="3000" kern="1200">
          <a:solidFill>
            <a:schemeClr val="tx1"/>
          </a:solidFill>
          <a:latin typeface="Arial" pitchFamily="34" charset="0"/>
          <a:ea typeface="+mn-ea"/>
          <a:cs typeface="+mn-cs"/>
        </a:defRPr>
      </a:lvl2pPr>
      <a:lvl3pPr marL="1279525" indent="-255588" algn="l" defTabSz="1023938" rtl="0" fontAlgn="base">
        <a:spcBef>
          <a:spcPct val="20000"/>
        </a:spcBef>
        <a:spcAft>
          <a:spcPct val="0"/>
        </a:spcAft>
        <a:buFont typeface="Arial" pitchFamily="34" charset="0"/>
        <a:buChar char="•"/>
        <a:defRPr sz="2600" kern="1200">
          <a:solidFill>
            <a:schemeClr val="tx1"/>
          </a:solidFill>
          <a:latin typeface="Arial" pitchFamily="34" charset="0"/>
          <a:ea typeface="+mn-ea"/>
          <a:cs typeface="+mn-cs"/>
        </a:defRPr>
      </a:lvl3pPr>
      <a:lvl4pPr marL="1790700" indent="-255588" algn="l" defTabSz="1023938" rtl="0" fontAlgn="base">
        <a:spcBef>
          <a:spcPct val="20000"/>
        </a:spcBef>
        <a:spcAft>
          <a:spcPct val="0"/>
        </a:spcAft>
        <a:buFont typeface="Arial" pitchFamily="34" charset="0"/>
        <a:buChar char="–"/>
        <a:defRPr sz="2200" kern="1200">
          <a:solidFill>
            <a:schemeClr val="tx1"/>
          </a:solidFill>
          <a:latin typeface="Arial" pitchFamily="34" charset="0"/>
          <a:ea typeface="+mn-ea"/>
          <a:cs typeface="+mn-cs"/>
        </a:defRPr>
      </a:lvl4pPr>
      <a:lvl5pPr marL="2303463" indent="-255588" algn="l" defTabSz="1023938" rtl="0" fontAlgn="base">
        <a:spcBef>
          <a:spcPct val="20000"/>
        </a:spcBef>
        <a:spcAft>
          <a:spcPct val="0"/>
        </a:spcAft>
        <a:buFont typeface="Arial" pitchFamily="34" charset="0"/>
        <a:buChar char="»"/>
        <a:defRPr sz="2200" kern="1200">
          <a:solidFill>
            <a:schemeClr val="tx1"/>
          </a:solidFill>
          <a:latin typeface="Arial" pitchFamily="34" charset="0"/>
          <a:ea typeface="+mn-ea"/>
          <a:cs typeface="+mn-cs"/>
        </a:defRPr>
      </a:lvl5pPr>
      <a:lvl6pPr marL="2815840"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6pPr>
      <a:lvl7pPr marL="3327811"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7pPr>
      <a:lvl8pPr marL="3839783"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8pPr>
      <a:lvl9pPr marL="4351753" indent="-255985" algn="l" defTabSz="1023943" rtl="0" eaLnBrk="1" latinLnBrk="0" hangingPunct="1">
        <a:spcBef>
          <a:spcPct val="20000"/>
        </a:spcBef>
        <a:buFont typeface="Arial" pitchFamily="34" charset="0"/>
        <a:buChar char="•"/>
        <a:defRPr sz="2200" kern="1200">
          <a:solidFill>
            <a:schemeClr val="tx1"/>
          </a:solidFill>
          <a:latin typeface="+mn-lt"/>
          <a:ea typeface="+mn-ea"/>
          <a:cs typeface="+mn-cs"/>
        </a:defRPr>
      </a:lvl9pPr>
    </p:bodyStyle>
    <p:otherStyle>
      <a:defPPr>
        <a:defRPr lang="pt-BR"/>
      </a:defPPr>
      <a:lvl1pPr marL="0" algn="l" defTabSz="1023943" rtl="0" eaLnBrk="1" latinLnBrk="0" hangingPunct="1">
        <a:defRPr sz="2000" kern="1200">
          <a:solidFill>
            <a:schemeClr val="tx1"/>
          </a:solidFill>
          <a:latin typeface="+mn-lt"/>
          <a:ea typeface="+mn-ea"/>
          <a:cs typeface="+mn-cs"/>
        </a:defRPr>
      </a:lvl1pPr>
      <a:lvl2pPr marL="511971" algn="l" defTabSz="1023943" rtl="0" eaLnBrk="1" latinLnBrk="0" hangingPunct="1">
        <a:defRPr sz="2000" kern="1200">
          <a:solidFill>
            <a:schemeClr val="tx1"/>
          </a:solidFill>
          <a:latin typeface="+mn-lt"/>
          <a:ea typeface="+mn-ea"/>
          <a:cs typeface="+mn-cs"/>
        </a:defRPr>
      </a:lvl2pPr>
      <a:lvl3pPr marL="1023943" algn="l" defTabSz="1023943" rtl="0" eaLnBrk="1" latinLnBrk="0" hangingPunct="1">
        <a:defRPr sz="2000" kern="1200">
          <a:solidFill>
            <a:schemeClr val="tx1"/>
          </a:solidFill>
          <a:latin typeface="+mn-lt"/>
          <a:ea typeface="+mn-ea"/>
          <a:cs typeface="+mn-cs"/>
        </a:defRPr>
      </a:lvl3pPr>
      <a:lvl4pPr marL="1535913" algn="l" defTabSz="1023943" rtl="0" eaLnBrk="1" latinLnBrk="0" hangingPunct="1">
        <a:defRPr sz="2000" kern="1200">
          <a:solidFill>
            <a:schemeClr val="tx1"/>
          </a:solidFill>
          <a:latin typeface="+mn-lt"/>
          <a:ea typeface="+mn-ea"/>
          <a:cs typeface="+mn-cs"/>
        </a:defRPr>
      </a:lvl4pPr>
      <a:lvl5pPr marL="2047884" algn="l" defTabSz="1023943" rtl="0" eaLnBrk="1" latinLnBrk="0" hangingPunct="1">
        <a:defRPr sz="2000" kern="1200">
          <a:solidFill>
            <a:schemeClr val="tx1"/>
          </a:solidFill>
          <a:latin typeface="+mn-lt"/>
          <a:ea typeface="+mn-ea"/>
          <a:cs typeface="+mn-cs"/>
        </a:defRPr>
      </a:lvl5pPr>
      <a:lvl6pPr marL="2559855" algn="l" defTabSz="1023943" rtl="0" eaLnBrk="1" latinLnBrk="0" hangingPunct="1">
        <a:defRPr sz="2000" kern="1200">
          <a:solidFill>
            <a:schemeClr val="tx1"/>
          </a:solidFill>
          <a:latin typeface="+mn-lt"/>
          <a:ea typeface="+mn-ea"/>
          <a:cs typeface="+mn-cs"/>
        </a:defRPr>
      </a:lvl6pPr>
      <a:lvl7pPr marL="3071827" algn="l" defTabSz="1023943" rtl="0" eaLnBrk="1" latinLnBrk="0" hangingPunct="1">
        <a:defRPr sz="2000" kern="1200">
          <a:solidFill>
            <a:schemeClr val="tx1"/>
          </a:solidFill>
          <a:latin typeface="+mn-lt"/>
          <a:ea typeface="+mn-ea"/>
          <a:cs typeface="+mn-cs"/>
        </a:defRPr>
      </a:lvl7pPr>
      <a:lvl8pPr marL="3583798" algn="l" defTabSz="1023943" rtl="0" eaLnBrk="1" latinLnBrk="0" hangingPunct="1">
        <a:defRPr sz="2000" kern="1200">
          <a:solidFill>
            <a:schemeClr val="tx1"/>
          </a:solidFill>
          <a:latin typeface="+mn-lt"/>
          <a:ea typeface="+mn-ea"/>
          <a:cs typeface="+mn-cs"/>
        </a:defRPr>
      </a:lvl8pPr>
      <a:lvl9pPr marL="4095768" algn="l" defTabSz="1023943"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Imagem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Imagem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Imagem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427788" y="5799138"/>
            <a:ext cx="247015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Imagem 1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33375" y="2559050"/>
            <a:ext cx="4133850" cy="175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Imagem 1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166688" y="2795588"/>
            <a:ext cx="449262" cy="128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ixaDeTexto 9"/>
          <p:cNvSpPr txBox="1">
            <a:spLocks noChangeArrowheads="1"/>
          </p:cNvSpPr>
          <p:nvPr/>
        </p:nvSpPr>
        <p:spPr bwMode="auto">
          <a:xfrm>
            <a:off x="538163" y="2998788"/>
            <a:ext cx="34798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r>
              <a:rPr lang="pt-BR" altLang="pt-BR" sz="2300" b="1">
                <a:solidFill>
                  <a:srgbClr val="86CEED"/>
                </a:solidFill>
              </a:rPr>
              <a:t>Hospital Israelita Albert Einstein</a:t>
            </a:r>
          </a:p>
        </p:txBody>
      </p:sp>
      <p:sp>
        <p:nvSpPr>
          <p:cNvPr id="18442" name="Espaço Reservado para Número de Slide 4"/>
          <p:cNvSpPr>
            <a:spLocks noGrp="1"/>
          </p:cNvSpPr>
          <p:nvPr>
            <p:ph type="sldNum" sz="quarter" idx="4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2000">
                <a:solidFill>
                  <a:schemeClr val="tx1"/>
                </a:solidFill>
                <a:latin typeface="Lucida Grande"/>
              </a:defRPr>
            </a:lvl1pPr>
            <a:lvl2pPr marL="742950" indent="-285750">
              <a:defRPr sz="2000">
                <a:solidFill>
                  <a:schemeClr val="tx1"/>
                </a:solidFill>
                <a:latin typeface="Lucida Grande"/>
              </a:defRPr>
            </a:lvl2pPr>
            <a:lvl3pPr marL="1143000" indent="-228600">
              <a:defRPr sz="2000">
                <a:solidFill>
                  <a:schemeClr val="tx1"/>
                </a:solidFill>
                <a:latin typeface="Lucida Grande"/>
              </a:defRPr>
            </a:lvl3pPr>
            <a:lvl4pPr marL="1600200" indent="-228600">
              <a:defRPr sz="2000">
                <a:solidFill>
                  <a:schemeClr val="tx1"/>
                </a:solidFill>
                <a:latin typeface="Lucida Grande"/>
              </a:defRPr>
            </a:lvl4pPr>
            <a:lvl5pPr marL="2057400" indent="-228600">
              <a:defRPr sz="2000">
                <a:solidFill>
                  <a:schemeClr val="tx1"/>
                </a:solidFill>
                <a:latin typeface="Lucida Grande"/>
              </a:defRPr>
            </a:lvl5pPr>
            <a:lvl6pPr marL="2514600" indent="-228600" defTabSz="1023938" fontAlgn="base">
              <a:spcBef>
                <a:spcPct val="0"/>
              </a:spcBef>
              <a:spcAft>
                <a:spcPct val="0"/>
              </a:spcAft>
              <a:defRPr sz="2000">
                <a:solidFill>
                  <a:schemeClr val="tx1"/>
                </a:solidFill>
                <a:latin typeface="Lucida Grande"/>
              </a:defRPr>
            </a:lvl6pPr>
            <a:lvl7pPr marL="2971800" indent="-228600" defTabSz="1023938" fontAlgn="base">
              <a:spcBef>
                <a:spcPct val="0"/>
              </a:spcBef>
              <a:spcAft>
                <a:spcPct val="0"/>
              </a:spcAft>
              <a:defRPr sz="2000">
                <a:solidFill>
                  <a:schemeClr val="tx1"/>
                </a:solidFill>
                <a:latin typeface="Lucida Grande"/>
              </a:defRPr>
            </a:lvl7pPr>
            <a:lvl8pPr marL="3429000" indent="-228600" defTabSz="1023938" fontAlgn="base">
              <a:spcBef>
                <a:spcPct val="0"/>
              </a:spcBef>
              <a:spcAft>
                <a:spcPct val="0"/>
              </a:spcAft>
              <a:defRPr sz="2000">
                <a:solidFill>
                  <a:schemeClr val="tx1"/>
                </a:solidFill>
                <a:latin typeface="Lucida Grande"/>
              </a:defRPr>
            </a:lvl8pPr>
            <a:lvl9pPr marL="3886200" indent="-228600" defTabSz="1023938" fontAlgn="base">
              <a:spcBef>
                <a:spcPct val="0"/>
              </a:spcBef>
              <a:spcAft>
                <a:spcPct val="0"/>
              </a:spcAft>
              <a:defRPr sz="2000">
                <a:solidFill>
                  <a:schemeClr val="tx1"/>
                </a:solidFill>
                <a:latin typeface="Lucida Grande"/>
              </a:defRPr>
            </a:lvl9pPr>
          </a:lstStyle>
          <a:p>
            <a:pPr defTabSz="1023938" fontAlgn="base">
              <a:spcBef>
                <a:spcPct val="0"/>
              </a:spcBef>
              <a:spcAft>
                <a:spcPct val="0"/>
              </a:spcAft>
            </a:pPr>
            <a:fld id="{AC068B87-A658-4BDB-B418-4AE716CDA6A9}" type="slidenum">
              <a:rPr lang="pt-BR" altLang="pt-BR" sz="1000">
                <a:solidFill>
                  <a:schemeClr val="bg1"/>
                </a:solidFill>
              </a:rPr>
              <a:pPr defTabSz="1023938" fontAlgn="base">
                <a:spcBef>
                  <a:spcPct val="0"/>
                </a:spcBef>
                <a:spcAft>
                  <a:spcPct val="0"/>
                </a:spcAft>
              </a:pPr>
              <a:t>1</a:t>
            </a:fld>
            <a:endParaRPr lang="pt-BR" altLang="pt-BR" sz="1000">
              <a:solidFill>
                <a:schemeClr val="bg1"/>
              </a:solidFill>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1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30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400"/>
                                        <p:tgtEl>
                                          <p:spTgt spid="12"/>
                                        </p:tgtEl>
                                      </p:cBhvr>
                                    </p:animEffect>
                                  </p:childTnLst>
                                </p:cTn>
                              </p:par>
                              <p:par>
                                <p:cTn id="14" presetID="42" presetClass="path" presetSubtype="0" decel="100000" fill="hold" nodeType="withEffect">
                                  <p:stCondLst>
                                    <p:cond delay="300"/>
                                  </p:stCondLst>
                                  <p:childTnLst>
                                    <p:animMotion origin="layout" path="M 0 2.59259E-6 L 0.0434 -0.07662 " pathEditMode="relative" rAng="0" ptsTypes="AA">
                                      <p:cBhvr>
                                        <p:cTn id="15" dur="400" spd="-100000" fill="hold"/>
                                        <p:tgtEl>
                                          <p:spTgt spid="12"/>
                                        </p:tgtEl>
                                        <p:attrNameLst>
                                          <p:attrName>ppt_x</p:attrName>
                                          <p:attrName>ppt_y</p:attrName>
                                        </p:attrNameLst>
                                      </p:cBhvr>
                                      <p:rCtr x="2170" y="-3843"/>
                                    </p:animMotion>
                                  </p:childTnLst>
                                </p:cTn>
                              </p:par>
                              <p:par>
                                <p:cTn id="16" presetID="10" presetClass="entr" presetSubtype="0" repeatCount="3000" fill="hold" nodeType="withEffect">
                                  <p:stCondLst>
                                    <p:cond delay="45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10"/>
                                        <p:tgtEl>
                                          <p:spTgt spid="13"/>
                                        </p:tgtEl>
                                      </p:cBhvr>
                                    </p:animEffect>
                                  </p:childTnLst>
                                </p:cTn>
                              </p:par>
                              <p:par>
                                <p:cTn id="19" presetID="10" presetClass="entr" presetSubtype="0" fill="hold" grpId="0" nodeType="withEffect">
                                  <p:stCondLst>
                                    <p:cond delay="60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400"/>
                                        <p:tgtEl>
                                          <p:spTgt spid="10"/>
                                        </p:tgtEl>
                                      </p:cBhvr>
                                    </p:animEffect>
                                  </p:childTnLst>
                                </p:cTn>
                              </p:par>
                              <p:par>
                                <p:cTn id="22" presetID="42" presetClass="path" presetSubtype="0" decel="100000" fill="hold" grpId="1" nodeType="withEffect">
                                  <p:stCondLst>
                                    <p:cond delay="600"/>
                                  </p:stCondLst>
                                  <p:childTnLst>
                                    <p:animMotion origin="layout" path="M -2.77778E-6 -4.07407E-6 L 0.01754 -4.07407E-6 " pathEditMode="relative" rAng="0" ptsTypes="AA">
                                      <p:cBhvr>
                                        <p:cTn id="23" dur="400" spd="-100000" fill="hold"/>
                                        <p:tgtEl>
                                          <p:spTgt spid="10"/>
                                        </p:tgtEl>
                                        <p:attrNameLst>
                                          <p:attrName>ppt_x</p:attrName>
                                          <p:attrName>ppt_y</p:attrName>
                                        </p:attrNameLst>
                                      </p:cBhvr>
                                      <p:rCtr x="868" y="0"/>
                                    </p:animMotion>
                                  </p:childTnLst>
                                </p:cTn>
                              </p:par>
                              <p:par>
                                <p:cTn id="24" presetID="10" presetClass="entr" presetSubtype="0" fill="hold" nodeType="withEffect">
                                  <p:stCondLst>
                                    <p:cond delay="90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400"/>
                                        <p:tgtEl>
                                          <p:spTgt spid="8"/>
                                        </p:tgtEl>
                                      </p:cBhvr>
                                    </p:animEffect>
                                  </p:childTnLst>
                                </p:cTn>
                              </p:par>
                              <p:par>
                                <p:cTn id="27" presetID="42" presetClass="path" presetSubtype="0" decel="100000" fill="hold" nodeType="withEffect">
                                  <p:stCondLst>
                                    <p:cond delay="900"/>
                                  </p:stCondLst>
                                  <p:childTnLst>
                                    <p:animMotion origin="layout" path="M 1.94444E-6 -3.7037E-7 L -0.00035 -0.01759 " pathEditMode="relative" rAng="0" ptsTypes="AA">
                                      <p:cBhvr>
                                        <p:cTn id="28" dur="400" spd="-100000" fill="hold"/>
                                        <p:tgtEl>
                                          <p:spTgt spid="8"/>
                                        </p:tgtEl>
                                        <p:attrNameLst>
                                          <p:attrName>ppt_x</p:attrName>
                                          <p:attrName>ppt_y</p:attrName>
                                        </p:attrNameLst>
                                      </p:cBhvr>
                                      <p:rCtr x="-17" y="-88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00D13B5-6CA4-4169-A9BC-D90E41A65A0A}"/>
              </a:ext>
            </a:extLst>
          </p:cNvPr>
          <p:cNvSpPr>
            <a:spLocks noGrp="1"/>
          </p:cNvSpPr>
          <p:nvPr>
            <p:ph type="body" sz="quarter" idx="11"/>
          </p:nvPr>
        </p:nvSpPr>
        <p:spPr/>
        <p:txBody>
          <a:bodyPr/>
          <a:lstStyle/>
          <a:p>
            <a:pPr algn="ctr"/>
            <a:r>
              <a:rPr lang="pt-BR" dirty="0"/>
              <a:t>Aplicabilidade e Impacto</a:t>
            </a:r>
          </a:p>
        </p:txBody>
      </p:sp>
      <p:sp>
        <p:nvSpPr>
          <p:cNvPr id="3" name="Espaço Reservado para Texto 2">
            <a:extLst>
              <a:ext uri="{FF2B5EF4-FFF2-40B4-BE49-F238E27FC236}">
                <a16:creationId xmlns:a16="http://schemas.microsoft.com/office/drawing/2014/main" id="{5CA696B6-7DA5-46A5-80E7-029387116E6C}"/>
              </a:ext>
            </a:extLst>
          </p:cNvPr>
          <p:cNvSpPr>
            <a:spLocks noGrp="1"/>
          </p:cNvSpPr>
          <p:nvPr>
            <p:ph type="body" sz="quarter" idx="12"/>
          </p:nvPr>
        </p:nvSpPr>
        <p:spPr>
          <a:xfrm>
            <a:off x="440191" y="905885"/>
            <a:ext cx="8297409" cy="5641504"/>
          </a:xfrm>
        </p:spPr>
        <p:txBody>
          <a:bodyPr/>
          <a:lstStyle/>
          <a:p>
            <a:endParaRPr lang="pt-BR" sz="2600" b="0" i="0" dirty="0">
              <a:solidFill>
                <a:srgbClr val="374151"/>
              </a:solidFill>
              <a:effectLst/>
              <a:latin typeface="Söhne"/>
            </a:endParaRPr>
          </a:p>
          <a:p>
            <a:r>
              <a:rPr lang="pt-BR" sz="2600" b="0" dirty="0">
                <a:solidFill>
                  <a:srgbClr val="374151"/>
                </a:solidFill>
                <a:latin typeface="Söhne"/>
              </a:rPr>
              <a:t>Nossa analise observou que os serviços oferecidos pelos estabelecimentos credenciados de cada localidade estão associados a redução de casos de malformações congênitas. </a:t>
            </a:r>
          </a:p>
          <a:p>
            <a:r>
              <a:rPr lang="pt-BR" sz="2600" b="0" dirty="0">
                <a:solidFill>
                  <a:srgbClr val="374151"/>
                </a:solidFill>
                <a:latin typeface="Söhne"/>
              </a:rPr>
              <a:t>Nossos resultados indicam que uma melhor distribuição dos serviços de saúde credenciados podem auxiliar a definição de politicas publicas no sentido da redução dos casos de malformações congênitas no Brasil.</a:t>
            </a:r>
          </a:p>
          <a:p>
            <a:r>
              <a:rPr lang="pt-BR" sz="2600" b="0" dirty="0">
                <a:solidFill>
                  <a:srgbClr val="374151"/>
                </a:solidFill>
                <a:latin typeface="Söhne"/>
              </a:rPr>
              <a:t>Predição....</a:t>
            </a:r>
            <a:endParaRPr lang="pt-BR" sz="2600" dirty="0"/>
          </a:p>
        </p:txBody>
      </p:sp>
      <p:sp>
        <p:nvSpPr>
          <p:cNvPr id="4" name="Espaço Reservado para Número de Slide 3">
            <a:extLst>
              <a:ext uri="{FF2B5EF4-FFF2-40B4-BE49-F238E27FC236}">
                <a16:creationId xmlns:a16="http://schemas.microsoft.com/office/drawing/2014/main" id="{A6BDDEC6-32DF-4E2A-8C1E-AFDECC6D6ED7}"/>
              </a:ext>
            </a:extLst>
          </p:cNvPr>
          <p:cNvSpPr>
            <a:spLocks noGrp="1"/>
          </p:cNvSpPr>
          <p:nvPr>
            <p:ph type="sldNum" sz="quarter" idx="13"/>
          </p:nvPr>
        </p:nvSpPr>
        <p:spPr/>
        <p:txBody>
          <a:bodyPr/>
          <a:lstStyle/>
          <a:p>
            <a:pPr>
              <a:defRPr/>
            </a:pPr>
            <a:fld id="{81A34151-D085-4FBF-8A8D-DE310635ECA0}" type="slidenum">
              <a:rPr lang="pt-BR" smtClean="0"/>
              <a:pPr>
                <a:defRPr/>
              </a:pPr>
              <a:t>10</a:t>
            </a:fld>
            <a:endParaRPr lang="pt-BR"/>
          </a:p>
        </p:txBody>
      </p:sp>
    </p:spTree>
    <p:extLst>
      <p:ext uri="{BB962C8B-B14F-4D97-AF65-F5344CB8AC3E}">
        <p14:creationId xmlns:p14="http://schemas.microsoft.com/office/powerpoint/2010/main" val="1656545710"/>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800D13B5-6CA4-4169-A9BC-D90E41A65A0A}"/>
              </a:ext>
            </a:extLst>
          </p:cNvPr>
          <p:cNvSpPr>
            <a:spLocks noGrp="1"/>
          </p:cNvSpPr>
          <p:nvPr>
            <p:ph type="body" sz="quarter" idx="11"/>
          </p:nvPr>
        </p:nvSpPr>
        <p:spPr/>
        <p:txBody>
          <a:bodyPr/>
          <a:lstStyle/>
          <a:p>
            <a:pPr algn="ctr"/>
            <a:r>
              <a:rPr lang="pt-BR" dirty="0" err="1"/>
              <a:t>Applicability</a:t>
            </a:r>
            <a:r>
              <a:rPr lang="pt-BR" dirty="0"/>
              <a:t> </a:t>
            </a:r>
            <a:r>
              <a:rPr lang="pt-BR" dirty="0" err="1"/>
              <a:t>and</a:t>
            </a:r>
            <a:r>
              <a:rPr lang="pt-BR" dirty="0"/>
              <a:t> </a:t>
            </a:r>
            <a:r>
              <a:rPr lang="pt-BR" dirty="0" err="1"/>
              <a:t>Impact</a:t>
            </a:r>
            <a:endParaRPr lang="pt-BR" dirty="0"/>
          </a:p>
        </p:txBody>
      </p:sp>
      <p:sp>
        <p:nvSpPr>
          <p:cNvPr id="3" name="Espaço Reservado para Texto 2">
            <a:extLst>
              <a:ext uri="{FF2B5EF4-FFF2-40B4-BE49-F238E27FC236}">
                <a16:creationId xmlns:a16="http://schemas.microsoft.com/office/drawing/2014/main" id="{5CA696B6-7DA5-46A5-80E7-029387116E6C}"/>
              </a:ext>
            </a:extLst>
          </p:cNvPr>
          <p:cNvSpPr>
            <a:spLocks noGrp="1"/>
          </p:cNvSpPr>
          <p:nvPr>
            <p:ph type="body" sz="quarter" idx="12"/>
          </p:nvPr>
        </p:nvSpPr>
        <p:spPr>
          <a:xfrm>
            <a:off x="440191" y="905885"/>
            <a:ext cx="8297409" cy="5641504"/>
          </a:xfrm>
        </p:spPr>
        <p:txBody>
          <a:bodyPr/>
          <a:lstStyle/>
          <a:p>
            <a:r>
              <a:rPr lang="en-US" b="0" i="0" dirty="0">
                <a:solidFill>
                  <a:srgbClr val="374151"/>
                </a:solidFill>
                <a:effectLst/>
                <a:latin typeface="Söhne"/>
              </a:rPr>
              <a:t>Our analysis found that the services offered by accredited establishments in each locality are associated with a reduction in cases of congenital malformations. Our results indicate that a better distribution of accredited health services can help define public policies aimed at reducing cases of congenital malformations in Brazil. </a:t>
            </a:r>
          </a:p>
          <a:p>
            <a:r>
              <a:rPr lang="en-US" b="0" i="0" dirty="0">
                <a:solidFill>
                  <a:srgbClr val="374151"/>
                </a:solidFill>
                <a:effectLst/>
                <a:latin typeface="Söhne"/>
              </a:rPr>
              <a:t>Prediction...</a:t>
            </a:r>
            <a:endParaRPr lang="pt-BR" b="0" i="0" dirty="0">
              <a:solidFill>
                <a:srgbClr val="374151"/>
              </a:solidFill>
              <a:effectLst/>
              <a:latin typeface="Söhne"/>
            </a:endParaRPr>
          </a:p>
        </p:txBody>
      </p:sp>
      <p:sp>
        <p:nvSpPr>
          <p:cNvPr id="4" name="Espaço Reservado para Número de Slide 3">
            <a:extLst>
              <a:ext uri="{FF2B5EF4-FFF2-40B4-BE49-F238E27FC236}">
                <a16:creationId xmlns:a16="http://schemas.microsoft.com/office/drawing/2014/main" id="{A6BDDEC6-32DF-4E2A-8C1E-AFDECC6D6ED7}"/>
              </a:ext>
            </a:extLst>
          </p:cNvPr>
          <p:cNvSpPr>
            <a:spLocks noGrp="1"/>
          </p:cNvSpPr>
          <p:nvPr>
            <p:ph type="sldNum" sz="quarter" idx="13"/>
          </p:nvPr>
        </p:nvSpPr>
        <p:spPr/>
        <p:txBody>
          <a:bodyPr/>
          <a:lstStyle/>
          <a:p>
            <a:pPr>
              <a:defRPr/>
            </a:pPr>
            <a:fld id="{81A34151-D085-4FBF-8A8D-DE310635ECA0}" type="slidenum">
              <a:rPr lang="pt-BR" smtClean="0"/>
              <a:pPr>
                <a:defRPr/>
              </a:pPr>
              <a:t>11</a:t>
            </a:fld>
            <a:endParaRPr lang="pt-BR"/>
          </a:p>
        </p:txBody>
      </p:sp>
    </p:spTree>
    <p:extLst>
      <p:ext uri="{BB962C8B-B14F-4D97-AF65-F5344CB8AC3E}">
        <p14:creationId xmlns:p14="http://schemas.microsoft.com/office/powerpoint/2010/main" val="2837330903"/>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F114319-84C9-4AAF-AFA3-783D2248EEE2}"/>
              </a:ext>
            </a:extLst>
          </p:cNvPr>
          <p:cNvSpPr>
            <a:spLocks noGrp="1"/>
          </p:cNvSpPr>
          <p:nvPr>
            <p:ph type="body" sz="quarter" idx="11"/>
          </p:nvPr>
        </p:nvSpPr>
        <p:spPr/>
        <p:txBody>
          <a:bodyPr/>
          <a:lstStyle/>
          <a:p>
            <a:pPr algn="ctr"/>
            <a:r>
              <a:rPr lang="pt-BR" dirty="0"/>
              <a:t>Desafios e Próximos Passos</a:t>
            </a:r>
          </a:p>
        </p:txBody>
      </p:sp>
      <p:sp>
        <p:nvSpPr>
          <p:cNvPr id="3" name="Espaço Reservado para Texto 2">
            <a:extLst>
              <a:ext uri="{FF2B5EF4-FFF2-40B4-BE49-F238E27FC236}">
                <a16:creationId xmlns:a16="http://schemas.microsoft.com/office/drawing/2014/main" id="{453A38C8-FF32-47F3-A34B-D2FFB225B9BE}"/>
              </a:ext>
            </a:extLst>
          </p:cNvPr>
          <p:cNvSpPr>
            <a:spLocks noGrp="1"/>
          </p:cNvSpPr>
          <p:nvPr>
            <p:ph type="body" sz="quarter" idx="12"/>
          </p:nvPr>
        </p:nvSpPr>
        <p:spPr>
          <a:xfrm>
            <a:off x="440191" y="905885"/>
            <a:ext cx="8053813" cy="5461863"/>
          </a:xfrm>
        </p:spPr>
        <p:txBody>
          <a:bodyPr/>
          <a:lstStyle/>
          <a:p>
            <a:pPr marL="457200" indent="-457200">
              <a:buFont typeface="Wingdings" panose="05000000000000000000" pitchFamily="2" charset="2"/>
              <a:buChar char="§"/>
            </a:pPr>
            <a:endParaRPr lang="pt-BR" dirty="0"/>
          </a:p>
          <a:p>
            <a:pPr marL="457200" indent="-457200">
              <a:buFont typeface="Wingdings" panose="05000000000000000000" pitchFamily="2" charset="2"/>
              <a:buChar char="§"/>
            </a:pPr>
            <a:r>
              <a:rPr lang="pt-BR" dirty="0"/>
              <a:t>Volume dos bancos de dados;</a:t>
            </a:r>
          </a:p>
          <a:p>
            <a:pPr marL="457200" indent="-457200">
              <a:buFont typeface="Wingdings" panose="05000000000000000000" pitchFamily="2" charset="2"/>
              <a:buChar char="§"/>
            </a:pPr>
            <a:r>
              <a:rPr lang="pt-BR" dirty="0"/>
              <a:t>Tratamentos dos dados faltantes;</a:t>
            </a:r>
          </a:p>
          <a:p>
            <a:pPr marL="457200" indent="-457200">
              <a:buFont typeface="Wingdings" panose="05000000000000000000" pitchFamily="2" charset="2"/>
              <a:buChar char="§"/>
            </a:pPr>
            <a:r>
              <a:rPr lang="pt-BR" dirty="0"/>
              <a:t>Quantidades de variáveis;</a:t>
            </a:r>
          </a:p>
          <a:p>
            <a:pPr marL="457200" indent="-457200">
              <a:buFont typeface="Wingdings" panose="05000000000000000000" pitchFamily="2" charset="2"/>
              <a:buChar char="§"/>
            </a:pPr>
            <a:r>
              <a:rPr lang="pt-BR" dirty="0"/>
              <a:t>Entendimento dos dados e variáveis;</a:t>
            </a:r>
          </a:p>
          <a:p>
            <a:pPr marL="457200" indent="-457200">
              <a:buFont typeface="Wingdings" panose="05000000000000000000" pitchFamily="2" charset="2"/>
              <a:buChar char="§"/>
            </a:pPr>
            <a:r>
              <a:rPr lang="pt-BR" dirty="0"/>
              <a:t>Criar relacionamento entre os bancos de dados;</a:t>
            </a:r>
          </a:p>
          <a:p>
            <a:pPr marL="457200" indent="-457200">
              <a:buFont typeface="Wingdings" panose="05000000000000000000" pitchFamily="2" charset="2"/>
              <a:buChar char="§"/>
            </a:pPr>
            <a:r>
              <a:rPr lang="pt-BR" dirty="0"/>
              <a:t>Conhecimento do domínio;</a:t>
            </a:r>
          </a:p>
          <a:p>
            <a:pPr marL="457200" indent="-457200">
              <a:buFont typeface="Wingdings" panose="05000000000000000000" pitchFamily="2" charset="2"/>
              <a:buChar char="§"/>
            </a:pPr>
            <a:r>
              <a:rPr lang="pt-BR" dirty="0"/>
              <a:t>Tempo.</a:t>
            </a:r>
          </a:p>
          <a:p>
            <a:endParaRPr lang="pt-BR" dirty="0"/>
          </a:p>
        </p:txBody>
      </p:sp>
      <p:sp>
        <p:nvSpPr>
          <p:cNvPr id="4" name="Espaço Reservado para Número de Slide 3">
            <a:extLst>
              <a:ext uri="{FF2B5EF4-FFF2-40B4-BE49-F238E27FC236}">
                <a16:creationId xmlns:a16="http://schemas.microsoft.com/office/drawing/2014/main" id="{1A8282DD-4BB5-4B93-BA4D-924DAA6C40FE}"/>
              </a:ext>
            </a:extLst>
          </p:cNvPr>
          <p:cNvSpPr>
            <a:spLocks noGrp="1"/>
          </p:cNvSpPr>
          <p:nvPr>
            <p:ph type="sldNum" sz="quarter" idx="13"/>
          </p:nvPr>
        </p:nvSpPr>
        <p:spPr/>
        <p:txBody>
          <a:bodyPr/>
          <a:lstStyle/>
          <a:p>
            <a:pPr>
              <a:defRPr/>
            </a:pPr>
            <a:fld id="{81A34151-D085-4FBF-8A8D-DE310635ECA0}" type="slidenum">
              <a:rPr lang="pt-BR" smtClean="0"/>
              <a:pPr>
                <a:defRPr/>
              </a:pPr>
              <a:t>12</a:t>
            </a:fld>
            <a:endParaRPr lang="pt-BR"/>
          </a:p>
        </p:txBody>
      </p:sp>
    </p:spTree>
    <p:extLst>
      <p:ext uri="{BB962C8B-B14F-4D97-AF65-F5344CB8AC3E}">
        <p14:creationId xmlns:p14="http://schemas.microsoft.com/office/powerpoint/2010/main" val="2326896100"/>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F114319-84C9-4AAF-AFA3-783D2248EEE2}"/>
              </a:ext>
            </a:extLst>
          </p:cNvPr>
          <p:cNvSpPr>
            <a:spLocks noGrp="1"/>
          </p:cNvSpPr>
          <p:nvPr>
            <p:ph type="body" sz="quarter" idx="11"/>
          </p:nvPr>
        </p:nvSpPr>
        <p:spPr/>
        <p:txBody>
          <a:bodyPr/>
          <a:lstStyle/>
          <a:p>
            <a:pPr algn="ctr"/>
            <a:r>
              <a:rPr lang="pt-BR" dirty="0" err="1"/>
              <a:t>Challenges</a:t>
            </a:r>
            <a:r>
              <a:rPr lang="pt-BR" b="0" i="0" dirty="0">
                <a:solidFill>
                  <a:srgbClr val="374151"/>
                </a:solidFill>
                <a:effectLst/>
                <a:latin typeface="Söhne"/>
              </a:rPr>
              <a:t> </a:t>
            </a:r>
            <a:r>
              <a:rPr lang="pt-BR" dirty="0" err="1"/>
              <a:t>and</a:t>
            </a:r>
            <a:r>
              <a:rPr lang="pt-BR" dirty="0"/>
              <a:t> Next </a:t>
            </a:r>
            <a:r>
              <a:rPr lang="pt-BR" dirty="0" err="1"/>
              <a:t>Steps</a:t>
            </a:r>
            <a:endParaRPr lang="pt-BR" dirty="0"/>
          </a:p>
        </p:txBody>
      </p:sp>
      <p:sp>
        <p:nvSpPr>
          <p:cNvPr id="3" name="Espaço Reservado para Texto 2">
            <a:extLst>
              <a:ext uri="{FF2B5EF4-FFF2-40B4-BE49-F238E27FC236}">
                <a16:creationId xmlns:a16="http://schemas.microsoft.com/office/drawing/2014/main" id="{453A38C8-FF32-47F3-A34B-D2FFB225B9BE}"/>
              </a:ext>
            </a:extLst>
          </p:cNvPr>
          <p:cNvSpPr>
            <a:spLocks noGrp="1"/>
          </p:cNvSpPr>
          <p:nvPr>
            <p:ph type="body" sz="quarter" idx="12"/>
          </p:nvPr>
        </p:nvSpPr>
        <p:spPr>
          <a:xfrm>
            <a:off x="440191" y="905885"/>
            <a:ext cx="8053813" cy="5461863"/>
          </a:xfrm>
        </p:spPr>
        <p:txBody>
          <a:bodyPr/>
          <a:lstStyle/>
          <a:p>
            <a:pPr marL="457200" indent="-457200">
              <a:buFont typeface="Wingdings" panose="05000000000000000000" pitchFamily="2" charset="2"/>
              <a:buChar char="§"/>
            </a:pPr>
            <a:endParaRPr lang="pt-BR" dirty="0"/>
          </a:p>
          <a:p>
            <a:pPr marL="457200" indent="-457200">
              <a:buFont typeface="Wingdings" panose="05000000000000000000" pitchFamily="2" charset="2"/>
              <a:buChar char="§"/>
            </a:pPr>
            <a:r>
              <a:rPr lang="en-US" b="0" i="0" dirty="0">
                <a:solidFill>
                  <a:srgbClr val="374151"/>
                </a:solidFill>
                <a:effectLst/>
                <a:latin typeface="Söhne"/>
              </a:rPr>
              <a:t>Volume of databases; </a:t>
            </a:r>
          </a:p>
          <a:p>
            <a:pPr marL="457200" indent="-457200">
              <a:buFont typeface="Wingdings" panose="05000000000000000000" pitchFamily="2" charset="2"/>
              <a:buChar char="§"/>
            </a:pPr>
            <a:r>
              <a:rPr lang="en-US" b="0" i="0" dirty="0">
                <a:solidFill>
                  <a:srgbClr val="374151"/>
                </a:solidFill>
                <a:effectLst/>
                <a:latin typeface="Söhne"/>
              </a:rPr>
              <a:t>Handling missing data; </a:t>
            </a:r>
          </a:p>
          <a:p>
            <a:pPr marL="457200" indent="-457200">
              <a:buFont typeface="Wingdings" panose="05000000000000000000" pitchFamily="2" charset="2"/>
              <a:buChar char="§"/>
            </a:pPr>
            <a:r>
              <a:rPr lang="en-US" b="0" i="0" dirty="0">
                <a:solidFill>
                  <a:srgbClr val="374151"/>
                </a:solidFill>
                <a:effectLst/>
                <a:latin typeface="Söhne"/>
              </a:rPr>
              <a:t>Number of variables; </a:t>
            </a:r>
          </a:p>
          <a:p>
            <a:pPr marL="457200" indent="-457200">
              <a:buFont typeface="Wingdings" panose="05000000000000000000" pitchFamily="2" charset="2"/>
              <a:buChar char="§"/>
            </a:pPr>
            <a:r>
              <a:rPr lang="en-US" b="0" i="0" dirty="0">
                <a:solidFill>
                  <a:srgbClr val="374151"/>
                </a:solidFill>
                <a:effectLst/>
                <a:latin typeface="Söhne"/>
              </a:rPr>
              <a:t>Understanding of data and variables; </a:t>
            </a:r>
          </a:p>
          <a:p>
            <a:pPr marL="457200" indent="-457200">
              <a:buFont typeface="Wingdings" panose="05000000000000000000" pitchFamily="2" charset="2"/>
              <a:buChar char="§"/>
            </a:pPr>
            <a:r>
              <a:rPr lang="en-US" b="0" i="0" dirty="0">
                <a:solidFill>
                  <a:srgbClr val="374151"/>
                </a:solidFill>
                <a:effectLst/>
                <a:latin typeface="Söhne"/>
              </a:rPr>
              <a:t>Creating relationships between databases; </a:t>
            </a:r>
          </a:p>
          <a:p>
            <a:pPr marL="457200" indent="-457200">
              <a:buFont typeface="Wingdings" panose="05000000000000000000" pitchFamily="2" charset="2"/>
              <a:buChar char="§"/>
            </a:pPr>
            <a:r>
              <a:rPr lang="en-US" b="0" i="0" dirty="0">
                <a:solidFill>
                  <a:srgbClr val="374151"/>
                </a:solidFill>
                <a:effectLst/>
                <a:latin typeface="Söhne"/>
              </a:rPr>
              <a:t>Domain knowledge; </a:t>
            </a:r>
          </a:p>
          <a:p>
            <a:pPr marL="457200" indent="-457200">
              <a:buFont typeface="Wingdings" panose="05000000000000000000" pitchFamily="2" charset="2"/>
              <a:buChar char="§"/>
            </a:pPr>
            <a:r>
              <a:rPr lang="en-US" b="0" i="0" dirty="0">
                <a:solidFill>
                  <a:srgbClr val="374151"/>
                </a:solidFill>
                <a:effectLst/>
                <a:latin typeface="Söhne"/>
              </a:rPr>
              <a:t>Time.</a:t>
            </a:r>
            <a:endParaRPr lang="pt-BR" dirty="0"/>
          </a:p>
        </p:txBody>
      </p:sp>
      <p:sp>
        <p:nvSpPr>
          <p:cNvPr id="4" name="Espaço Reservado para Número de Slide 3">
            <a:extLst>
              <a:ext uri="{FF2B5EF4-FFF2-40B4-BE49-F238E27FC236}">
                <a16:creationId xmlns:a16="http://schemas.microsoft.com/office/drawing/2014/main" id="{1A8282DD-4BB5-4B93-BA4D-924DAA6C40FE}"/>
              </a:ext>
            </a:extLst>
          </p:cNvPr>
          <p:cNvSpPr>
            <a:spLocks noGrp="1"/>
          </p:cNvSpPr>
          <p:nvPr>
            <p:ph type="sldNum" sz="quarter" idx="13"/>
          </p:nvPr>
        </p:nvSpPr>
        <p:spPr/>
        <p:txBody>
          <a:bodyPr/>
          <a:lstStyle/>
          <a:p>
            <a:pPr>
              <a:defRPr/>
            </a:pPr>
            <a:fld id="{81A34151-D085-4FBF-8A8D-DE310635ECA0}" type="slidenum">
              <a:rPr lang="pt-BR" smtClean="0"/>
              <a:pPr>
                <a:defRPr/>
              </a:pPr>
              <a:t>13</a:t>
            </a:fld>
            <a:endParaRPr lang="pt-BR"/>
          </a:p>
        </p:txBody>
      </p:sp>
    </p:spTree>
    <p:extLst>
      <p:ext uri="{BB962C8B-B14F-4D97-AF65-F5344CB8AC3E}">
        <p14:creationId xmlns:p14="http://schemas.microsoft.com/office/powerpoint/2010/main" val="367668578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F114319-84C9-4AAF-AFA3-783D2248EEE2}"/>
              </a:ext>
            </a:extLst>
          </p:cNvPr>
          <p:cNvSpPr>
            <a:spLocks noGrp="1"/>
          </p:cNvSpPr>
          <p:nvPr>
            <p:ph type="body" sz="quarter" idx="11"/>
          </p:nvPr>
        </p:nvSpPr>
        <p:spPr/>
        <p:txBody>
          <a:bodyPr/>
          <a:lstStyle/>
          <a:p>
            <a:pPr algn="ctr"/>
            <a:r>
              <a:rPr lang="pt-BR" dirty="0"/>
              <a:t>Desafios e Próximos Passos</a:t>
            </a:r>
          </a:p>
        </p:txBody>
      </p:sp>
      <p:sp>
        <p:nvSpPr>
          <p:cNvPr id="3" name="Espaço Reservado para Texto 2">
            <a:extLst>
              <a:ext uri="{FF2B5EF4-FFF2-40B4-BE49-F238E27FC236}">
                <a16:creationId xmlns:a16="http://schemas.microsoft.com/office/drawing/2014/main" id="{453A38C8-FF32-47F3-A34B-D2FFB225B9BE}"/>
              </a:ext>
            </a:extLst>
          </p:cNvPr>
          <p:cNvSpPr>
            <a:spLocks noGrp="1"/>
          </p:cNvSpPr>
          <p:nvPr>
            <p:ph type="body" sz="quarter" idx="12"/>
          </p:nvPr>
        </p:nvSpPr>
        <p:spPr>
          <a:xfrm>
            <a:off x="440191" y="905885"/>
            <a:ext cx="8053813" cy="5461863"/>
          </a:xfrm>
        </p:spPr>
        <p:txBody>
          <a:bodyPr/>
          <a:lstStyle/>
          <a:p>
            <a:pPr marL="457200" indent="-457200">
              <a:buFont typeface="Wingdings" panose="05000000000000000000" pitchFamily="2" charset="2"/>
              <a:buChar char="§"/>
            </a:pPr>
            <a:endParaRPr lang="pt-BR" dirty="0"/>
          </a:p>
          <a:p>
            <a:pPr marL="457200" indent="-457200">
              <a:buFont typeface="Wingdings" panose="05000000000000000000" pitchFamily="2" charset="2"/>
              <a:buChar char="§"/>
            </a:pPr>
            <a:r>
              <a:rPr lang="pt-BR" dirty="0"/>
              <a:t>Afinar a exploração e o tratamento dos dados;</a:t>
            </a:r>
          </a:p>
          <a:p>
            <a:pPr marL="457200" indent="-457200">
              <a:buFont typeface="Wingdings" panose="05000000000000000000" pitchFamily="2" charset="2"/>
              <a:buChar char="§"/>
            </a:pPr>
            <a:r>
              <a:rPr lang="pt-BR" dirty="0"/>
              <a:t>Investir no entendimento dos dados;</a:t>
            </a:r>
          </a:p>
          <a:p>
            <a:pPr marL="457200" indent="-457200">
              <a:buFont typeface="Wingdings" panose="05000000000000000000" pitchFamily="2" charset="2"/>
              <a:buChar char="§"/>
            </a:pPr>
            <a:r>
              <a:rPr lang="pt-BR" dirty="0"/>
              <a:t>Melhorar o desempenho dos modelos utilizados;</a:t>
            </a:r>
          </a:p>
          <a:p>
            <a:pPr marL="457200" indent="-457200">
              <a:buFont typeface="Wingdings" panose="05000000000000000000" pitchFamily="2" charset="2"/>
              <a:buChar char="§"/>
            </a:pPr>
            <a:r>
              <a:rPr lang="pt-BR" dirty="0"/>
              <a:t>Explorar os resultados obtidos, gerando novas hipóteses, </a:t>
            </a:r>
            <a:r>
              <a:rPr lang="pt-BR" dirty="0" err="1"/>
              <a:t>Ex</a:t>
            </a:r>
            <a:r>
              <a:rPr lang="pt-BR" dirty="0"/>
              <a:t>: Segundo G1, 2019 a maior incidências de casos de malformações congênitas no ano de 2019 no estado do Amapá;</a:t>
            </a:r>
          </a:p>
          <a:p>
            <a:pPr marL="457200" indent="-457200">
              <a:buFont typeface="Wingdings" panose="05000000000000000000" pitchFamily="2" charset="2"/>
              <a:buChar char="§"/>
            </a:pPr>
            <a:r>
              <a:rPr lang="pt-BR" dirty="0"/>
              <a:t>Trabalhar no desenvolvimento e </a:t>
            </a:r>
            <a:r>
              <a:rPr lang="pt-BR" i="1" dirty="0"/>
              <a:t>Deployment </a:t>
            </a:r>
            <a:r>
              <a:rPr lang="pt-BR" dirty="0"/>
              <a:t>de uma aplicação.</a:t>
            </a:r>
          </a:p>
          <a:p>
            <a:endParaRPr lang="pt-BR" dirty="0"/>
          </a:p>
          <a:p>
            <a:pPr marL="457200" indent="-457200">
              <a:buFont typeface="Wingdings" panose="05000000000000000000" pitchFamily="2" charset="2"/>
              <a:buChar char="§"/>
            </a:pPr>
            <a:endParaRPr lang="pt-BR" dirty="0"/>
          </a:p>
        </p:txBody>
      </p:sp>
      <p:sp>
        <p:nvSpPr>
          <p:cNvPr id="4" name="Espaço Reservado para Número de Slide 3">
            <a:extLst>
              <a:ext uri="{FF2B5EF4-FFF2-40B4-BE49-F238E27FC236}">
                <a16:creationId xmlns:a16="http://schemas.microsoft.com/office/drawing/2014/main" id="{1A8282DD-4BB5-4B93-BA4D-924DAA6C40FE}"/>
              </a:ext>
            </a:extLst>
          </p:cNvPr>
          <p:cNvSpPr>
            <a:spLocks noGrp="1"/>
          </p:cNvSpPr>
          <p:nvPr>
            <p:ph type="sldNum" sz="quarter" idx="13"/>
          </p:nvPr>
        </p:nvSpPr>
        <p:spPr/>
        <p:txBody>
          <a:bodyPr/>
          <a:lstStyle/>
          <a:p>
            <a:pPr>
              <a:defRPr/>
            </a:pPr>
            <a:fld id="{81A34151-D085-4FBF-8A8D-DE310635ECA0}" type="slidenum">
              <a:rPr lang="pt-BR" smtClean="0"/>
              <a:pPr>
                <a:defRPr/>
              </a:pPr>
              <a:t>14</a:t>
            </a:fld>
            <a:endParaRPr lang="pt-BR"/>
          </a:p>
        </p:txBody>
      </p:sp>
    </p:spTree>
    <p:extLst>
      <p:ext uri="{BB962C8B-B14F-4D97-AF65-F5344CB8AC3E}">
        <p14:creationId xmlns:p14="http://schemas.microsoft.com/office/powerpoint/2010/main" val="3151775820"/>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3F114319-84C9-4AAF-AFA3-783D2248EEE2}"/>
              </a:ext>
            </a:extLst>
          </p:cNvPr>
          <p:cNvSpPr>
            <a:spLocks noGrp="1"/>
          </p:cNvSpPr>
          <p:nvPr>
            <p:ph type="body" sz="quarter" idx="11"/>
          </p:nvPr>
        </p:nvSpPr>
        <p:spPr/>
        <p:txBody>
          <a:bodyPr/>
          <a:lstStyle/>
          <a:p>
            <a:pPr algn="ctr"/>
            <a:r>
              <a:rPr lang="pt-BR" dirty="0" err="1"/>
              <a:t>Challenges</a:t>
            </a:r>
            <a:r>
              <a:rPr lang="pt-BR" b="0" i="0" dirty="0">
                <a:solidFill>
                  <a:srgbClr val="374151"/>
                </a:solidFill>
                <a:effectLst/>
                <a:latin typeface="Söhne"/>
              </a:rPr>
              <a:t> </a:t>
            </a:r>
            <a:r>
              <a:rPr lang="pt-BR" dirty="0" err="1"/>
              <a:t>and</a:t>
            </a:r>
            <a:r>
              <a:rPr lang="pt-BR" dirty="0"/>
              <a:t> Next </a:t>
            </a:r>
            <a:r>
              <a:rPr lang="pt-BR" dirty="0" err="1"/>
              <a:t>Steps</a:t>
            </a:r>
            <a:endParaRPr lang="pt-BR" dirty="0"/>
          </a:p>
        </p:txBody>
      </p:sp>
      <p:sp>
        <p:nvSpPr>
          <p:cNvPr id="3" name="Espaço Reservado para Texto 2">
            <a:extLst>
              <a:ext uri="{FF2B5EF4-FFF2-40B4-BE49-F238E27FC236}">
                <a16:creationId xmlns:a16="http://schemas.microsoft.com/office/drawing/2014/main" id="{453A38C8-FF32-47F3-A34B-D2FFB225B9BE}"/>
              </a:ext>
            </a:extLst>
          </p:cNvPr>
          <p:cNvSpPr>
            <a:spLocks noGrp="1"/>
          </p:cNvSpPr>
          <p:nvPr>
            <p:ph type="body" sz="quarter" idx="12"/>
          </p:nvPr>
        </p:nvSpPr>
        <p:spPr>
          <a:xfrm>
            <a:off x="440191" y="905885"/>
            <a:ext cx="8053813" cy="5461863"/>
          </a:xfrm>
        </p:spPr>
        <p:txBody>
          <a:bodyPr/>
          <a:lstStyle/>
          <a:p>
            <a:pPr marL="457200" indent="-457200">
              <a:buFont typeface="Wingdings" panose="05000000000000000000" pitchFamily="2" charset="2"/>
              <a:buChar char="§"/>
            </a:pPr>
            <a:endParaRPr lang="en-US" b="0" i="0" dirty="0">
              <a:solidFill>
                <a:srgbClr val="374151"/>
              </a:solidFill>
              <a:effectLst/>
              <a:latin typeface="Söhne"/>
            </a:endParaRPr>
          </a:p>
          <a:p>
            <a:pPr marL="457200" indent="-457200">
              <a:buFont typeface="Wingdings" panose="05000000000000000000" pitchFamily="2" charset="2"/>
              <a:buChar char="§"/>
            </a:pPr>
            <a:r>
              <a:rPr lang="en-US" b="0" i="0" dirty="0">
                <a:solidFill>
                  <a:srgbClr val="374151"/>
                </a:solidFill>
                <a:effectLst/>
                <a:latin typeface="Söhne"/>
              </a:rPr>
              <a:t>Refine data exploration and treatment; </a:t>
            </a:r>
          </a:p>
          <a:p>
            <a:pPr marL="457200" indent="-457200">
              <a:buFont typeface="Wingdings" panose="05000000000000000000" pitchFamily="2" charset="2"/>
              <a:buChar char="§"/>
            </a:pPr>
            <a:r>
              <a:rPr lang="en-US" b="0" i="0" dirty="0">
                <a:solidFill>
                  <a:srgbClr val="374151"/>
                </a:solidFill>
                <a:effectLst/>
                <a:latin typeface="Söhne"/>
              </a:rPr>
              <a:t>Invest in understanding the data; </a:t>
            </a:r>
          </a:p>
          <a:p>
            <a:pPr marL="457200" indent="-457200">
              <a:buFont typeface="Wingdings" panose="05000000000000000000" pitchFamily="2" charset="2"/>
              <a:buChar char="§"/>
            </a:pPr>
            <a:r>
              <a:rPr lang="en-US" b="0" i="0" dirty="0">
                <a:solidFill>
                  <a:srgbClr val="374151"/>
                </a:solidFill>
                <a:effectLst/>
                <a:latin typeface="Söhne"/>
              </a:rPr>
              <a:t>Improve the performance of the models used;</a:t>
            </a:r>
          </a:p>
          <a:p>
            <a:pPr marL="457200" indent="-457200">
              <a:buFont typeface="Wingdings" panose="05000000000000000000" pitchFamily="2" charset="2"/>
              <a:buChar char="§"/>
            </a:pPr>
            <a:r>
              <a:rPr lang="en-US" b="0" i="0" dirty="0">
                <a:solidFill>
                  <a:srgbClr val="374151"/>
                </a:solidFill>
                <a:effectLst/>
                <a:latin typeface="Söhne"/>
              </a:rPr>
              <a:t>Explore the obtained results, generating new hypotheses, According to G1, in 2019, the highest incidence of cases of congenital malformations occurred in the state of </a:t>
            </a:r>
            <a:r>
              <a:rPr lang="en-US" b="0" i="0" dirty="0" err="1">
                <a:solidFill>
                  <a:srgbClr val="374151"/>
                </a:solidFill>
                <a:effectLst/>
                <a:latin typeface="Söhne"/>
              </a:rPr>
              <a:t>Amapá</a:t>
            </a:r>
            <a:r>
              <a:rPr lang="en-US" b="0" i="0" dirty="0">
                <a:solidFill>
                  <a:srgbClr val="374151"/>
                </a:solidFill>
                <a:effectLst/>
                <a:latin typeface="Söhne"/>
              </a:rPr>
              <a:t>; </a:t>
            </a:r>
          </a:p>
          <a:p>
            <a:pPr marL="457200" indent="-457200">
              <a:buFont typeface="Wingdings" panose="05000000000000000000" pitchFamily="2" charset="2"/>
              <a:buChar char="§"/>
            </a:pPr>
            <a:r>
              <a:rPr lang="en-US" b="0" i="0" dirty="0">
                <a:solidFill>
                  <a:srgbClr val="374151"/>
                </a:solidFill>
                <a:effectLst/>
                <a:latin typeface="Söhne"/>
              </a:rPr>
              <a:t>Work on the development and deployment of an application.</a:t>
            </a:r>
            <a:endParaRPr lang="pt-BR" dirty="0"/>
          </a:p>
        </p:txBody>
      </p:sp>
      <p:sp>
        <p:nvSpPr>
          <p:cNvPr id="4" name="Espaço Reservado para Número de Slide 3">
            <a:extLst>
              <a:ext uri="{FF2B5EF4-FFF2-40B4-BE49-F238E27FC236}">
                <a16:creationId xmlns:a16="http://schemas.microsoft.com/office/drawing/2014/main" id="{1A8282DD-4BB5-4B93-BA4D-924DAA6C40FE}"/>
              </a:ext>
            </a:extLst>
          </p:cNvPr>
          <p:cNvSpPr>
            <a:spLocks noGrp="1"/>
          </p:cNvSpPr>
          <p:nvPr>
            <p:ph type="sldNum" sz="quarter" idx="13"/>
          </p:nvPr>
        </p:nvSpPr>
        <p:spPr/>
        <p:txBody>
          <a:bodyPr/>
          <a:lstStyle/>
          <a:p>
            <a:pPr>
              <a:defRPr/>
            </a:pPr>
            <a:fld id="{81A34151-D085-4FBF-8A8D-DE310635ECA0}" type="slidenum">
              <a:rPr lang="pt-BR" smtClean="0"/>
              <a:pPr>
                <a:defRPr/>
              </a:pPr>
              <a:t>15</a:t>
            </a:fld>
            <a:endParaRPr lang="pt-BR"/>
          </a:p>
        </p:txBody>
      </p:sp>
    </p:spTree>
    <p:extLst>
      <p:ext uri="{BB962C8B-B14F-4D97-AF65-F5344CB8AC3E}">
        <p14:creationId xmlns:p14="http://schemas.microsoft.com/office/powerpoint/2010/main" val="1932175346"/>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560A7C8F-9C7A-4FE3-80E9-0CF13EFFFAAF}"/>
              </a:ext>
            </a:extLst>
          </p:cNvPr>
          <p:cNvSpPr>
            <a:spLocks noGrp="1"/>
          </p:cNvSpPr>
          <p:nvPr>
            <p:ph type="body" sz="quarter" idx="11"/>
          </p:nvPr>
        </p:nvSpPr>
        <p:spPr/>
        <p:txBody>
          <a:bodyPr/>
          <a:lstStyle/>
          <a:p>
            <a:pPr algn="ctr"/>
            <a:r>
              <a:rPr lang="pt-BR" dirty="0"/>
              <a:t>Time</a:t>
            </a:r>
          </a:p>
        </p:txBody>
      </p:sp>
      <p:sp>
        <p:nvSpPr>
          <p:cNvPr id="3" name="Espaço Reservado para Texto 2">
            <a:extLst>
              <a:ext uri="{FF2B5EF4-FFF2-40B4-BE49-F238E27FC236}">
                <a16:creationId xmlns:a16="http://schemas.microsoft.com/office/drawing/2014/main" id="{E72532FC-5193-44AB-B44A-72702CCA68A1}"/>
              </a:ext>
            </a:extLst>
          </p:cNvPr>
          <p:cNvSpPr>
            <a:spLocks noGrp="1"/>
          </p:cNvSpPr>
          <p:nvPr>
            <p:ph type="body" sz="quarter" idx="12"/>
          </p:nvPr>
        </p:nvSpPr>
        <p:spPr/>
        <p:txBody>
          <a:bodyPr/>
          <a:lstStyle/>
          <a:p>
            <a:endParaRPr lang="pt-BR"/>
          </a:p>
        </p:txBody>
      </p:sp>
      <p:sp>
        <p:nvSpPr>
          <p:cNvPr id="4" name="Espaço Reservado para Número de Slide 3">
            <a:extLst>
              <a:ext uri="{FF2B5EF4-FFF2-40B4-BE49-F238E27FC236}">
                <a16:creationId xmlns:a16="http://schemas.microsoft.com/office/drawing/2014/main" id="{B45BA687-C84F-41E5-868C-F0DA2091492F}"/>
              </a:ext>
            </a:extLst>
          </p:cNvPr>
          <p:cNvSpPr>
            <a:spLocks noGrp="1"/>
          </p:cNvSpPr>
          <p:nvPr>
            <p:ph type="sldNum" sz="quarter" idx="13"/>
          </p:nvPr>
        </p:nvSpPr>
        <p:spPr/>
        <p:txBody>
          <a:bodyPr/>
          <a:lstStyle/>
          <a:p>
            <a:pPr>
              <a:defRPr/>
            </a:pPr>
            <a:fld id="{81A34151-D085-4FBF-8A8D-DE310635ECA0}" type="slidenum">
              <a:rPr lang="pt-BR" smtClean="0"/>
              <a:pPr>
                <a:defRPr/>
              </a:pPr>
              <a:t>16</a:t>
            </a:fld>
            <a:endParaRPr lang="pt-BR"/>
          </a:p>
        </p:txBody>
      </p:sp>
    </p:spTree>
    <p:extLst>
      <p:ext uri="{BB962C8B-B14F-4D97-AF65-F5344CB8AC3E}">
        <p14:creationId xmlns:p14="http://schemas.microsoft.com/office/powerpoint/2010/main" val="2485029604"/>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1"/>
          </p:nvPr>
        </p:nvSpPr>
        <p:spPr>
          <a:xfrm>
            <a:off x="440191" y="447089"/>
            <a:ext cx="7541758" cy="546688"/>
          </a:xfrm>
        </p:spPr>
        <p:txBody>
          <a:bodyPr/>
          <a:lstStyle/>
          <a:p>
            <a:pPr algn="ctr"/>
            <a:r>
              <a:rPr lang="pt-BR" sz="3600" dirty="0">
                <a:latin typeface="Calibri" pitchFamily="34" charset="0"/>
              </a:rPr>
              <a:t>Introdução</a:t>
            </a:r>
          </a:p>
        </p:txBody>
      </p:sp>
      <p:sp>
        <p:nvSpPr>
          <p:cNvPr id="3" name="Espaço Reservado para Texto 2"/>
          <p:cNvSpPr>
            <a:spLocks noGrp="1"/>
          </p:cNvSpPr>
          <p:nvPr>
            <p:ph type="body" sz="quarter" idx="12"/>
          </p:nvPr>
        </p:nvSpPr>
        <p:spPr>
          <a:xfrm>
            <a:off x="486845" y="1241946"/>
            <a:ext cx="7541758" cy="4885897"/>
          </a:xfrm>
        </p:spPr>
        <p:txBody>
          <a:bodyPr/>
          <a:lstStyle/>
          <a:p>
            <a:endParaRPr lang="pt-BR" dirty="0"/>
          </a:p>
          <a:p>
            <a:r>
              <a:rPr lang="pt-BR" b="0" i="0" dirty="0">
                <a:solidFill>
                  <a:srgbClr val="374151"/>
                </a:solidFill>
                <a:effectLst/>
                <a:latin typeface="Söhne"/>
              </a:rPr>
              <a:t>A análise de dados é essencial para a compreensão das malformações congênitas. As malformações congênitas são defeitos físicos ou funcionais presentes no nascimento e podem afetar qualquer parte do corpo. Elas podem ser causadas por fatores genéticos, ambientais ou uma combinação dos dois. A análise dos dados coletados pode revelar fatores de risco, como exposição a substâncias tóxicas, histórico familiar, idade materna avançada e outras condições médicas.</a:t>
            </a:r>
            <a:endParaRPr lang="pt-BR" dirty="0"/>
          </a:p>
        </p:txBody>
      </p:sp>
      <p:sp>
        <p:nvSpPr>
          <p:cNvPr id="4" name="Espaço Reservado para Número de Slide 3"/>
          <p:cNvSpPr>
            <a:spLocks noGrp="1"/>
          </p:cNvSpPr>
          <p:nvPr>
            <p:ph type="sldNum" sz="quarter" idx="13"/>
          </p:nvPr>
        </p:nvSpPr>
        <p:spPr/>
        <p:txBody>
          <a:bodyPr/>
          <a:lstStyle/>
          <a:p>
            <a:pPr>
              <a:defRPr/>
            </a:pPr>
            <a:fld id="{81A34151-D085-4FBF-8A8D-DE310635ECA0}" type="slidenum">
              <a:rPr lang="pt-BR" smtClean="0"/>
              <a:pPr>
                <a:defRPr/>
              </a:pPr>
              <a:t>2</a:t>
            </a:fld>
            <a:endParaRPr lang="pt-BR"/>
          </a:p>
        </p:txBody>
      </p:sp>
    </p:spTree>
    <p:extLst>
      <p:ext uri="{BB962C8B-B14F-4D97-AF65-F5344CB8AC3E}">
        <p14:creationId xmlns:p14="http://schemas.microsoft.com/office/powerpoint/2010/main" val="4047015126"/>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1"/>
          </p:nvPr>
        </p:nvSpPr>
        <p:spPr>
          <a:xfrm>
            <a:off x="440191" y="447089"/>
            <a:ext cx="7541758" cy="546688"/>
          </a:xfrm>
        </p:spPr>
        <p:txBody>
          <a:bodyPr/>
          <a:lstStyle/>
          <a:p>
            <a:pPr algn="ctr"/>
            <a:r>
              <a:rPr lang="pt-BR" sz="3600" dirty="0" err="1">
                <a:latin typeface="Calibri" pitchFamily="34" charset="0"/>
              </a:rPr>
              <a:t>Introduction</a:t>
            </a:r>
            <a:endParaRPr lang="pt-BR" sz="3600" dirty="0">
              <a:latin typeface="Calibri" pitchFamily="34" charset="0"/>
            </a:endParaRPr>
          </a:p>
        </p:txBody>
      </p:sp>
      <p:sp>
        <p:nvSpPr>
          <p:cNvPr id="3" name="Espaço Reservado para Texto 2"/>
          <p:cNvSpPr>
            <a:spLocks noGrp="1"/>
          </p:cNvSpPr>
          <p:nvPr>
            <p:ph type="body" sz="quarter" idx="12"/>
          </p:nvPr>
        </p:nvSpPr>
        <p:spPr>
          <a:xfrm>
            <a:off x="486845" y="1241946"/>
            <a:ext cx="7541758" cy="4885897"/>
          </a:xfrm>
        </p:spPr>
        <p:txBody>
          <a:bodyPr/>
          <a:lstStyle/>
          <a:p>
            <a:endParaRPr lang="pt-BR" dirty="0"/>
          </a:p>
          <a:p>
            <a:r>
              <a:rPr lang="en-US" b="0" i="0" dirty="0">
                <a:solidFill>
                  <a:srgbClr val="374151"/>
                </a:solidFill>
                <a:effectLst/>
                <a:latin typeface="Söhne"/>
              </a:rPr>
              <a:t>Data analysis is essential for understanding congenital malformations. Congenital malformations are physical or functional defects present at birth and can affect any part of the body. They can be caused by genetic or environmental factors, or a combination of both. Analyzing the collected data can reveal risk factors such as exposure to toxic substances, family history, advanced maternal age, and other medical conditions.</a:t>
            </a:r>
            <a:endParaRPr lang="pt-BR" dirty="0"/>
          </a:p>
        </p:txBody>
      </p:sp>
      <p:sp>
        <p:nvSpPr>
          <p:cNvPr id="4" name="Espaço Reservado para Número de Slide 3"/>
          <p:cNvSpPr>
            <a:spLocks noGrp="1"/>
          </p:cNvSpPr>
          <p:nvPr>
            <p:ph type="sldNum" sz="quarter" idx="13"/>
          </p:nvPr>
        </p:nvSpPr>
        <p:spPr/>
        <p:txBody>
          <a:bodyPr/>
          <a:lstStyle/>
          <a:p>
            <a:pPr>
              <a:defRPr/>
            </a:pPr>
            <a:fld id="{81A34151-D085-4FBF-8A8D-DE310635ECA0}" type="slidenum">
              <a:rPr lang="pt-BR" smtClean="0"/>
              <a:pPr>
                <a:defRPr/>
              </a:pPr>
              <a:t>3</a:t>
            </a:fld>
            <a:endParaRPr lang="pt-BR"/>
          </a:p>
        </p:txBody>
      </p:sp>
    </p:spTree>
    <p:extLst>
      <p:ext uri="{BB962C8B-B14F-4D97-AF65-F5344CB8AC3E}">
        <p14:creationId xmlns:p14="http://schemas.microsoft.com/office/powerpoint/2010/main" val="1194339238"/>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1"/>
          </p:nvPr>
        </p:nvSpPr>
        <p:spPr>
          <a:xfrm>
            <a:off x="440191" y="447089"/>
            <a:ext cx="7541758" cy="546688"/>
          </a:xfrm>
        </p:spPr>
        <p:txBody>
          <a:bodyPr/>
          <a:lstStyle/>
          <a:p>
            <a:pPr algn="ctr"/>
            <a:r>
              <a:rPr lang="pt-BR" sz="3600" dirty="0">
                <a:latin typeface="Calibri" pitchFamily="34" charset="0"/>
              </a:rPr>
              <a:t>Questões de Estudo e Hipótese </a:t>
            </a:r>
          </a:p>
        </p:txBody>
      </p:sp>
      <p:sp>
        <p:nvSpPr>
          <p:cNvPr id="3" name="Espaço Reservado para Texto 2"/>
          <p:cNvSpPr>
            <a:spLocks noGrp="1"/>
          </p:cNvSpPr>
          <p:nvPr>
            <p:ph type="body" sz="quarter" idx="12"/>
          </p:nvPr>
        </p:nvSpPr>
        <p:spPr>
          <a:xfrm>
            <a:off x="486845" y="1241946"/>
            <a:ext cx="7541758" cy="4885897"/>
          </a:xfrm>
        </p:spPr>
        <p:txBody>
          <a:bodyPr/>
          <a:lstStyle/>
          <a:p>
            <a:r>
              <a:rPr lang="pt-BR" dirty="0"/>
              <a:t>Questões:</a:t>
            </a:r>
          </a:p>
          <a:p>
            <a:pPr marL="457200" indent="-457200">
              <a:buFont typeface="Wingdings" panose="05000000000000000000" pitchFamily="2" charset="2"/>
              <a:buChar char="§"/>
            </a:pPr>
            <a:r>
              <a:rPr lang="pt-BR" dirty="0"/>
              <a:t>Malformação Congênitas;</a:t>
            </a:r>
          </a:p>
          <a:p>
            <a:pPr marL="457200" indent="-457200">
              <a:buFont typeface="Wingdings" panose="05000000000000000000" pitchFamily="2" charset="2"/>
              <a:buChar char="§"/>
            </a:pPr>
            <a:r>
              <a:rPr lang="pt-BR" dirty="0"/>
              <a:t>Dados Demográficos;</a:t>
            </a:r>
          </a:p>
          <a:p>
            <a:pPr marL="457200" indent="-457200">
              <a:buFont typeface="Wingdings" panose="05000000000000000000" pitchFamily="2" charset="2"/>
              <a:buChar char="§"/>
            </a:pPr>
            <a:r>
              <a:rPr lang="pt-BR" dirty="0"/>
              <a:t>Óbitos;</a:t>
            </a:r>
          </a:p>
          <a:p>
            <a:pPr marL="457200" indent="-457200">
              <a:buFont typeface="Wingdings" panose="05000000000000000000" pitchFamily="2" charset="2"/>
              <a:buChar char="§"/>
            </a:pPr>
            <a:r>
              <a:rPr lang="pt-BR" dirty="0"/>
              <a:t>Variáveis;</a:t>
            </a:r>
          </a:p>
          <a:p>
            <a:pPr marL="457200" indent="-457200">
              <a:buFont typeface="Wingdings" panose="05000000000000000000" pitchFamily="2" charset="2"/>
              <a:buChar char="§"/>
            </a:pPr>
            <a:r>
              <a:rPr lang="pt-BR" dirty="0"/>
              <a:t>Predição</a:t>
            </a:r>
          </a:p>
          <a:p>
            <a:r>
              <a:rPr lang="pt-BR" dirty="0"/>
              <a:t>Hipótese:</a:t>
            </a:r>
          </a:p>
          <a:p>
            <a:r>
              <a:rPr lang="pt-BR" b="0" i="0" dirty="0">
                <a:solidFill>
                  <a:srgbClr val="374151"/>
                </a:solidFill>
                <a:effectLst/>
                <a:latin typeface="Söhne"/>
              </a:rPr>
              <a:t>A características socioeconômica</a:t>
            </a:r>
            <a:r>
              <a:rPr lang="pt-BR" b="0" dirty="0">
                <a:solidFill>
                  <a:srgbClr val="374151"/>
                </a:solidFill>
                <a:latin typeface="Söhne"/>
              </a:rPr>
              <a:t>, demográficas e individuais estão associadas </a:t>
            </a:r>
            <a:r>
              <a:rPr lang="pt-BR" b="0" i="0" dirty="0">
                <a:solidFill>
                  <a:srgbClr val="374151"/>
                </a:solidFill>
                <a:effectLst/>
                <a:latin typeface="Söhne"/>
              </a:rPr>
              <a:t>a um aumento na incidência de malformações congênitas graves, resultando em um aumento nas taxas de mortalidade neonatal.</a:t>
            </a:r>
            <a:endParaRPr lang="pt-BR" dirty="0"/>
          </a:p>
          <a:p>
            <a:pPr marL="457200" indent="-457200">
              <a:buFont typeface="Wingdings" panose="05000000000000000000" pitchFamily="2" charset="2"/>
              <a:buChar char="§"/>
            </a:pPr>
            <a:endParaRPr lang="pt-BR" dirty="0"/>
          </a:p>
        </p:txBody>
      </p:sp>
      <p:sp>
        <p:nvSpPr>
          <p:cNvPr id="4" name="Espaço Reservado para Número de Slide 3"/>
          <p:cNvSpPr>
            <a:spLocks noGrp="1"/>
          </p:cNvSpPr>
          <p:nvPr>
            <p:ph type="sldNum" sz="quarter" idx="13"/>
          </p:nvPr>
        </p:nvSpPr>
        <p:spPr/>
        <p:txBody>
          <a:bodyPr/>
          <a:lstStyle/>
          <a:p>
            <a:pPr>
              <a:defRPr/>
            </a:pPr>
            <a:fld id="{81A34151-D085-4FBF-8A8D-DE310635ECA0}" type="slidenum">
              <a:rPr lang="pt-BR" smtClean="0"/>
              <a:pPr>
                <a:defRPr/>
              </a:pPr>
              <a:t>4</a:t>
            </a:fld>
            <a:endParaRPr lang="pt-BR"/>
          </a:p>
        </p:txBody>
      </p:sp>
    </p:spTree>
    <p:extLst>
      <p:ext uri="{BB962C8B-B14F-4D97-AF65-F5344CB8AC3E}">
        <p14:creationId xmlns:p14="http://schemas.microsoft.com/office/powerpoint/2010/main" val="761626111"/>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p:cNvSpPr>
            <a:spLocks noGrp="1"/>
          </p:cNvSpPr>
          <p:nvPr>
            <p:ph type="body" sz="quarter" idx="11"/>
          </p:nvPr>
        </p:nvSpPr>
        <p:spPr>
          <a:xfrm>
            <a:off x="486845" y="280987"/>
            <a:ext cx="7541758" cy="546688"/>
          </a:xfrm>
        </p:spPr>
        <p:txBody>
          <a:bodyPr/>
          <a:lstStyle/>
          <a:p>
            <a:pPr algn="ctr"/>
            <a:r>
              <a:rPr lang="pt-BR" dirty="0" err="1"/>
              <a:t>Research</a:t>
            </a:r>
            <a:r>
              <a:rPr lang="pt-BR" dirty="0"/>
              <a:t> </a:t>
            </a:r>
            <a:r>
              <a:rPr lang="pt-BR" dirty="0" err="1"/>
              <a:t>Questions</a:t>
            </a:r>
            <a:r>
              <a:rPr lang="pt-BR" dirty="0"/>
              <a:t> </a:t>
            </a:r>
            <a:r>
              <a:rPr lang="pt-BR" dirty="0" err="1"/>
              <a:t>and</a:t>
            </a:r>
            <a:r>
              <a:rPr lang="pt-BR" dirty="0"/>
              <a:t> </a:t>
            </a:r>
            <a:r>
              <a:rPr lang="pt-BR" dirty="0" err="1"/>
              <a:t>Hypothesis</a:t>
            </a:r>
            <a:endParaRPr lang="pt-BR" dirty="0"/>
          </a:p>
        </p:txBody>
      </p:sp>
      <p:sp>
        <p:nvSpPr>
          <p:cNvPr id="3" name="Espaço Reservado para Texto 2"/>
          <p:cNvSpPr>
            <a:spLocks noGrp="1"/>
          </p:cNvSpPr>
          <p:nvPr>
            <p:ph type="body" sz="quarter" idx="12"/>
          </p:nvPr>
        </p:nvSpPr>
        <p:spPr>
          <a:xfrm>
            <a:off x="486845" y="1241946"/>
            <a:ext cx="8062244" cy="5213938"/>
          </a:xfrm>
        </p:spPr>
        <p:txBody>
          <a:bodyPr/>
          <a:lstStyle/>
          <a:p>
            <a:pPr algn="l"/>
            <a:r>
              <a:rPr lang="en-US" i="0" dirty="0">
                <a:solidFill>
                  <a:srgbClr val="374151"/>
                </a:solidFill>
                <a:effectLst/>
                <a:latin typeface="Söhne"/>
              </a:rPr>
              <a:t>Questions: </a:t>
            </a:r>
          </a:p>
          <a:p>
            <a:pPr marL="457200" indent="-457200" algn="l">
              <a:buFont typeface="Wingdings" panose="05000000000000000000" pitchFamily="2" charset="2"/>
              <a:buChar char="§"/>
            </a:pPr>
            <a:r>
              <a:rPr lang="en-US" b="0" i="0" dirty="0">
                <a:solidFill>
                  <a:srgbClr val="374151"/>
                </a:solidFill>
                <a:effectLst/>
                <a:latin typeface="Söhne"/>
              </a:rPr>
              <a:t>Congenital Malformations; </a:t>
            </a:r>
          </a:p>
          <a:p>
            <a:pPr marL="457200" indent="-457200" algn="l">
              <a:buFont typeface="Wingdings" panose="05000000000000000000" pitchFamily="2" charset="2"/>
              <a:buChar char="§"/>
            </a:pPr>
            <a:r>
              <a:rPr lang="en-US" b="0" i="0" dirty="0">
                <a:solidFill>
                  <a:srgbClr val="374151"/>
                </a:solidFill>
                <a:effectLst/>
                <a:latin typeface="Söhne"/>
              </a:rPr>
              <a:t>Demographic Data; </a:t>
            </a:r>
          </a:p>
          <a:p>
            <a:pPr marL="457200" indent="-457200" algn="l">
              <a:buFont typeface="Wingdings" panose="05000000000000000000" pitchFamily="2" charset="2"/>
              <a:buChar char="§"/>
            </a:pPr>
            <a:r>
              <a:rPr lang="en-US" b="0" i="0" dirty="0">
                <a:solidFill>
                  <a:srgbClr val="374151"/>
                </a:solidFill>
                <a:effectLst/>
                <a:latin typeface="Söhne"/>
              </a:rPr>
              <a:t>Deaths; </a:t>
            </a:r>
          </a:p>
          <a:p>
            <a:pPr marL="457200" indent="-457200" algn="l">
              <a:buFont typeface="Wingdings" panose="05000000000000000000" pitchFamily="2" charset="2"/>
              <a:buChar char="§"/>
            </a:pPr>
            <a:r>
              <a:rPr lang="en-US" b="0" i="0" dirty="0">
                <a:solidFill>
                  <a:srgbClr val="374151"/>
                </a:solidFill>
                <a:effectLst/>
                <a:latin typeface="Söhne"/>
              </a:rPr>
              <a:t>Variables; </a:t>
            </a:r>
          </a:p>
          <a:p>
            <a:pPr marL="457200" indent="-457200" algn="l">
              <a:buFont typeface="Wingdings" panose="05000000000000000000" pitchFamily="2" charset="2"/>
              <a:buChar char="§"/>
            </a:pPr>
            <a:r>
              <a:rPr lang="en-US" b="0" i="0" dirty="0">
                <a:solidFill>
                  <a:srgbClr val="374151"/>
                </a:solidFill>
                <a:effectLst/>
                <a:latin typeface="Söhne"/>
              </a:rPr>
              <a:t>Prediction.</a:t>
            </a:r>
          </a:p>
          <a:p>
            <a:pPr algn="l"/>
            <a:r>
              <a:rPr lang="en-US" i="0" dirty="0">
                <a:solidFill>
                  <a:srgbClr val="374151"/>
                </a:solidFill>
                <a:effectLst/>
                <a:latin typeface="Söhne"/>
              </a:rPr>
              <a:t>Hypothesis: </a:t>
            </a:r>
          </a:p>
          <a:p>
            <a:pPr algn="l"/>
            <a:r>
              <a:rPr lang="en-US" b="0" i="0" dirty="0">
                <a:solidFill>
                  <a:srgbClr val="374151"/>
                </a:solidFill>
                <a:effectLst/>
                <a:latin typeface="Söhne"/>
              </a:rPr>
              <a:t>Socioeconomic, demographic, and individual characteristics are associated with an increase in the incidence of severe congenital malformations, resulting in an increase in neonatal mortality rates.</a:t>
            </a:r>
          </a:p>
          <a:p>
            <a:pPr marL="457200" indent="-457200">
              <a:buFont typeface="Wingdings" panose="05000000000000000000" pitchFamily="2" charset="2"/>
              <a:buChar char="§"/>
            </a:pPr>
            <a:endParaRPr lang="pt-BR" dirty="0"/>
          </a:p>
        </p:txBody>
      </p:sp>
      <p:sp>
        <p:nvSpPr>
          <p:cNvPr id="4" name="Espaço Reservado para Número de Slide 3"/>
          <p:cNvSpPr>
            <a:spLocks noGrp="1"/>
          </p:cNvSpPr>
          <p:nvPr>
            <p:ph type="sldNum" sz="quarter" idx="13"/>
          </p:nvPr>
        </p:nvSpPr>
        <p:spPr/>
        <p:txBody>
          <a:bodyPr/>
          <a:lstStyle/>
          <a:p>
            <a:pPr>
              <a:defRPr/>
            </a:pPr>
            <a:fld id="{81A34151-D085-4FBF-8A8D-DE310635ECA0}" type="slidenum">
              <a:rPr lang="pt-BR" smtClean="0"/>
              <a:pPr>
                <a:defRPr/>
              </a:pPr>
              <a:t>5</a:t>
            </a:fld>
            <a:endParaRPr lang="pt-BR"/>
          </a:p>
        </p:txBody>
      </p:sp>
    </p:spTree>
    <p:extLst>
      <p:ext uri="{BB962C8B-B14F-4D97-AF65-F5344CB8AC3E}">
        <p14:creationId xmlns:p14="http://schemas.microsoft.com/office/powerpoint/2010/main" val="4115123321"/>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3973653-1045-4B2A-A0FD-25F8581926E9}"/>
              </a:ext>
            </a:extLst>
          </p:cNvPr>
          <p:cNvSpPr>
            <a:spLocks noGrp="1"/>
          </p:cNvSpPr>
          <p:nvPr>
            <p:ph type="body" sz="quarter" idx="11"/>
          </p:nvPr>
        </p:nvSpPr>
        <p:spPr/>
        <p:txBody>
          <a:bodyPr/>
          <a:lstStyle/>
          <a:p>
            <a:pPr algn="ctr"/>
            <a:r>
              <a:rPr lang="pt-BR" dirty="0"/>
              <a:t>Metodologia Proposta</a:t>
            </a:r>
          </a:p>
        </p:txBody>
      </p:sp>
      <p:sp>
        <p:nvSpPr>
          <p:cNvPr id="3" name="Espaço Reservado para Texto 2">
            <a:extLst>
              <a:ext uri="{FF2B5EF4-FFF2-40B4-BE49-F238E27FC236}">
                <a16:creationId xmlns:a16="http://schemas.microsoft.com/office/drawing/2014/main" id="{2F6FC16A-95AB-4970-BB1C-D7B6F201CCAF}"/>
              </a:ext>
            </a:extLst>
          </p:cNvPr>
          <p:cNvSpPr>
            <a:spLocks noGrp="1"/>
          </p:cNvSpPr>
          <p:nvPr>
            <p:ph type="body" sz="quarter" idx="12"/>
          </p:nvPr>
        </p:nvSpPr>
        <p:spPr>
          <a:xfrm>
            <a:off x="440192" y="905885"/>
            <a:ext cx="8097880" cy="5641503"/>
          </a:xfrm>
        </p:spPr>
        <p:txBody>
          <a:bodyPr/>
          <a:lstStyle/>
          <a:p>
            <a:r>
              <a:rPr lang="pt-BR" dirty="0"/>
              <a:t>Utilização dos bancos de dados:</a:t>
            </a:r>
          </a:p>
          <a:p>
            <a:endParaRPr lang="pt-BR" dirty="0"/>
          </a:p>
          <a:p>
            <a:pPr marL="457200" indent="-457200">
              <a:buFont typeface="Wingdings" panose="05000000000000000000" pitchFamily="2" charset="2"/>
              <a:buChar char="§"/>
            </a:pPr>
            <a:r>
              <a:rPr lang="pt-BR" sz="2400" dirty="0"/>
              <a:t>SIM</a:t>
            </a:r>
          </a:p>
          <a:p>
            <a:pPr marL="457200" indent="-457200">
              <a:buFont typeface="Wingdings" panose="05000000000000000000" pitchFamily="2" charset="2"/>
              <a:buChar char="§"/>
            </a:pPr>
            <a:r>
              <a:rPr lang="pt-BR" sz="2400" dirty="0"/>
              <a:t>SINASC</a:t>
            </a:r>
          </a:p>
          <a:p>
            <a:pPr marL="457200" indent="-457200">
              <a:buFont typeface="Wingdings" panose="05000000000000000000" pitchFamily="2" charset="2"/>
              <a:buChar char="§"/>
            </a:pPr>
            <a:r>
              <a:rPr lang="pt-BR" sz="2400" dirty="0"/>
              <a:t>GEOSES</a:t>
            </a:r>
          </a:p>
          <a:p>
            <a:pPr marL="457200" indent="-457200">
              <a:buFont typeface="Wingdings" panose="05000000000000000000" pitchFamily="2" charset="2"/>
              <a:buChar char="§"/>
            </a:pPr>
            <a:r>
              <a:rPr lang="pt-BR" sz="2400" u="sng" dirty="0"/>
              <a:t>CNES</a:t>
            </a:r>
          </a:p>
          <a:p>
            <a:pPr marL="457200" indent="-457200">
              <a:buFont typeface="Wingdings" panose="05000000000000000000" pitchFamily="2" charset="2"/>
              <a:buChar char="§"/>
            </a:pPr>
            <a:r>
              <a:rPr lang="pt-BR" sz="2400" u="sng" dirty="0"/>
              <a:t>IBGE</a:t>
            </a:r>
          </a:p>
          <a:p>
            <a:endParaRPr lang="pt-BR" dirty="0"/>
          </a:p>
          <a:p>
            <a:r>
              <a:rPr lang="pt-BR" sz="2400" dirty="0"/>
              <a:t>Realizado a limpeza dos três bancos de dados, utilizada a técnica RANDOM FOREST para  seleção das variáveis, feita uma análise descritiva dos dados e predição de malformações congênitas por regressão logística.</a:t>
            </a:r>
          </a:p>
        </p:txBody>
      </p:sp>
      <p:sp>
        <p:nvSpPr>
          <p:cNvPr id="4" name="Espaço Reservado para Número de Slide 3">
            <a:extLst>
              <a:ext uri="{FF2B5EF4-FFF2-40B4-BE49-F238E27FC236}">
                <a16:creationId xmlns:a16="http://schemas.microsoft.com/office/drawing/2014/main" id="{652F43F6-2EB0-4BED-8067-A83BE97958D7}"/>
              </a:ext>
            </a:extLst>
          </p:cNvPr>
          <p:cNvSpPr>
            <a:spLocks noGrp="1"/>
          </p:cNvSpPr>
          <p:nvPr>
            <p:ph type="sldNum" sz="quarter" idx="13"/>
          </p:nvPr>
        </p:nvSpPr>
        <p:spPr/>
        <p:txBody>
          <a:bodyPr/>
          <a:lstStyle/>
          <a:p>
            <a:pPr>
              <a:defRPr/>
            </a:pPr>
            <a:fld id="{81A34151-D085-4FBF-8A8D-DE310635ECA0}" type="slidenum">
              <a:rPr lang="pt-BR" smtClean="0"/>
              <a:pPr>
                <a:defRPr/>
              </a:pPr>
              <a:t>6</a:t>
            </a:fld>
            <a:endParaRPr lang="pt-BR"/>
          </a:p>
        </p:txBody>
      </p:sp>
    </p:spTree>
    <p:extLst>
      <p:ext uri="{BB962C8B-B14F-4D97-AF65-F5344CB8AC3E}">
        <p14:creationId xmlns:p14="http://schemas.microsoft.com/office/powerpoint/2010/main" val="337340260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03973653-1045-4B2A-A0FD-25F8581926E9}"/>
              </a:ext>
            </a:extLst>
          </p:cNvPr>
          <p:cNvSpPr>
            <a:spLocks noGrp="1"/>
          </p:cNvSpPr>
          <p:nvPr>
            <p:ph type="body" sz="quarter" idx="11"/>
          </p:nvPr>
        </p:nvSpPr>
        <p:spPr/>
        <p:txBody>
          <a:bodyPr/>
          <a:lstStyle/>
          <a:p>
            <a:pPr algn="ctr"/>
            <a:r>
              <a:rPr lang="pt-BR" dirty="0" err="1"/>
              <a:t>Proposed</a:t>
            </a:r>
            <a:r>
              <a:rPr lang="pt-BR" dirty="0"/>
              <a:t> </a:t>
            </a:r>
            <a:r>
              <a:rPr lang="pt-BR" dirty="0" err="1"/>
              <a:t>Methodology</a:t>
            </a:r>
            <a:endParaRPr lang="pt-BR" dirty="0"/>
          </a:p>
        </p:txBody>
      </p:sp>
      <p:sp>
        <p:nvSpPr>
          <p:cNvPr id="3" name="Espaço Reservado para Texto 2">
            <a:extLst>
              <a:ext uri="{FF2B5EF4-FFF2-40B4-BE49-F238E27FC236}">
                <a16:creationId xmlns:a16="http://schemas.microsoft.com/office/drawing/2014/main" id="{2F6FC16A-95AB-4970-BB1C-D7B6F201CCAF}"/>
              </a:ext>
            </a:extLst>
          </p:cNvPr>
          <p:cNvSpPr>
            <a:spLocks noGrp="1"/>
          </p:cNvSpPr>
          <p:nvPr>
            <p:ph type="body" sz="quarter" idx="12"/>
          </p:nvPr>
        </p:nvSpPr>
        <p:spPr>
          <a:xfrm>
            <a:off x="440192" y="905885"/>
            <a:ext cx="8097880" cy="5641503"/>
          </a:xfrm>
        </p:spPr>
        <p:txBody>
          <a:bodyPr/>
          <a:lstStyle/>
          <a:p>
            <a:pPr algn="l"/>
            <a:r>
              <a:rPr lang="en-US" i="0" dirty="0">
                <a:solidFill>
                  <a:srgbClr val="374151"/>
                </a:solidFill>
                <a:effectLst/>
                <a:latin typeface="Söhne"/>
              </a:rPr>
              <a:t>Use of databases:</a:t>
            </a:r>
          </a:p>
          <a:p>
            <a:pPr algn="l"/>
            <a:endParaRPr lang="en-US" b="0" i="0" dirty="0">
              <a:solidFill>
                <a:srgbClr val="374151"/>
              </a:solidFill>
              <a:effectLst/>
              <a:latin typeface="Söhne"/>
            </a:endParaRPr>
          </a:p>
          <a:p>
            <a:pPr marL="457200" indent="-457200" algn="l">
              <a:buFont typeface="Wingdings" panose="05000000000000000000" pitchFamily="2" charset="2"/>
              <a:buChar char="§"/>
            </a:pPr>
            <a:r>
              <a:rPr lang="en-US" b="0" i="0" dirty="0">
                <a:solidFill>
                  <a:srgbClr val="374151"/>
                </a:solidFill>
                <a:effectLst/>
                <a:latin typeface="Söhne"/>
              </a:rPr>
              <a:t>SIM</a:t>
            </a:r>
          </a:p>
          <a:p>
            <a:pPr marL="457200" indent="-457200" algn="l">
              <a:buFont typeface="Wingdings" panose="05000000000000000000" pitchFamily="2" charset="2"/>
              <a:buChar char="§"/>
            </a:pPr>
            <a:r>
              <a:rPr lang="en-US" b="0" i="0" dirty="0">
                <a:solidFill>
                  <a:srgbClr val="374151"/>
                </a:solidFill>
                <a:effectLst/>
                <a:latin typeface="Söhne"/>
              </a:rPr>
              <a:t>SINASC</a:t>
            </a:r>
          </a:p>
          <a:p>
            <a:pPr marL="457200" indent="-457200" algn="l">
              <a:buFont typeface="Wingdings" panose="05000000000000000000" pitchFamily="2" charset="2"/>
              <a:buChar char="§"/>
            </a:pPr>
            <a:r>
              <a:rPr lang="en-US" b="0" i="0" dirty="0">
                <a:solidFill>
                  <a:srgbClr val="374151"/>
                </a:solidFill>
                <a:effectLst/>
                <a:latin typeface="Söhne"/>
              </a:rPr>
              <a:t>GEOSES</a:t>
            </a:r>
          </a:p>
          <a:p>
            <a:pPr marL="457200" indent="-457200" algn="l">
              <a:buFont typeface="Wingdings" panose="05000000000000000000" pitchFamily="2" charset="2"/>
              <a:buChar char="§"/>
            </a:pPr>
            <a:r>
              <a:rPr lang="en-US" b="0" i="0" dirty="0">
                <a:solidFill>
                  <a:srgbClr val="374151"/>
                </a:solidFill>
                <a:effectLst/>
                <a:latin typeface="Söhne"/>
              </a:rPr>
              <a:t>CNES </a:t>
            </a:r>
          </a:p>
          <a:p>
            <a:pPr marL="457200" indent="-457200" algn="l">
              <a:buFont typeface="Wingdings" panose="05000000000000000000" pitchFamily="2" charset="2"/>
              <a:buChar char="§"/>
            </a:pPr>
            <a:r>
              <a:rPr lang="en-US" b="0" i="0" dirty="0">
                <a:solidFill>
                  <a:srgbClr val="374151"/>
                </a:solidFill>
                <a:effectLst/>
                <a:latin typeface="Söhne"/>
              </a:rPr>
              <a:t>IBGE</a:t>
            </a:r>
          </a:p>
          <a:p>
            <a:pPr algn="l"/>
            <a:r>
              <a:rPr lang="en-US" b="0" i="0" dirty="0">
                <a:solidFill>
                  <a:srgbClr val="374151"/>
                </a:solidFill>
                <a:effectLst/>
                <a:latin typeface="Söhne"/>
              </a:rPr>
              <a:t>After cleaning the three databases, the RANDOM FOREST technique was used for variable selection, a descriptive analysis of the data was performed, and the prediction of congenital malformations was made through logistic regression.</a:t>
            </a:r>
          </a:p>
        </p:txBody>
      </p:sp>
      <p:sp>
        <p:nvSpPr>
          <p:cNvPr id="4" name="Espaço Reservado para Número de Slide 3">
            <a:extLst>
              <a:ext uri="{FF2B5EF4-FFF2-40B4-BE49-F238E27FC236}">
                <a16:creationId xmlns:a16="http://schemas.microsoft.com/office/drawing/2014/main" id="{652F43F6-2EB0-4BED-8067-A83BE97958D7}"/>
              </a:ext>
            </a:extLst>
          </p:cNvPr>
          <p:cNvSpPr>
            <a:spLocks noGrp="1"/>
          </p:cNvSpPr>
          <p:nvPr>
            <p:ph type="sldNum" sz="quarter" idx="13"/>
          </p:nvPr>
        </p:nvSpPr>
        <p:spPr/>
        <p:txBody>
          <a:bodyPr/>
          <a:lstStyle/>
          <a:p>
            <a:pPr>
              <a:defRPr/>
            </a:pPr>
            <a:fld id="{81A34151-D085-4FBF-8A8D-DE310635ECA0}" type="slidenum">
              <a:rPr lang="pt-BR" smtClean="0"/>
              <a:pPr>
                <a:defRPr/>
              </a:pPr>
              <a:t>7</a:t>
            </a:fld>
            <a:endParaRPr lang="pt-BR"/>
          </a:p>
        </p:txBody>
      </p:sp>
    </p:spTree>
    <p:extLst>
      <p:ext uri="{BB962C8B-B14F-4D97-AF65-F5344CB8AC3E}">
        <p14:creationId xmlns:p14="http://schemas.microsoft.com/office/powerpoint/2010/main" val="3894268372"/>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1F8AE0D-A0C8-4BFB-BE2B-601FEF5A850D}"/>
              </a:ext>
            </a:extLst>
          </p:cNvPr>
          <p:cNvSpPr>
            <a:spLocks noGrp="1"/>
          </p:cNvSpPr>
          <p:nvPr>
            <p:ph type="body" sz="quarter" idx="11"/>
          </p:nvPr>
        </p:nvSpPr>
        <p:spPr/>
        <p:txBody>
          <a:bodyPr/>
          <a:lstStyle/>
          <a:p>
            <a:pPr algn="ctr"/>
            <a:r>
              <a:rPr lang="pt-BR" dirty="0"/>
              <a:t>Resultados e Discussão </a:t>
            </a:r>
          </a:p>
        </p:txBody>
      </p:sp>
      <p:sp>
        <p:nvSpPr>
          <p:cNvPr id="3" name="Espaço Reservado para Texto 2">
            <a:extLst>
              <a:ext uri="{FF2B5EF4-FFF2-40B4-BE49-F238E27FC236}">
                <a16:creationId xmlns:a16="http://schemas.microsoft.com/office/drawing/2014/main" id="{0937E78C-CEDB-4FA8-9CBE-293F5BF55D21}"/>
              </a:ext>
            </a:extLst>
          </p:cNvPr>
          <p:cNvSpPr>
            <a:spLocks noGrp="1"/>
          </p:cNvSpPr>
          <p:nvPr>
            <p:ph type="body" sz="quarter" idx="12"/>
          </p:nvPr>
        </p:nvSpPr>
        <p:spPr>
          <a:xfrm>
            <a:off x="440191" y="905886"/>
            <a:ext cx="7976695" cy="5241526"/>
          </a:xfrm>
        </p:spPr>
        <p:txBody>
          <a:bodyPr/>
          <a:lstStyle/>
          <a:p>
            <a:r>
              <a:rPr lang="pt-BR" dirty="0"/>
              <a:t>....</a:t>
            </a:r>
          </a:p>
        </p:txBody>
      </p:sp>
      <p:sp>
        <p:nvSpPr>
          <p:cNvPr id="4" name="Espaço Reservado para Número de Slide 3">
            <a:extLst>
              <a:ext uri="{FF2B5EF4-FFF2-40B4-BE49-F238E27FC236}">
                <a16:creationId xmlns:a16="http://schemas.microsoft.com/office/drawing/2014/main" id="{1A308790-5A53-478E-BAFB-D6523EEADD98}"/>
              </a:ext>
            </a:extLst>
          </p:cNvPr>
          <p:cNvSpPr>
            <a:spLocks noGrp="1"/>
          </p:cNvSpPr>
          <p:nvPr>
            <p:ph type="sldNum" sz="quarter" idx="13"/>
          </p:nvPr>
        </p:nvSpPr>
        <p:spPr/>
        <p:txBody>
          <a:bodyPr/>
          <a:lstStyle/>
          <a:p>
            <a:pPr>
              <a:defRPr/>
            </a:pPr>
            <a:fld id="{81A34151-D085-4FBF-8A8D-DE310635ECA0}" type="slidenum">
              <a:rPr lang="pt-BR" smtClean="0"/>
              <a:pPr>
                <a:defRPr/>
              </a:pPr>
              <a:t>8</a:t>
            </a:fld>
            <a:endParaRPr lang="pt-BR"/>
          </a:p>
        </p:txBody>
      </p:sp>
    </p:spTree>
    <p:extLst>
      <p:ext uri="{BB962C8B-B14F-4D97-AF65-F5344CB8AC3E}">
        <p14:creationId xmlns:p14="http://schemas.microsoft.com/office/powerpoint/2010/main" val="286892631"/>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Texto 1">
            <a:extLst>
              <a:ext uri="{FF2B5EF4-FFF2-40B4-BE49-F238E27FC236}">
                <a16:creationId xmlns:a16="http://schemas.microsoft.com/office/drawing/2014/main" id="{C1F8AE0D-A0C8-4BFB-BE2B-601FEF5A850D}"/>
              </a:ext>
            </a:extLst>
          </p:cNvPr>
          <p:cNvSpPr>
            <a:spLocks noGrp="1"/>
          </p:cNvSpPr>
          <p:nvPr>
            <p:ph type="body" sz="quarter" idx="11"/>
          </p:nvPr>
        </p:nvSpPr>
        <p:spPr/>
        <p:txBody>
          <a:bodyPr/>
          <a:lstStyle/>
          <a:p>
            <a:pPr algn="ctr"/>
            <a:r>
              <a:rPr lang="pt-BR" dirty="0"/>
              <a:t>Resultados e Discussão </a:t>
            </a:r>
          </a:p>
        </p:txBody>
      </p:sp>
      <p:sp>
        <p:nvSpPr>
          <p:cNvPr id="3" name="Espaço Reservado para Texto 2">
            <a:extLst>
              <a:ext uri="{FF2B5EF4-FFF2-40B4-BE49-F238E27FC236}">
                <a16:creationId xmlns:a16="http://schemas.microsoft.com/office/drawing/2014/main" id="{0937E78C-CEDB-4FA8-9CBE-293F5BF55D21}"/>
              </a:ext>
            </a:extLst>
          </p:cNvPr>
          <p:cNvSpPr>
            <a:spLocks noGrp="1"/>
          </p:cNvSpPr>
          <p:nvPr>
            <p:ph type="body" sz="quarter" idx="12"/>
          </p:nvPr>
        </p:nvSpPr>
        <p:spPr>
          <a:xfrm>
            <a:off x="440191" y="905886"/>
            <a:ext cx="7976695" cy="5241526"/>
          </a:xfrm>
        </p:spPr>
        <p:txBody>
          <a:bodyPr/>
          <a:lstStyle/>
          <a:p>
            <a:r>
              <a:rPr lang="pt-BR" dirty="0"/>
              <a:t>....</a:t>
            </a:r>
          </a:p>
        </p:txBody>
      </p:sp>
      <p:sp>
        <p:nvSpPr>
          <p:cNvPr id="4" name="Espaço Reservado para Número de Slide 3">
            <a:extLst>
              <a:ext uri="{FF2B5EF4-FFF2-40B4-BE49-F238E27FC236}">
                <a16:creationId xmlns:a16="http://schemas.microsoft.com/office/drawing/2014/main" id="{1A308790-5A53-478E-BAFB-D6523EEADD98}"/>
              </a:ext>
            </a:extLst>
          </p:cNvPr>
          <p:cNvSpPr>
            <a:spLocks noGrp="1"/>
          </p:cNvSpPr>
          <p:nvPr>
            <p:ph type="sldNum" sz="quarter" idx="13"/>
          </p:nvPr>
        </p:nvSpPr>
        <p:spPr/>
        <p:txBody>
          <a:bodyPr/>
          <a:lstStyle/>
          <a:p>
            <a:pPr>
              <a:defRPr/>
            </a:pPr>
            <a:fld id="{81A34151-D085-4FBF-8A8D-DE310635ECA0}" type="slidenum">
              <a:rPr lang="pt-BR" smtClean="0"/>
              <a:pPr>
                <a:defRPr/>
              </a:pPr>
              <a:t>9</a:t>
            </a:fld>
            <a:endParaRPr lang="pt-BR"/>
          </a:p>
        </p:txBody>
      </p:sp>
    </p:spTree>
    <p:extLst>
      <p:ext uri="{BB962C8B-B14F-4D97-AF65-F5344CB8AC3E}">
        <p14:creationId xmlns:p14="http://schemas.microsoft.com/office/powerpoint/2010/main" val="1347496181"/>
      </p:ext>
    </p:extLst>
  </p:cSld>
  <p:clrMapOvr>
    <a:masterClrMapping/>
  </p:clrMapOvr>
  <p:transition spd="med">
    <p:fade/>
  </p:transition>
</p:sld>
</file>

<file path=ppt/theme/theme1.xml><?xml version="1.0" encoding="utf-8"?>
<a:theme xmlns:a="http://schemas.openxmlformats.org/drawingml/2006/main" name="Tema do Office">
  <a:themeElements>
    <a:clrScheme name="Albert">
      <a:dk1>
        <a:srgbClr val="595959"/>
      </a:dk1>
      <a:lt1>
        <a:srgbClr val="FFFFFF"/>
      </a:lt1>
      <a:dk2>
        <a:srgbClr val="3F3F3F"/>
      </a:dk2>
      <a:lt2>
        <a:srgbClr val="F2F2F2"/>
      </a:lt2>
      <a:accent1>
        <a:srgbClr val="005A9C"/>
      </a:accent1>
      <a:accent2>
        <a:srgbClr val="009DDC"/>
      </a:accent2>
      <a:accent3>
        <a:srgbClr val="FFFFFF"/>
      </a:accent3>
      <a:accent4>
        <a:srgbClr val="262626"/>
      </a:accent4>
      <a:accent5>
        <a:srgbClr val="7F7F7F"/>
      </a:accent5>
      <a:accent6>
        <a:srgbClr val="7F7F7F"/>
      </a:accent6>
      <a:hlink>
        <a:srgbClr val="D8D8D8"/>
      </a:hlink>
      <a:folHlink>
        <a:srgbClr val="BFBFBF"/>
      </a:folHlink>
    </a:clrScheme>
    <a:fontScheme name="Personalizada 2">
      <a:majorFont>
        <a:latin typeface="Lucida Grande"/>
        <a:ea typeface=""/>
        <a:cs typeface=""/>
      </a:majorFont>
      <a:minorFont>
        <a:latin typeface="Lucida Grande"/>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1485</Words>
  <Application>Microsoft Office PowerPoint</Application>
  <PresentationFormat>Apresentação na tela (4:3)</PresentationFormat>
  <Paragraphs>125</Paragraphs>
  <Slides>16</Slides>
  <Notes>2</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16</vt:i4>
      </vt:variant>
    </vt:vector>
  </HeadingPairs>
  <TitlesOfParts>
    <vt:vector size="23" baseType="lpstr">
      <vt:lpstr>Arial</vt:lpstr>
      <vt:lpstr>Calibri</vt:lpstr>
      <vt:lpstr>Lucida Grande</vt:lpstr>
      <vt:lpstr>Lucida Grande (Títulos)</vt:lpstr>
      <vt:lpstr>Söhne</vt:lpstr>
      <vt:lpstr>Wingdings</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Manager>MonkeyBusiness</Manager>
  <Company>MonkeyBusiness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MonkeyBusiness</dc:title>
  <dc:subject>Direção de Arte</dc:subject>
  <dc:creator>MonkeyBusiness</dc:creator>
  <dc:description>www.monkeybusiness.com.br_x000d_contato@monkeybusiness.com.br_x000d_(55 11) 2729.9615 / 2615.6096</dc:description>
  <cp:lastModifiedBy>Soraia Hani Kasmas</cp:lastModifiedBy>
  <cp:revision>651</cp:revision>
  <cp:lastPrinted>2019-07-24T14:51:04Z</cp:lastPrinted>
  <dcterms:created xsi:type="dcterms:W3CDTF">2013-03-28T13:01:31Z</dcterms:created>
  <dcterms:modified xsi:type="dcterms:W3CDTF">2023-04-16T14:32:31Z</dcterms:modified>
  <cp:category>Agência de Apresentações Profissionais</cp:category>
</cp:coreProperties>
</file>