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4a7077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4a7077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Web Chattify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 </a:t>
            </a:r>
            <a:r>
              <a:rPr lang="en-GB">
                <a:solidFill>
                  <a:schemeClr val="dk2"/>
                </a:solidFill>
              </a:rPr>
              <a:t>Bruno García Trípoli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5028200" y="1511100"/>
            <a:ext cx="3600000" cy="3243000"/>
            <a:chOff x="5028200" y="1511100"/>
            <a:chExt cx="3600000" cy="3243000"/>
          </a:xfrm>
        </p:grpSpPr>
        <p:sp>
          <p:nvSpPr>
            <p:cNvPr id="141" name="Google Shape;141;p14"/>
            <p:cNvSpPr/>
            <p:nvPr/>
          </p:nvSpPr>
          <p:spPr>
            <a:xfrm>
              <a:off x="5028200" y="1511100"/>
              <a:ext cx="3600000" cy="3243000"/>
            </a:xfrm>
            <a:prstGeom prst="roundRect">
              <a:avLst>
                <a:gd fmla="val 8422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5028200" y="1511100"/>
              <a:ext cx="36000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FRONT</a:t>
              </a:r>
              <a:r>
                <a:rPr b="1"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-END</a:t>
              </a:r>
              <a:endPara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1266200" y="1511100"/>
            <a:ext cx="3600000" cy="3243000"/>
            <a:chOff x="1266200" y="1511100"/>
            <a:chExt cx="3600000" cy="3243000"/>
          </a:xfrm>
        </p:grpSpPr>
        <p:sp>
          <p:nvSpPr>
            <p:cNvPr id="144" name="Google Shape;144;p14"/>
            <p:cNvSpPr/>
            <p:nvPr/>
          </p:nvSpPr>
          <p:spPr>
            <a:xfrm>
              <a:off x="1266200" y="1511100"/>
              <a:ext cx="3600000" cy="3243000"/>
            </a:xfrm>
            <a:prstGeom prst="roundRect">
              <a:avLst>
                <a:gd fmla="val 8422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1266200" y="1511100"/>
              <a:ext cx="36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BACK-END</a:t>
              </a:r>
              <a:endPara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>
            <a:off x="1266200" y="376100"/>
            <a:ext cx="7362000" cy="1008300"/>
            <a:chOff x="1266200" y="376100"/>
            <a:chExt cx="7362000" cy="1008300"/>
          </a:xfrm>
        </p:grpSpPr>
        <p:sp>
          <p:nvSpPr>
            <p:cNvPr id="147" name="Google Shape;147;p14"/>
            <p:cNvSpPr/>
            <p:nvPr/>
          </p:nvSpPr>
          <p:spPr>
            <a:xfrm>
              <a:off x="1266200" y="376100"/>
              <a:ext cx="7362000" cy="1008300"/>
            </a:xfrm>
            <a:prstGeom prst="roundRect">
              <a:avLst>
                <a:gd fmla="val 16667" name="adj"/>
              </a:avLst>
            </a:prstGeom>
            <a:solidFill>
              <a:srgbClr val="092134"/>
            </a:solidFill>
            <a:ln cap="flat" cmpd="sng" w="9525">
              <a:solidFill>
                <a:srgbClr val="2497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" name="Google Shape;148;p14"/>
            <p:cNvPicPr preferRelativeResize="0"/>
            <p:nvPr/>
          </p:nvPicPr>
          <p:blipFill rotWithShape="1">
            <a:blip r:embed="rId3">
              <a:alphaModFix/>
            </a:blip>
            <a:srcRect b="9325" l="0" r="0" t="12175"/>
            <a:stretch/>
          </p:blipFill>
          <p:spPr>
            <a:xfrm>
              <a:off x="3958125" y="444275"/>
              <a:ext cx="1978148" cy="871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4"/>
          <p:cNvGrpSpPr/>
          <p:nvPr/>
        </p:nvGrpSpPr>
        <p:grpSpPr>
          <a:xfrm>
            <a:off x="1410275" y="1948600"/>
            <a:ext cx="3267900" cy="553500"/>
            <a:chOff x="1410275" y="1948600"/>
            <a:chExt cx="3267900" cy="553500"/>
          </a:xfrm>
        </p:grpSpPr>
        <p:sp>
          <p:nvSpPr>
            <p:cNvPr id="150" name="Google Shape;150;p14"/>
            <p:cNvSpPr/>
            <p:nvPr/>
          </p:nvSpPr>
          <p:spPr>
            <a:xfrm>
              <a:off x="1410275" y="1948600"/>
              <a:ext cx="32679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4075" y="1975000"/>
              <a:ext cx="1780275" cy="500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4"/>
          <p:cNvSpPr/>
          <p:nvPr/>
        </p:nvSpPr>
        <p:spPr>
          <a:xfrm>
            <a:off x="1410250" y="3314900"/>
            <a:ext cx="2239800" cy="55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Alice Bundle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3" name="Google Shape;153;p14"/>
          <p:cNvGrpSpPr/>
          <p:nvPr/>
        </p:nvGrpSpPr>
        <p:grpSpPr>
          <a:xfrm>
            <a:off x="5194238" y="1948600"/>
            <a:ext cx="3267900" cy="553500"/>
            <a:chOff x="5194238" y="1948600"/>
            <a:chExt cx="3267900" cy="553500"/>
          </a:xfrm>
        </p:grpSpPr>
        <p:sp>
          <p:nvSpPr>
            <p:cNvPr id="154" name="Google Shape;154;p14"/>
            <p:cNvSpPr/>
            <p:nvPr/>
          </p:nvSpPr>
          <p:spPr>
            <a:xfrm>
              <a:off x="5194238" y="1948600"/>
              <a:ext cx="3267900" cy="553500"/>
            </a:xfrm>
            <a:prstGeom prst="roundRect">
              <a:avLst>
                <a:gd fmla="val 16667" name="adj"/>
              </a:avLst>
            </a:prstGeom>
            <a:solidFill>
              <a:srgbClr val="1F2229"/>
            </a:solidFill>
            <a:ln cap="flat" cmpd="sng" w="19050">
              <a:solidFill>
                <a:srgbClr val="64D9F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" name="Google Shape;155;p14"/>
            <p:cNvPicPr preferRelativeResize="0"/>
            <p:nvPr/>
          </p:nvPicPr>
          <p:blipFill rotWithShape="1">
            <a:blip r:embed="rId5">
              <a:alphaModFix/>
            </a:blip>
            <a:srcRect b="36229" l="14497" r="18573" t="33598"/>
            <a:stretch/>
          </p:blipFill>
          <p:spPr>
            <a:xfrm>
              <a:off x="6016550" y="2030199"/>
              <a:ext cx="1623311" cy="40020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56" name="Google Shape;156;p14"/>
          <p:cNvGrpSpPr/>
          <p:nvPr/>
        </p:nvGrpSpPr>
        <p:grpSpPr>
          <a:xfrm>
            <a:off x="1410271" y="2631750"/>
            <a:ext cx="2239800" cy="553500"/>
            <a:chOff x="1410271" y="2631750"/>
            <a:chExt cx="2239800" cy="553500"/>
          </a:xfrm>
        </p:grpSpPr>
        <p:sp>
          <p:nvSpPr>
            <p:cNvPr id="157" name="Google Shape;157;p14"/>
            <p:cNvSpPr/>
            <p:nvPr/>
          </p:nvSpPr>
          <p:spPr>
            <a:xfrm>
              <a:off x="1410271" y="2631750"/>
              <a:ext cx="22398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E7F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42242" y="2708400"/>
              <a:ext cx="775815" cy="400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4"/>
          <p:cNvGrpSpPr/>
          <p:nvPr/>
        </p:nvGrpSpPr>
        <p:grpSpPr>
          <a:xfrm>
            <a:off x="1410271" y="3998050"/>
            <a:ext cx="2239800" cy="553500"/>
            <a:chOff x="1410271" y="3998050"/>
            <a:chExt cx="2239800" cy="553500"/>
          </a:xfrm>
        </p:grpSpPr>
        <p:sp>
          <p:nvSpPr>
            <p:cNvPr id="160" name="Google Shape;160;p14"/>
            <p:cNvSpPr/>
            <p:nvPr/>
          </p:nvSpPr>
          <p:spPr>
            <a:xfrm>
              <a:off x="1410271" y="3998050"/>
              <a:ext cx="22398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06123" y="4044225"/>
              <a:ext cx="1048065" cy="4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4"/>
          <p:cNvGrpSpPr/>
          <p:nvPr/>
        </p:nvGrpSpPr>
        <p:grpSpPr>
          <a:xfrm>
            <a:off x="6222950" y="2631738"/>
            <a:ext cx="2239200" cy="553500"/>
            <a:chOff x="6222950" y="2641638"/>
            <a:chExt cx="2239200" cy="553500"/>
          </a:xfrm>
        </p:grpSpPr>
        <p:sp>
          <p:nvSpPr>
            <p:cNvPr id="163" name="Google Shape;163;p14"/>
            <p:cNvSpPr/>
            <p:nvPr/>
          </p:nvSpPr>
          <p:spPr>
            <a:xfrm>
              <a:off x="6222950" y="2641638"/>
              <a:ext cx="22392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0081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14"/>
            <p:cNvPicPr preferRelativeResize="0"/>
            <p:nvPr/>
          </p:nvPicPr>
          <p:blipFill rotWithShape="1">
            <a:blip r:embed="rId8">
              <a:alphaModFix/>
            </a:blip>
            <a:srcRect b="29162" l="0" r="0" t="28720"/>
            <a:stretch/>
          </p:blipFill>
          <p:spPr>
            <a:xfrm>
              <a:off x="6368400" y="2685600"/>
              <a:ext cx="1945199" cy="461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4"/>
          <p:cNvGrpSpPr/>
          <p:nvPr/>
        </p:nvGrpSpPr>
        <p:grpSpPr>
          <a:xfrm>
            <a:off x="6222938" y="3314900"/>
            <a:ext cx="2239200" cy="553500"/>
            <a:chOff x="6222938" y="3314900"/>
            <a:chExt cx="2239200" cy="553500"/>
          </a:xfrm>
        </p:grpSpPr>
        <p:sp>
          <p:nvSpPr>
            <p:cNvPr id="166" name="Google Shape;166;p14"/>
            <p:cNvSpPr/>
            <p:nvPr/>
          </p:nvSpPr>
          <p:spPr>
            <a:xfrm>
              <a:off x="6222938" y="3314900"/>
              <a:ext cx="2239200" cy="553500"/>
            </a:xfrm>
            <a:prstGeom prst="roundRect">
              <a:avLst>
                <a:gd fmla="val 16667" name="adj"/>
              </a:avLst>
            </a:prstGeom>
            <a:solidFill>
              <a:srgbClr val="121212"/>
            </a:solidFill>
            <a:ln cap="flat" cmpd="sng" w="19050">
              <a:solidFill>
                <a:srgbClr val="E93F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7" name="Google Shape;167;p14"/>
            <p:cNvPicPr preferRelativeResize="0"/>
            <p:nvPr/>
          </p:nvPicPr>
          <p:blipFill rotWithShape="1">
            <a:blip r:embed="rId9">
              <a:alphaModFix/>
            </a:blip>
            <a:srcRect b="38483" l="15381" r="15395" t="41551"/>
            <a:stretch/>
          </p:blipFill>
          <p:spPr>
            <a:xfrm>
              <a:off x="6280700" y="3436825"/>
              <a:ext cx="2120610" cy="3195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4"/>
          <p:cNvGrpSpPr/>
          <p:nvPr/>
        </p:nvGrpSpPr>
        <p:grpSpPr>
          <a:xfrm>
            <a:off x="6222975" y="3998050"/>
            <a:ext cx="2239200" cy="553500"/>
            <a:chOff x="6222950" y="3998050"/>
            <a:chExt cx="2239200" cy="553500"/>
          </a:xfrm>
        </p:grpSpPr>
        <p:sp>
          <p:nvSpPr>
            <p:cNvPr id="169" name="Google Shape;169;p14"/>
            <p:cNvSpPr/>
            <p:nvPr/>
          </p:nvSpPr>
          <p:spPr>
            <a:xfrm>
              <a:off x="6222950" y="3998050"/>
              <a:ext cx="22392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453A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58750" y="4036548"/>
              <a:ext cx="1167600" cy="490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4"/>
          <p:cNvGrpSpPr/>
          <p:nvPr/>
        </p:nvGrpSpPr>
        <p:grpSpPr>
          <a:xfrm>
            <a:off x="3816913" y="3998050"/>
            <a:ext cx="2239200" cy="553500"/>
            <a:chOff x="3816913" y="3998050"/>
            <a:chExt cx="2239200" cy="553500"/>
          </a:xfrm>
        </p:grpSpPr>
        <p:sp>
          <p:nvSpPr>
            <p:cNvPr id="172" name="Google Shape;172;p14"/>
            <p:cNvSpPr/>
            <p:nvPr/>
          </p:nvSpPr>
          <p:spPr>
            <a:xfrm>
              <a:off x="3816913" y="3998050"/>
              <a:ext cx="2239200" cy="55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50BD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14"/>
            <p:cNvPicPr preferRelativeResize="0"/>
            <p:nvPr/>
          </p:nvPicPr>
          <p:blipFill rotWithShape="1">
            <a:blip r:embed="rId11">
              <a:alphaModFix/>
            </a:blip>
            <a:srcRect b="29297" l="3946" r="3632" t="28925"/>
            <a:stretch/>
          </p:blipFill>
          <p:spPr>
            <a:xfrm>
              <a:off x="3919750" y="4044225"/>
              <a:ext cx="2040438" cy="4611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" name="Google Shape;174;p14"/>
          <p:cNvCxnSpPr/>
          <p:nvPr/>
        </p:nvCxnSpPr>
        <p:spPr>
          <a:xfrm>
            <a:off x="4299050" y="2502100"/>
            <a:ext cx="0" cy="15087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4"/>
          <p:cNvCxnSpPr/>
          <p:nvPr/>
        </p:nvCxnSpPr>
        <p:spPr>
          <a:xfrm rot="10800000">
            <a:off x="5633500" y="2517200"/>
            <a:ext cx="0" cy="1463400"/>
          </a:xfrm>
          <a:prstGeom prst="straightConnector1">
            <a:avLst/>
          </a:prstGeom>
          <a:noFill/>
          <a:ln cap="flat" cmpd="sng" w="28575">
            <a:solidFill>
              <a:srgbClr val="50BDD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