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21"/>
  </p:notesMasterIdLst>
  <p:sldIdLst>
    <p:sldId id="256" r:id="rId2"/>
    <p:sldId id="260" r:id="rId3"/>
    <p:sldId id="312" r:id="rId4"/>
    <p:sldId id="313" r:id="rId5"/>
    <p:sldId id="314" r:id="rId6"/>
    <p:sldId id="315" r:id="rId7"/>
    <p:sldId id="316" r:id="rId8"/>
    <p:sldId id="270" r:id="rId9"/>
    <p:sldId id="317" r:id="rId10"/>
    <p:sldId id="318" r:id="rId11"/>
    <p:sldId id="319" r:id="rId12"/>
    <p:sldId id="320" r:id="rId13"/>
    <p:sldId id="325" r:id="rId14"/>
    <p:sldId id="327" r:id="rId15"/>
    <p:sldId id="326" r:id="rId16"/>
    <p:sldId id="324" r:id="rId17"/>
    <p:sldId id="323" r:id="rId18"/>
    <p:sldId id="322" r:id="rId19"/>
    <p:sldId id="268" r:id="rId20"/>
  </p:sldIdLst>
  <p:sldSz cx="9144000" cy="5143500" type="screen16x9"/>
  <p:notesSz cx="6858000" cy="9144000"/>
  <p:embeddedFontLst>
    <p:embeddedFont>
      <p:font typeface="Libre Franklin" pitchFamily="2" charset="0"/>
      <p:regular r:id="rId22"/>
      <p:bold r:id="rId23"/>
      <p:italic r:id="rId24"/>
      <p:boldItalic r:id="rId25"/>
    </p:embeddedFont>
    <p:embeddedFont>
      <p:font typeface="Libre Franklin Medium"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2CE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D4EF10-B466-450D-9FF0-96FE6D68538A}">
  <a:tblStyle styleId="{71D4EF10-B466-450D-9FF0-96FE6D6853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73" autoAdjust="0"/>
    <p:restoredTop sz="83237" autoAdjust="0"/>
  </p:normalViewPr>
  <p:slideViewPr>
    <p:cSldViewPr snapToGrid="0">
      <p:cViewPr varScale="1">
        <p:scale>
          <a:sx n="113" d="100"/>
          <a:sy n="113" d="100"/>
        </p:scale>
        <p:origin x="61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anth soora" userId="a6f49e997c0e9243" providerId="LiveId" clId="{419FB3B7-7D7C-4446-929B-433307342A74}"/>
    <pc:docChg chg="undo redo custSel delSld modSld">
      <pc:chgData name="sumanth soora" userId="a6f49e997c0e9243" providerId="LiveId" clId="{419FB3B7-7D7C-4446-929B-433307342A74}" dt="2023-12-08T17:17:04.420" v="156" actId="115"/>
      <pc:docMkLst>
        <pc:docMk/>
      </pc:docMkLst>
      <pc:sldChg chg="modSp mod">
        <pc:chgData name="sumanth soora" userId="a6f49e997c0e9243" providerId="LiveId" clId="{419FB3B7-7D7C-4446-929B-433307342A74}" dt="2023-12-08T17:13:21.116" v="146" actId="20577"/>
        <pc:sldMkLst>
          <pc:docMk/>
          <pc:sldMk cId="0" sldId="256"/>
        </pc:sldMkLst>
        <pc:spChg chg="mod">
          <ac:chgData name="sumanth soora" userId="a6f49e997c0e9243" providerId="LiveId" clId="{419FB3B7-7D7C-4446-929B-433307342A74}" dt="2023-12-08T17:13:21.116" v="146" actId="20577"/>
          <ac:spMkLst>
            <pc:docMk/>
            <pc:sldMk cId="0" sldId="256"/>
            <ac:spMk id="13" creationId="{507629E9-D5A8-65AF-58DC-497D853E0F99}"/>
          </ac:spMkLst>
        </pc:spChg>
        <pc:spChg chg="mod">
          <ac:chgData name="sumanth soora" userId="a6f49e997c0e9243" providerId="LiveId" clId="{419FB3B7-7D7C-4446-929B-433307342A74}" dt="2023-12-06T21:32:32.329" v="25" actId="255"/>
          <ac:spMkLst>
            <pc:docMk/>
            <pc:sldMk cId="0" sldId="256"/>
            <ac:spMk id="249" creationId="{00000000-0000-0000-0000-000000000000}"/>
          </ac:spMkLst>
        </pc:spChg>
        <pc:picChg chg="mod">
          <ac:chgData name="sumanth soora" userId="a6f49e997c0e9243" providerId="LiveId" clId="{419FB3B7-7D7C-4446-929B-433307342A74}" dt="2023-12-08T00:40:20.792" v="38" actId="1036"/>
          <ac:picMkLst>
            <pc:docMk/>
            <pc:sldMk cId="0" sldId="256"/>
            <ac:picMk id="6" creationId="{3B3FD058-EBF3-5CBB-4A40-892FD41028F2}"/>
          </ac:picMkLst>
        </pc:picChg>
      </pc:sldChg>
      <pc:sldChg chg="modNotesTx">
        <pc:chgData name="sumanth soora" userId="a6f49e997c0e9243" providerId="LiveId" clId="{419FB3B7-7D7C-4446-929B-433307342A74}" dt="2023-12-06T17:28:02.180" v="0" actId="20577"/>
        <pc:sldMkLst>
          <pc:docMk/>
          <pc:sldMk cId="0" sldId="260"/>
        </pc:sldMkLst>
      </pc:sldChg>
      <pc:sldChg chg="modSp mod">
        <pc:chgData name="sumanth soora" userId="a6f49e997c0e9243" providerId="LiveId" clId="{419FB3B7-7D7C-4446-929B-433307342A74}" dt="2023-12-06T17:29:18.533" v="22" actId="20577"/>
        <pc:sldMkLst>
          <pc:docMk/>
          <pc:sldMk cId="0" sldId="268"/>
        </pc:sldMkLst>
        <pc:spChg chg="mod">
          <ac:chgData name="sumanth soora" userId="a6f49e997c0e9243" providerId="LiveId" clId="{419FB3B7-7D7C-4446-929B-433307342A74}" dt="2023-12-06T17:29:18.533" v="22" actId="20577"/>
          <ac:spMkLst>
            <pc:docMk/>
            <pc:sldMk cId="0" sldId="268"/>
            <ac:spMk id="5" creationId="{B0679F7E-A152-2F7A-2C34-BB0BFBF1EBE5}"/>
          </ac:spMkLst>
        </pc:spChg>
      </pc:sldChg>
      <pc:sldChg chg="modNotesTx">
        <pc:chgData name="sumanth soora" userId="a6f49e997c0e9243" providerId="LiveId" clId="{419FB3B7-7D7C-4446-929B-433307342A74}" dt="2023-12-06T17:28:05.687" v="1" actId="20577"/>
        <pc:sldMkLst>
          <pc:docMk/>
          <pc:sldMk cId="1521707761" sldId="312"/>
        </pc:sldMkLst>
      </pc:sldChg>
      <pc:sldChg chg="modSp mod modNotesTx">
        <pc:chgData name="sumanth soora" userId="a6f49e997c0e9243" providerId="LiveId" clId="{419FB3B7-7D7C-4446-929B-433307342A74}" dt="2023-12-08T04:05:29.176" v="63" actId="20577"/>
        <pc:sldMkLst>
          <pc:docMk/>
          <pc:sldMk cId="2113144401" sldId="313"/>
        </pc:sldMkLst>
        <pc:spChg chg="mod">
          <ac:chgData name="sumanth soora" userId="a6f49e997c0e9243" providerId="LiveId" clId="{419FB3B7-7D7C-4446-929B-433307342A74}" dt="2023-12-08T04:05:29.176" v="63" actId="20577"/>
          <ac:spMkLst>
            <pc:docMk/>
            <pc:sldMk cId="2113144401" sldId="313"/>
            <ac:spMk id="12" creationId="{C9CF969A-0A8B-5F12-84D1-4651CA3E87A7}"/>
          </ac:spMkLst>
        </pc:spChg>
      </pc:sldChg>
      <pc:sldChg chg="modNotesTx">
        <pc:chgData name="sumanth soora" userId="a6f49e997c0e9243" providerId="LiveId" clId="{419FB3B7-7D7C-4446-929B-433307342A74}" dt="2023-12-06T17:28:10.505" v="3" actId="20577"/>
        <pc:sldMkLst>
          <pc:docMk/>
          <pc:sldMk cId="3239980155" sldId="314"/>
        </pc:sldMkLst>
      </pc:sldChg>
      <pc:sldChg chg="modSp mod modNotesTx">
        <pc:chgData name="sumanth soora" userId="a6f49e997c0e9243" providerId="LiveId" clId="{419FB3B7-7D7C-4446-929B-433307342A74}" dt="2023-12-08T14:21:39.076" v="144" actId="12"/>
        <pc:sldMkLst>
          <pc:docMk/>
          <pc:sldMk cId="3509351259" sldId="315"/>
        </pc:sldMkLst>
        <pc:spChg chg="mod">
          <ac:chgData name="sumanth soora" userId="a6f49e997c0e9243" providerId="LiveId" clId="{419FB3B7-7D7C-4446-929B-433307342A74}" dt="2023-12-08T14:21:39.076" v="144" actId="12"/>
          <ac:spMkLst>
            <pc:docMk/>
            <pc:sldMk cId="3509351259" sldId="315"/>
            <ac:spMk id="12" creationId="{C9CF969A-0A8B-5F12-84D1-4651CA3E87A7}"/>
          </ac:spMkLst>
        </pc:spChg>
      </pc:sldChg>
      <pc:sldChg chg="modSp mod modNotesTx">
        <pc:chgData name="sumanth soora" userId="a6f49e997c0e9243" providerId="LiveId" clId="{419FB3B7-7D7C-4446-929B-433307342A74}" dt="2023-12-08T14:21:09.067" v="140" actId="20577"/>
        <pc:sldMkLst>
          <pc:docMk/>
          <pc:sldMk cId="1359617721" sldId="316"/>
        </pc:sldMkLst>
        <pc:spChg chg="mod">
          <ac:chgData name="sumanth soora" userId="a6f49e997c0e9243" providerId="LiveId" clId="{419FB3B7-7D7C-4446-929B-433307342A74}" dt="2023-12-08T14:21:09.067" v="140" actId="20577"/>
          <ac:spMkLst>
            <pc:docMk/>
            <pc:sldMk cId="1359617721" sldId="316"/>
            <ac:spMk id="12" creationId="{C9CF969A-0A8B-5F12-84D1-4651CA3E87A7}"/>
          </ac:spMkLst>
        </pc:spChg>
      </pc:sldChg>
      <pc:sldChg chg="modNotesTx">
        <pc:chgData name="sumanth soora" userId="a6f49e997c0e9243" providerId="LiveId" clId="{419FB3B7-7D7C-4446-929B-433307342A74}" dt="2023-12-06T17:28:22.124" v="6" actId="20577"/>
        <pc:sldMkLst>
          <pc:docMk/>
          <pc:sldMk cId="2773418457" sldId="317"/>
        </pc:sldMkLst>
      </pc:sldChg>
      <pc:sldChg chg="modSp mod modNotesTx">
        <pc:chgData name="sumanth soora" userId="a6f49e997c0e9243" providerId="LiveId" clId="{419FB3B7-7D7C-4446-929B-433307342A74}" dt="2023-12-08T08:37:03.285" v="86"/>
        <pc:sldMkLst>
          <pc:docMk/>
          <pc:sldMk cId="1114071557" sldId="318"/>
        </pc:sldMkLst>
        <pc:spChg chg="mod">
          <ac:chgData name="sumanth soora" userId="a6f49e997c0e9243" providerId="LiveId" clId="{419FB3B7-7D7C-4446-929B-433307342A74}" dt="2023-12-08T08:37:03.285" v="86"/>
          <ac:spMkLst>
            <pc:docMk/>
            <pc:sldMk cId="1114071557" sldId="318"/>
            <ac:spMk id="12" creationId="{C9CF969A-0A8B-5F12-84D1-4651CA3E87A7}"/>
          </ac:spMkLst>
        </pc:spChg>
      </pc:sldChg>
      <pc:sldChg chg="modSp mod modNotesTx">
        <pc:chgData name="sumanth soora" userId="a6f49e997c0e9243" providerId="LiveId" clId="{419FB3B7-7D7C-4446-929B-433307342A74}" dt="2023-12-08T08:39:10.396" v="125"/>
        <pc:sldMkLst>
          <pc:docMk/>
          <pc:sldMk cId="3292718475" sldId="319"/>
        </pc:sldMkLst>
        <pc:spChg chg="mod">
          <ac:chgData name="sumanth soora" userId="a6f49e997c0e9243" providerId="LiveId" clId="{419FB3B7-7D7C-4446-929B-433307342A74}" dt="2023-12-08T08:39:10.396" v="125"/>
          <ac:spMkLst>
            <pc:docMk/>
            <pc:sldMk cId="3292718475" sldId="319"/>
            <ac:spMk id="12" creationId="{C9CF969A-0A8B-5F12-84D1-4651CA3E87A7}"/>
          </ac:spMkLst>
        </pc:spChg>
      </pc:sldChg>
      <pc:sldChg chg="modSp mod modNotesTx">
        <pc:chgData name="sumanth soora" userId="a6f49e997c0e9243" providerId="LiveId" clId="{419FB3B7-7D7C-4446-929B-433307342A74}" dt="2023-12-08T08:38:55.959" v="123" actId="20577"/>
        <pc:sldMkLst>
          <pc:docMk/>
          <pc:sldMk cId="4166760286" sldId="320"/>
        </pc:sldMkLst>
        <pc:spChg chg="mod">
          <ac:chgData name="sumanth soora" userId="a6f49e997c0e9243" providerId="LiveId" clId="{419FB3B7-7D7C-4446-929B-433307342A74}" dt="2023-12-08T08:38:43.821" v="89" actId="20577"/>
          <ac:spMkLst>
            <pc:docMk/>
            <pc:sldMk cId="4166760286" sldId="320"/>
            <ac:spMk id="12" creationId="{C9CF969A-0A8B-5F12-84D1-4651CA3E87A7}"/>
          </ac:spMkLst>
        </pc:spChg>
        <pc:spChg chg="mod">
          <ac:chgData name="sumanth soora" userId="a6f49e997c0e9243" providerId="LiveId" clId="{419FB3B7-7D7C-4446-929B-433307342A74}" dt="2023-12-08T08:38:55.959" v="123" actId="20577"/>
          <ac:spMkLst>
            <pc:docMk/>
            <pc:sldMk cId="4166760286" sldId="320"/>
            <ac:spMk id="832" creationId="{00000000-0000-0000-0000-000000000000}"/>
          </ac:spMkLst>
        </pc:spChg>
      </pc:sldChg>
      <pc:sldChg chg="del modNotesTx">
        <pc:chgData name="sumanth soora" userId="a6f49e997c0e9243" providerId="LiveId" clId="{419FB3B7-7D7C-4446-929B-433307342A74}" dt="2023-12-08T08:28:15.353" v="66" actId="2696"/>
        <pc:sldMkLst>
          <pc:docMk/>
          <pc:sldMk cId="765273757" sldId="321"/>
        </pc:sldMkLst>
      </pc:sldChg>
      <pc:sldChg chg="modNotesTx">
        <pc:chgData name="sumanth soora" userId="a6f49e997c0e9243" providerId="LiveId" clId="{419FB3B7-7D7C-4446-929B-433307342A74}" dt="2023-12-06T17:28:55.639" v="16" actId="20577"/>
        <pc:sldMkLst>
          <pc:docMk/>
          <pc:sldMk cId="3330105050" sldId="322"/>
        </pc:sldMkLst>
      </pc:sldChg>
      <pc:sldChg chg="modSp mod modNotesTx">
        <pc:chgData name="sumanth soora" userId="a6f49e997c0e9243" providerId="LiveId" clId="{419FB3B7-7D7C-4446-929B-433307342A74}" dt="2023-12-08T17:15:52.133" v="148" actId="20577"/>
        <pc:sldMkLst>
          <pc:docMk/>
          <pc:sldMk cId="2396593084" sldId="323"/>
        </pc:sldMkLst>
        <pc:spChg chg="mod">
          <ac:chgData name="sumanth soora" userId="a6f49e997c0e9243" providerId="LiveId" clId="{419FB3B7-7D7C-4446-929B-433307342A74}" dt="2023-12-08T17:15:52.133" v="148" actId="20577"/>
          <ac:spMkLst>
            <pc:docMk/>
            <pc:sldMk cId="2396593084" sldId="323"/>
            <ac:spMk id="3" creationId="{ECBBDDD7-1A11-C60D-E70F-D9AAD146FAA4}"/>
          </ac:spMkLst>
        </pc:spChg>
      </pc:sldChg>
      <pc:sldChg chg="modNotesTx">
        <pc:chgData name="sumanth soora" userId="a6f49e997c0e9243" providerId="LiveId" clId="{419FB3B7-7D7C-4446-929B-433307342A74}" dt="2023-12-06T17:28:49.851" v="14" actId="20577"/>
        <pc:sldMkLst>
          <pc:docMk/>
          <pc:sldMk cId="4177753100" sldId="324"/>
        </pc:sldMkLst>
      </pc:sldChg>
      <pc:sldChg chg="modSp mod modNotesTx">
        <pc:chgData name="sumanth soora" userId="a6f49e997c0e9243" providerId="LiveId" clId="{419FB3B7-7D7C-4446-929B-433307342A74}" dt="2023-12-08T17:17:04.420" v="156" actId="115"/>
        <pc:sldMkLst>
          <pc:docMk/>
          <pc:sldMk cId="4089945967" sldId="325"/>
        </pc:sldMkLst>
        <pc:spChg chg="mod">
          <ac:chgData name="sumanth soora" userId="a6f49e997c0e9243" providerId="LiveId" clId="{419FB3B7-7D7C-4446-929B-433307342A74}" dt="2023-12-08T17:17:04.420" v="156" actId="115"/>
          <ac:spMkLst>
            <pc:docMk/>
            <pc:sldMk cId="4089945967" sldId="325"/>
            <ac:spMk id="3" creationId="{41258BDD-05A9-EDFB-87F1-50C4B9EE9A05}"/>
          </ac:spMkLst>
        </pc:spChg>
      </pc:sldChg>
      <pc:sldChg chg="modSp mod modNotesTx">
        <pc:chgData name="sumanth soora" userId="a6f49e997c0e9243" providerId="LiveId" clId="{419FB3B7-7D7C-4446-929B-433307342A74}" dt="2023-12-08T17:16:53.838" v="154" actId="115"/>
        <pc:sldMkLst>
          <pc:docMk/>
          <pc:sldMk cId="2746623176" sldId="326"/>
        </pc:sldMkLst>
        <pc:spChg chg="mod">
          <ac:chgData name="sumanth soora" userId="a6f49e997c0e9243" providerId="LiveId" clId="{419FB3B7-7D7C-4446-929B-433307342A74}" dt="2023-12-08T17:16:53.838" v="154" actId="115"/>
          <ac:spMkLst>
            <pc:docMk/>
            <pc:sldMk cId="2746623176" sldId="326"/>
            <ac:spMk id="5" creationId="{C8F21144-0F9F-F1EA-75E1-9AC4A067E4EF}"/>
          </ac:spMkLst>
        </pc:spChg>
      </pc:sldChg>
      <pc:sldChg chg="modSp mod modNotesTx">
        <pc:chgData name="sumanth soora" userId="a6f49e997c0e9243" providerId="LiveId" clId="{419FB3B7-7D7C-4446-929B-433307342A74}" dt="2023-12-08T09:22:30.277" v="127" actId="1076"/>
        <pc:sldMkLst>
          <pc:docMk/>
          <pc:sldMk cId="1182771893" sldId="327"/>
        </pc:sldMkLst>
        <pc:spChg chg="mod">
          <ac:chgData name="sumanth soora" userId="a6f49e997c0e9243" providerId="LiveId" clId="{419FB3B7-7D7C-4446-929B-433307342A74}" dt="2023-12-06T21:36:49.999" v="29" actId="313"/>
          <ac:spMkLst>
            <pc:docMk/>
            <pc:sldMk cId="1182771893" sldId="327"/>
            <ac:spMk id="9" creationId="{9F72E0AA-A5AD-6063-FB87-A211BB513B1D}"/>
          </ac:spMkLst>
        </pc:spChg>
        <pc:picChg chg="mod">
          <ac:chgData name="sumanth soora" userId="a6f49e997c0e9243" providerId="LiveId" clId="{419FB3B7-7D7C-4446-929B-433307342A74}" dt="2023-12-08T09:22:30.277" v="127" actId="1076"/>
          <ac:picMkLst>
            <pc:docMk/>
            <pc:sldMk cId="1182771893" sldId="327"/>
            <ac:picMk id="2050" creationId="{CB1A12A1-37B0-0346-6EC0-0169AEBE04E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9a0f900027_1_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9a0f900027_1_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9a0f900027_1_1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9a0f900027_1_1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5076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9a0f900027_1_1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9a0f900027_1_1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8481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9a0f900027_1_1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9a0f900027_1_1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64000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9a0f900027_1_1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9a0f900027_1_1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47863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9a0f900027_1_1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9a0f900027_1_1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88136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9a0f900027_1_1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9a0f900027_1_1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4120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9a0f900027_1_1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9a0f900027_1_1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8852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9a0f900027_1_1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9a0f900027_1_1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36996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9a0f900027_1_1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9a0f900027_1_1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4150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9a557fbe40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9a557fbe40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9a0f900027_1_1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9a0f900027_1_1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9a0f900027_1_1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9a0f900027_1_1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8379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9a0f900027_1_1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9a0f900027_1_1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34883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9a0f900027_1_1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9a0f900027_1_1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8478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9a0f900027_1_1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9a0f900027_1_1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3709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9a0f900027_1_1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9a0f900027_1_1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28344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993d73b759_0_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993d73b759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9a0f900027_1_1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9a0f900027_1_1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6561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0" y="-75"/>
            <a:ext cx="6420300" cy="36753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6420400" y="0"/>
            <a:ext cx="2732700" cy="15642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616200" y="3913200"/>
            <a:ext cx="2122200" cy="6492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800"/>
              <a:buNone/>
              <a:defRPr sz="1600">
                <a:solidFill>
                  <a:schemeClr val="dk1"/>
                </a:solidFill>
                <a:latin typeface="Libre Franklin Medium"/>
                <a:ea typeface="Libre Franklin Medium"/>
                <a:cs typeface="Libre Franklin Medium"/>
                <a:sym typeface="Libre Franklin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ctrTitle"/>
          </p:nvPr>
        </p:nvSpPr>
        <p:spPr>
          <a:xfrm>
            <a:off x="590600" y="491400"/>
            <a:ext cx="3666900" cy="3064200"/>
          </a:xfrm>
          <a:prstGeom prst="rect">
            <a:avLst/>
          </a:prstGeom>
        </p:spPr>
        <p:txBody>
          <a:bodyPr spcFirstLastPara="1" wrap="square" lIns="91425" tIns="91425" rIns="91425" bIns="91425" anchor="t" anchorCtr="0">
            <a:noAutofit/>
          </a:bodyPr>
          <a:lstStyle>
            <a:lvl1pPr lvl="0" algn="l">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a:off x="4362600" y="-8325"/>
            <a:ext cx="4781400" cy="2736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3933000"/>
            <a:ext cx="2115000" cy="121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subTitle" idx="1"/>
          </p:nvPr>
        </p:nvSpPr>
        <p:spPr>
          <a:xfrm>
            <a:off x="1543480" y="1998800"/>
            <a:ext cx="1866600" cy="49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200">
                <a:latin typeface="Be Vietnam"/>
                <a:ea typeface="Be Vietnam"/>
                <a:cs typeface="Be Vietnam"/>
                <a:sym typeface="Be Vietna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8" name="Google Shape;28;p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29" name="Google Shape;29;p5"/>
          <p:cNvSpPr txBox="1">
            <a:spLocks noGrp="1"/>
          </p:cNvSpPr>
          <p:nvPr>
            <p:ph type="subTitle" idx="2"/>
          </p:nvPr>
        </p:nvSpPr>
        <p:spPr>
          <a:xfrm>
            <a:off x="1543467" y="2959350"/>
            <a:ext cx="2439300" cy="99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a:endParaRPr/>
          </a:p>
        </p:txBody>
      </p:sp>
      <p:sp>
        <p:nvSpPr>
          <p:cNvPr id="30" name="Google Shape;30;p5"/>
          <p:cNvSpPr txBox="1">
            <a:spLocks noGrp="1"/>
          </p:cNvSpPr>
          <p:nvPr>
            <p:ph type="subTitle" idx="3"/>
          </p:nvPr>
        </p:nvSpPr>
        <p:spPr>
          <a:xfrm>
            <a:off x="5694620" y="1998800"/>
            <a:ext cx="1866600" cy="49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200">
                <a:latin typeface="Be Vietnam"/>
                <a:ea typeface="Be Vietnam"/>
                <a:cs typeface="Be Vietnam"/>
                <a:sym typeface="Be Vietnam"/>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 name="Google Shape;31;p5"/>
          <p:cNvSpPr txBox="1">
            <a:spLocks noGrp="1"/>
          </p:cNvSpPr>
          <p:nvPr>
            <p:ph type="subTitle" idx="4"/>
          </p:nvPr>
        </p:nvSpPr>
        <p:spPr>
          <a:xfrm>
            <a:off x="5694633" y="2959350"/>
            <a:ext cx="2439300" cy="99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
  <p:cSld name="CUSTOM_17_1">
    <p:spTree>
      <p:nvGrpSpPr>
        <p:cNvPr id="1" name="Shape 70"/>
        <p:cNvGrpSpPr/>
        <p:nvPr/>
      </p:nvGrpSpPr>
      <p:grpSpPr>
        <a:xfrm>
          <a:off x="0" y="0"/>
          <a:ext cx="0" cy="0"/>
          <a:chOff x="0" y="0"/>
          <a:chExt cx="0" cy="0"/>
        </a:xfrm>
      </p:grpSpPr>
      <p:sp>
        <p:nvSpPr>
          <p:cNvPr id="71" name="Google Shape;71;p13"/>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72" name="Google Shape;72;p13"/>
          <p:cNvSpPr/>
          <p:nvPr/>
        </p:nvSpPr>
        <p:spPr>
          <a:xfrm rot="-5400000">
            <a:off x="7422000" y="342150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ext 5">
  <p:cSld name="CUSTOM_8_1">
    <p:spTree>
      <p:nvGrpSpPr>
        <p:cNvPr id="1" name="Shape 208"/>
        <p:cNvGrpSpPr/>
        <p:nvPr/>
      </p:nvGrpSpPr>
      <p:grpSpPr>
        <a:xfrm>
          <a:off x="0" y="0"/>
          <a:ext cx="0" cy="0"/>
          <a:chOff x="0" y="0"/>
          <a:chExt cx="0" cy="0"/>
        </a:xfrm>
      </p:grpSpPr>
      <p:sp>
        <p:nvSpPr>
          <p:cNvPr id="209" name="Google Shape;209;p32"/>
          <p:cNvSpPr/>
          <p:nvPr/>
        </p:nvSpPr>
        <p:spPr>
          <a:xfrm rot="-5400454">
            <a:off x="6313047" y="2314500"/>
            <a:ext cx="4545900" cy="1115100"/>
          </a:xfrm>
          <a:prstGeom prst="triangle">
            <a:avLst>
              <a:gd name="adj" fmla="val 2094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rot="5400000" flipH="1">
            <a:off x="-1384500" y="1380000"/>
            <a:ext cx="5149500" cy="238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txBox="1">
            <a:spLocks noGrp="1"/>
          </p:cNvSpPr>
          <p:nvPr>
            <p:ph type="subTitle" idx="1"/>
          </p:nvPr>
        </p:nvSpPr>
        <p:spPr>
          <a:xfrm>
            <a:off x="5122050" y="1544250"/>
            <a:ext cx="2967900" cy="96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spcBef>
                <a:spcPts val="160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
        <p:nvSpPr>
          <p:cNvPr id="212" name="Google Shape;212;p32"/>
          <p:cNvSpPr txBox="1">
            <a:spLocks noGrp="1"/>
          </p:cNvSpPr>
          <p:nvPr>
            <p:ph type="title"/>
          </p:nvPr>
        </p:nvSpPr>
        <p:spPr>
          <a:xfrm>
            <a:off x="823450" y="491400"/>
            <a:ext cx="7533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3">
  <p:cSld name="CUSTOM_19">
    <p:spTree>
      <p:nvGrpSpPr>
        <p:cNvPr id="1" name="Shape 232"/>
        <p:cNvGrpSpPr/>
        <p:nvPr/>
      </p:nvGrpSpPr>
      <p:grpSpPr>
        <a:xfrm>
          <a:off x="0" y="0"/>
          <a:ext cx="0" cy="0"/>
          <a:chOff x="0" y="0"/>
          <a:chExt cx="0" cy="0"/>
        </a:xfrm>
      </p:grpSpPr>
      <p:sp>
        <p:nvSpPr>
          <p:cNvPr id="233" name="Google Shape;233;p36"/>
          <p:cNvSpPr/>
          <p:nvPr/>
        </p:nvSpPr>
        <p:spPr>
          <a:xfrm rot="10800000" flipH="1">
            <a:off x="0" y="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6"/>
          <p:cNvSpPr/>
          <p:nvPr/>
        </p:nvSpPr>
        <p:spPr>
          <a:xfrm rot="10800000">
            <a:off x="6953700" y="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6"/>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236" name="Google Shape;236;p36"/>
          <p:cNvSpPr txBox="1">
            <a:spLocks noGrp="1"/>
          </p:cNvSpPr>
          <p:nvPr>
            <p:ph type="body" idx="1"/>
          </p:nvPr>
        </p:nvSpPr>
        <p:spPr>
          <a:xfrm>
            <a:off x="616200" y="1391850"/>
            <a:ext cx="7952400" cy="490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540000" y="1544250"/>
            <a:ext cx="8100000" cy="28659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SzPts val="1400"/>
              <a:buFont typeface="Libre Franklin"/>
              <a:buChar char="●"/>
              <a:defRPr>
                <a:latin typeface="Libre Franklin"/>
                <a:ea typeface="Libre Franklin"/>
                <a:cs typeface="Libre Franklin"/>
                <a:sym typeface="Libre Franklin"/>
              </a:defRPr>
            </a:lvl1pPr>
            <a:lvl2pPr marL="914400" lvl="1"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2pPr>
            <a:lvl3pPr marL="1371600" lvl="2"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3pPr>
            <a:lvl4pPr marL="1828800" lvl="3"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4pPr>
            <a:lvl5pPr marL="2286000" lvl="4"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5pPr>
            <a:lvl6pPr marL="2743200" lvl="5"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6pPr>
            <a:lvl7pPr marL="3200400" lvl="6"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7pPr>
            <a:lvl8pPr marL="3657600" lvl="7"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8pPr>
            <a:lvl9pPr marL="4114800" lvl="8" indent="-317500">
              <a:lnSpc>
                <a:spcPct val="115000"/>
              </a:lnSpc>
              <a:spcBef>
                <a:spcPts val="1600"/>
              </a:spcBef>
              <a:spcAft>
                <a:spcPts val="1600"/>
              </a:spcAft>
              <a:buSzPts val="1400"/>
              <a:buFont typeface="Libre Franklin"/>
              <a:buChar char="■"/>
              <a:defRPr>
                <a:latin typeface="Libre Franklin"/>
                <a:ea typeface="Libre Franklin"/>
                <a:cs typeface="Libre Franklin"/>
                <a:sym typeface="Libre Franklin"/>
              </a:defRPr>
            </a:lvl9pPr>
          </a:lstStyle>
          <a:p>
            <a:endParaRPr/>
          </a:p>
        </p:txBody>
      </p:sp>
      <p:sp>
        <p:nvSpPr>
          <p:cNvPr id="7" name="Google Shape;7;p1"/>
          <p:cNvSpPr txBox="1">
            <a:spLocks noGrp="1"/>
          </p:cNvSpPr>
          <p:nvPr>
            <p:ph type="title"/>
          </p:nvPr>
        </p:nvSpPr>
        <p:spPr>
          <a:xfrm>
            <a:off x="540000" y="491400"/>
            <a:ext cx="8100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SzPts val="4100"/>
              <a:buFont typeface="Be Vietnam"/>
              <a:buNone/>
              <a:defRPr sz="4100">
                <a:latin typeface="Be Vietnam"/>
                <a:ea typeface="Be Vietnam"/>
                <a:cs typeface="Be Vietnam"/>
                <a:sym typeface="Be Vietnam"/>
              </a:defRPr>
            </a:lvl1pPr>
            <a:lvl2pPr lvl="1" algn="ctr">
              <a:spcBef>
                <a:spcPts val="0"/>
              </a:spcBef>
              <a:spcAft>
                <a:spcPts val="0"/>
              </a:spcAft>
              <a:buSzPts val="4100"/>
              <a:buFont typeface="Be Vietnam"/>
              <a:buNone/>
              <a:defRPr sz="4100">
                <a:latin typeface="Be Vietnam"/>
                <a:ea typeface="Be Vietnam"/>
                <a:cs typeface="Be Vietnam"/>
                <a:sym typeface="Be Vietnam"/>
              </a:defRPr>
            </a:lvl2pPr>
            <a:lvl3pPr lvl="2" algn="ctr">
              <a:spcBef>
                <a:spcPts val="0"/>
              </a:spcBef>
              <a:spcAft>
                <a:spcPts val="0"/>
              </a:spcAft>
              <a:buSzPts val="4100"/>
              <a:buFont typeface="Be Vietnam"/>
              <a:buNone/>
              <a:defRPr sz="4100">
                <a:latin typeface="Be Vietnam"/>
                <a:ea typeface="Be Vietnam"/>
                <a:cs typeface="Be Vietnam"/>
                <a:sym typeface="Be Vietnam"/>
              </a:defRPr>
            </a:lvl3pPr>
            <a:lvl4pPr lvl="3" algn="ctr">
              <a:spcBef>
                <a:spcPts val="0"/>
              </a:spcBef>
              <a:spcAft>
                <a:spcPts val="0"/>
              </a:spcAft>
              <a:buSzPts val="4100"/>
              <a:buFont typeface="Be Vietnam"/>
              <a:buNone/>
              <a:defRPr sz="4100">
                <a:latin typeface="Be Vietnam"/>
                <a:ea typeface="Be Vietnam"/>
                <a:cs typeface="Be Vietnam"/>
                <a:sym typeface="Be Vietnam"/>
              </a:defRPr>
            </a:lvl4pPr>
            <a:lvl5pPr lvl="4" algn="ctr">
              <a:spcBef>
                <a:spcPts val="0"/>
              </a:spcBef>
              <a:spcAft>
                <a:spcPts val="0"/>
              </a:spcAft>
              <a:buSzPts val="4100"/>
              <a:buFont typeface="Be Vietnam"/>
              <a:buNone/>
              <a:defRPr sz="4100">
                <a:latin typeface="Be Vietnam"/>
                <a:ea typeface="Be Vietnam"/>
                <a:cs typeface="Be Vietnam"/>
                <a:sym typeface="Be Vietnam"/>
              </a:defRPr>
            </a:lvl5pPr>
            <a:lvl6pPr lvl="5" algn="ctr">
              <a:spcBef>
                <a:spcPts val="0"/>
              </a:spcBef>
              <a:spcAft>
                <a:spcPts val="0"/>
              </a:spcAft>
              <a:buSzPts val="4100"/>
              <a:buFont typeface="Be Vietnam"/>
              <a:buNone/>
              <a:defRPr sz="4100">
                <a:latin typeface="Be Vietnam"/>
                <a:ea typeface="Be Vietnam"/>
                <a:cs typeface="Be Vietnam"/>
                <a:sym typeface="Be Vietnam"/>
              </a:defRPr>
            </a:lvl6pPr>
            <a:lvl7pPr lvl="6" algn="ctr">
              <a:spcBef>
                <a:spcPts val="0"/>
              </a:spcBef>
              <a:spcAft>
                <a:spcPts val="0"/>
              </a:spcAft>
              <a:buSzPts val="4100"/>
              <a:buFont typeface="Be Vietnam"/>
              <a:buNone/>
              <a:defRPr sz="4100">
                <a:latin typeface="Be Vietnam"/>
                <a:ea typeface="Be Vietnam"/>
                <a:cs typeface="Be Vietnam"/>
                <a:sym typeface="Be Vietnam"/>
              </a:defRPr>
            </a:lvl7pPr>
            <a:lvl8pPr lvl="7" algn="ctr">
              <a:spcBef>
                <a:spcPts val="0"/>
              </a:spcBef>
              <a:spcAft>
                <a:spcPts val="0"/>
              </a:spcAft>
              <a:buSzPts val="4100"/>
              <a:buFont typeface="Be Vietnam"/>
              <a:buNone/>
              <a:defRPr sz="4100">
                <a:latin typeface="Be Vietnam"/>
                <a:ea typeface="Be Vietnam"/>
                <a:cs typeface="Be Vietnam"/>
                <a:sym typeface="Be Vietnam"/>
              </a:defRPr>
            </a:lvl8pPr>
            <a:lvl9pPr lvl="8" algn="ctr">
              <a:spcBef>
                <a:spcPts val="0"/>
              </a:spcBef>
              <a:spcAft>
                <a:spcPts val="0"/>
              </a:spcAft>
              <a:buSzPts val="4100"/>
              <a:buFont typeface="Be Vietnam"/>
              <a:buNone/>
              <a:defRPr sz="4100">
                <a:latin typeface="Be Vietnam"/>
                <a:ea typeface="Be Vietnam"/>
                <a:cs typeface="Be Vietnam"/>
                <a:sym typeface="Be Vietna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59" r:id="rId4"/>
    <p:sldLayoutId id="2147483678" r:id="rId5"/>
    <p:sldLayoutId id="214748368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s://www.kaggle.com/navoneel/brain-mri-images-for-brain-tumor-detection" TargetMode="External"/><Relationship Id="rId4" Type="http://schemas.openxmlformats.org/officeDocument/2006/relationships/hyperlink" Target="https://keras.io/guide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1"/>
          <p:cNvSpPr txBox="1">
            <a:spLocks noGrp="1"/>
          </p:cNvSpPr>
          <p:nvPr>
            <p:ph type="ctrTitle"/>
          </p:nvPr>
        </p:nvSpPr>
        <p:spPr>
          <a:xfrm>
            <a:off x="607411" y="1265651"/>
            <a:ext cx="4831691" cy="342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dirty="0"/>
              <a:t>Brain-Imaging: Classification of Brain Tumor using CNN with MRI Data</a:t>
            </a:r>
            <a:br>
              <a:rPr lang="en-GB" sz="4000" dirty="0"/>
            </a:br>
            <a:r>
              <a:rPr lang="en-GB" sz="1200" dirty="0"/>
              <a:t>In Collaboration with Cedar’s Sinai</a:t>
            </a:r>
            <a:br>
              <a:rPr lang="en-GB" sz="1200" dirty="0"/>
            </a:br>
            <a:r>
              <a:rPr lang="en-GB" sz="1200" dirty="0"/>
              <a:t>Advisor </a:t>
            </a:r>
            <a:r>
              <a:rPr lang="en-GB" sz="1200" dirty="0" err="1"/>
              <a:t>Dr.</a:t>
            </a:r>
            <a:r>
              <a:rPr lang="en-GB" sz="1200" dirty="0"/>
              <a:t> Jack Han, Committee members: </a:t>
            </a:r>
            <a:r>
              <a:rPr lang="en-GB" sz="1200" dirty="0" err="1"/>
              <a:t>Dr.</a:t>
            </a:r>
            <a:r>
              <a:rPr lang="en-GB" sz="1200" dirty="0"/>
              <a:t> Mohsen Beheshti, </a:t>
            </a:r>
            <a:r>
              <a:rPr lang="en-GB" sz="1200" dirty="0" err="1"/>
              <a:t>Dr.</a:t>
            </a:r>
            <a:r>
              <a:rPr lang="en-GB" sz="1200" dirty="0"/>
              <a:t> Jonathan Stubblefield </a:t>
            </a:r>
            <a:endParaRPr sz="1200" dirty="0"/>
          </a:p>
        </p:txBody>
      </p:sp>
      <p:sp>
        <p:nvSpPr>
          <p:cNvPr id="250" name="Google Shape;250;p41"/>
          <p:cNvSpPr txBox="1">
            <a:spLocks noGrp="1"/>
          </p:cNvSpPr>
          <p:nvPr>
            <p:ph type="subTitle" idx="1"/>
          </p:nvPr>
        </p:nvSpPr>
        <p:spPr>
          <a:xfrm>
            <a:off x="601736" y="4362851"/>
            <a:ext cx="2393670" cy="64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By</a:t>
            </a:r>
          </a:p>
          <a:p>
            <a:pPr marL="0" lvl="0" indent="0" algn="l" rtl="0">
              <a:spcBef>
                <a:spcPts val="0"/>
              </a:spcBef>
              <a:spcAft>
                <a:spcPts val="0"/>
              </a:spcAft>
              <a:buNone/>
            </a:pPr>
            <a:r>
              <a:rPr lang="en-GB" dirty="0"/>
              <a:t>Sumanth Soora[Grp-4] </a:t>
            </a:r>
          </a:p>
          <a:p>
            <a:pPr marL="0" lvl="0" indent="0" algn="l" rtl="0">
              <a:spcBef>
                <a:spcPts val="0"/>
              </a:spcBef>
              <a:spcAft>
                <a:spcPts val="0"/>
              </a:spcAft>
              <a:buNone/>
            </a:pPr>
            <a:r>
              <a:rPr lang="en-US" dirty="0"/>
              <a:t>Graduate Student</a:t>
            </a:r>
            <a:endParaRPr dirty="0"/>
          </a:p>
        </p:txBody>
      </p:sp>
      <p:grpSp>
        <p:nvGrpSpPr>
          <p:cNvPr id="251" name="Google Shape;251;p41"/>
          <p:cNvGrpSpPr/>
          <p:nvPr/>
        </p:nvGrpSpPr>
        <p:grpSpPr>
          <a:xfrm>
            <a:off x="5455914" y="1614785"/>
            <a:ext cx="3290998" cy="2918760"/>
            <a:chOff x="1380325" y="456475"/>
            <a:chExt cx="4827625" cy="4811100"/>
          </a:xfrm>
        </p:grpSpPr>
        <p:sp>
          <p:nvSpPr>
            <p:cNvPr id="252" name="Google Shape;252;p41"/>
            <p:cNvSpPr/>
            <p:nvPr/>
          </p:nvSpPr>
          <p:spPr>
            <a:xfrm>
              <a:off x="1380325" y="2480550"/>
              <a:ext cx="4827625" cy="2787025"/>
            </a:xfrm>
            <a:custGeom>
              <a:avLst/>
              <a:gdLst/>
              <a:ahLst/>
              <a:cxnLst/>
              <a:rect l="l" t="t" r="r" b="b"/>
              <a:pathLst>
                <a:path w="193105" h="111481" extrusionOk="0">
                  <a:moveTo>
                    <a:pt x="96569" y="1"/>
                  </a:moveTo>
                  <a:cubicBezTo>
                    <a:pt x="43231" y="1"/>
                    <a:pt x="0" y="24985"/>
                    <a:pt x="0" y="55740"/>
                  </a:cubicBezTo>
                  <a:cubicBezTo>
                    <a:pt x="0" y="86529"/>
                    <a:pt x="43231" y="111480"/>
                    <a:pt x="96569" y="111480"/>
                  </a:cubicBezTo>
                  <a:cubicBezTo>
                    <a:pt x="149874" y="111480"/>
                    <a:pt x="193105" y="86529"/>
                    <a:pt x="193105" y="55740"/>
                  </a:cubicBezTo>
                  <a:cubicBezTo>
                    <a:pt x="193105" y="24985"/>
                    <a:pt x="149874" y="1"/>
                    <a:pt x="9656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1"/>
            <p:cNvSpPr/>
            <p:nvPr/>
          </p:nvSpPr>
          <p:spPr>
            <a:xfrm>
              <a:off x="2849700" y="4121425"/>
              <a:ext cx="1717100" cy="880950"/>
            </a:xfrm>
            <a:custGeom>
              <a:avLst/>
              <a:gdLst/>
              <a:ahLst/>
              <a:cxnLst/>
              <a:rect l="l" t="t" r="r" b="b"/>
              <a:pathLst>
                <a:path w="68684" h="35238" extrusionOk="0">
                  <a:moveTo>
                    <a:pt x="21349" y="13455"/>
                  </a:moveTo>
                  <a:cubicBezTo>
                    <a:pt x="26353" y="13455"/>
                    <a:pt x="31023" y="14556"/>
                    <a:pt x="34492" y="16558"/>
                  </a:cubicBezTo>
                  <a:cubicBezTo>
                    <a:pt x="37461" y="18292"/>
                    <a:pt x="39095" y="20394"/>
                    <a:pt x="39095" y="22529"/>
                  </a:cubicBezTo>
                  <a:cubicBezTo>
                    <a:pt x="39095" y="24630"/>
                    <a:pt x="37461" y="26765"/>
                    <a:pt x="34459" y="28466"/>
                  </a:cubicBezTo>
                  <a:lnTo>
                    <a:pt x="34492" y="28466"/>
                  </a:lnTo>
                  <a:cubicBezTo>
                    <a:pt x="31023" y="30468"/>
                    <a:pt x="26353" y="31568"/>
                    <a:pt x="21349" y="31568"/>
                  </a:cubicBezTo>
                  <a:cubicBezTo>
                    <a:pt x="16346" y="31568"/>
                    <a:pt x="11676" y="30468"/>
                    <a:pt x="8207" y="28466"/>
                  </a:cubicBezTo>
                  <a:cubicBezTo>
                    <a:pt x="5238" y="26765"/>
                    <a:pt x="3603" y="24630"/>
                    <a:pt x="3603" y="22529"/>
                  </a:cubicBezTo>
                  <a:cubicBezTo>
                    <a:pt x="3603" y="20394"/>
                    <a:pt x="5238" y="18292"/>
                    <a:pt x="8207" y="16558"/>
                  </a:cubicBezTo>
                  <a:cubicBezTo>
                    <a:pt x="11676" y="14556"/>
                    <a:pt x="16346" y="13455"/>
                    <a:pt x="21349" y="13455"/>
                  </a:cubicBezTo>
                  <a:close/>
                  <a:moveTo>
                    <a:pt x="65188" y="1"/>
                  </a:moveTo>
                  <a:cubicBezTo>
                    <a:pt x="64976" y="1"/>
                    <a:pt x="64759" y="44"/>
                    <a:pt x="64580" y="146"/>
                  </a:cubicBezTo>
                  <a:cubicBezTo>
                    <a:pt x="62379" y="1247"/>
                    <a:pt x="49670" y="9353"/>
                    <a:pt x="43799" y="12988"/>
                  </a:cubicBezTo>
                  <a:lnTo>
                    <a:pt x="40897" y="14756"/>
                  </a:lnTo>
                  <a:cubicBezTo>
                    <a:pt x="40830" y="14790"/>
                    <a:pt x="40763" y="14856"/>
                    <a:pt x="40696" y="14957"/>
                  </a:cubicBezTo>
                  <a:cubicBezTo>
                    <a:pt x="40696" y="14957"/>
                    <a:pt x="40696" y="14957"/>
                    <a:pt x="40663" y="14990"/>
                  </a:cubicBezTo>
                  <a:cubicBezTo>
                    <a:pt x="40663" y="15023"/>
                    <a:pt x="40630" y="15057"/>
                    <a:pt x="40596" y="15090"/>
                  </a:cubicBezTo>
                  <a:cubicBezTo>
                    <a:pt x="40596" y="15123"/>
                    <a:pt x="40596" y="15157"/>
                    <a:pt x="40563" y="15190"/>
                  </a:cubicBezTo>
                  <a:cubicBezTo>
                    <a:pt x="40563" y="15223"/>
                    <a:pt x="40563" y="15257"/>
                    <a:pt x="40530" y="15290"/>
                  </a:cubicBezTo>
                  <a:lnTo>
                    <a:pt x="40530" y="15390"/>
                  </a:lnTo>
                  <a:lnTo>
                    <a:pt x="40063" y="15657"/>
                  </a:lnTo>
                  <a:lnTo>
                    <a:pt x="39662" y="15891"/>
                  </a:lnTo>
                  <a:cubicBezTo>
                    <a:pt x="38662" y="14923"/>
                    <a:pt x="37561" y="14089"/>
                    <a:pt x="36360" y="13422"/>
                  </a:cubicBezTo>
                  <a:cubicBezTo>
                    <a:pt x="32324" y="11120"/>
                    <a:pt x="27020" y="9820"/>
                    <a:pt x="21383" y="9820"/>
                  </a:cubicBezTo>
                  <a:cubicBezTo>
                    <a:pt x="15745" y="9820"/>
                    <a:pt x="10442" y="11120"/>
                    <a:pt x="6439" y="13422"/>
                  </a:cubicBezTo>
                  <a:cubicBezTo>
                    <a:pt x="2269" y="15824"/>
                    <a:pt x="1" y="19060"/>
                    <a:pt x="1" y="22529"/>
                  </a:cubicBezTo>
                  <a:cubicBezTo>
                    <a:pt x="1" y="26031"/>
                    <a:pt x="2269" y="29267"/>
                    <a:pt x="6439" y="31669"/>
                  </a:cubicBezTo>
                  <a:cubicBezTo>
                    <a:pt x="10442" y="33970"/>
                    <a:pt x="15745" y="35238"/>
                    <a:pt x="21383" y="35238"/>
                  </a:cubicBezTo>
                  <a:cubicBezTo>
                    <a:pt x="27020" y="35238"/>
                    <a:pt x="32324" y="33970"/>
                    <a:pt x="36360" y="31669"/>
                  </a:cubicBezTo>
                  <a:cubicBezTo>
                    <a:pt x="40530" y="29267"/>
                    <a:pt x="42798" y="26031"/>
                    <a:pt x="42798" y="22529"/>
                  </a:cubicBezTo>
                  <a:cubicBezTo>
                    <a:pt x="42765" y="20928"/>
                    <a:pt x="42298" y="19360"/>
                    <a:pt x="41430" y="18025"/>
                  </a:cubicBezTo>
                  <a:lnTo>
                    <a:pt x="41797" y="17825"/>
                  </a:lnTo>
                  <a:cubicBezTo>
                    <a:pt x="41964" y="17930"/>
                    <a:pt x="42144" y="17982"/>
                    <a:pt x="42320" y="17982"/>
                  </a:cubicBezTo>
                  <a:cubicBezTo>
                    <a:pt x="42426" y="17982"/>
                    <a:pt x="42531" y="17963"/>
                    <a:pt x="42631" y="17925"/>
                  </a:cubicBezTo>
                  <a:cubicBezTo>
                    <a:pt x="44633" y="16825"/>
                    <a:pt x="63980" y="8585"/>
                    <a:pt x="67916" y="6450"/>
                  </a:cubicBezTo>
                  <a:cubicBezTo>
                    <a:pt x="68350" y="6184"/>
                    <a:pt x="68650" y="5617"/>
                    <a:pt x="68683" y="4816"/>
                  </a:cubicBezTo>
                  <a:cubicBezTo>
                    <a:pt x="68683" y="3849"/>
                    <a:pt x="68416" y="2915"/>
                    <a:pt x="67916" y="2114"/>
                  </a:cubicBezTo>
                  <a:cubicBezTo>
                    <a:pt x="67782" y="1914"/>
                    <a:pt x="67682" y="1747"/>
                    <a:pt x="67582" y="1614"/>
                  </a:cubicBezTo>
                  <a:lnTo>
                    <a:pt x="67549" y="1580"/>
                  </a:lnTo>
                  <a:cubicBezTo>
                    <a:pt x="67449" y="1414"/>
                    <a:pt x="67315" y="1280"/>
                    <a:pt x="67182" y="1147"/>
                  </a:cubicBezTo>
                  <a:lnTo>
                    <a:pt x="67149" y="1080"/>
                  </a:lnTo>
                  <a:cubicBezTo>
                    <a:pt x="67049" y="947"/>
                    <a:pt x="66915" y="846"/>
                    <a:pt x="66782" y="713"/>
                  </a:cubicBezTo>
                  <a:lnTo>
                    <a:pt x="66715" y="680"/>
                  </a:lnTo>
                  <a:cubicBezTo>
                    <a:pt x="66615" y="580"/>
                    <a:pt x="66448" y="446"/>
                    <a:pt x="66315" y="379"/>
                  </a:cubicBezTo>
                  <a:lnTo>
                    <a:pt x="66048" y="246"/>
                  </a:lnTo>
                  <a:lnTo>
                    <a:pt x="65948" y="179"/>
                  </a:lnTo>
                  <a:lnTo>
                    <a:pt x="65814" y="113"/>
                  </a:lnTo>
                  <a:cubicBezTo>
                    <a:pt x="65748" y="113"/>
                    <a:pt x="65714" y="79"/>
                    <a:pt x="65648" y="79"/>
                  </a:cubicBezTo>
                  <a:lnTo>
                    <a:pt x="65581" y="79"/>
                  </a:lnTo>
                  <a:cubicBezTo>
                    <a:pt x="65514" y="46"/>
                    <a:pt x="65447" y="13"/>
                    <a:pt x="65381" y="13"/>
                  </a:cubicBezTo>
                  <a:cubicBezTo>
                    <a:pt x="65318" y="5"/>
                    <a:pt x="65253" y="1"/>
                    <a:pt x="651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1"/>
            <p:cNvSpPr/>
            <p:nvPr/>
          </p:nvSpPr>
          <p:spPr>
            <a:xfrm>
              <a:off x="1542100" y="2722600"/>
              <a:ext cx="3123100" cy="1795900"/>
            </a:xfrm>
            <a:custGeom>
              <a:avLst/>
              <a:gdLst/>
              <a:ahLst/>
              <a:cxnLst/>
              <a:rect l="l" t="t" r="r" b="b"/>
              <a:pathLst>
                <a:path w="124924" h="71836" extrusionOk="0">
                  <a:moveTo>
                    <a:pt x="102507" y="0"/>
                  </a:moveTo>
                  <a:cubicBezTo>
                    <a:pt x="101890" y="0"/>
                    <a:pt x="101273" y="142"/>
                    <a:pt x="100706" y="426"/>
                  </a:cubicBezTo>
                  <a:lnTo>
                    <a:pt x="1001" y="57967"/>
                  </a:lnTo>
                  <a:cubicBezTo>
                    <a:pt x="1" y="58534"/>
                    <a:pt x="1" y="59468"/>
                    <a:pt x="1001" y="60068"/>
                  </a:cubicBezTo>
                  <a:lnTo>
                    <a:pt x="20649" y="71410"/>
                  </a:lnTo>
                  <a:cubicBezTo>
                    <a:pt x="21216" y="71693"/>
                    <a:pt x="21833" y="71835"/>
                    <a:pt x="22450" y="71835"/>
                  </a:cubicBezTo>
                  <a:cubicBezTo>
                    <a:pt x="23067" y="71835"/>
                    <a:pt x="23684" y="71693"/>
                    <a:pt x="24251" y="71410"/>
                  </a:cubicBezTo>
                  <a:lnTo>
                    <a:pt x="61611" y="49828"/>
                  </a:lnTo>
                  <a:lnTo>
                    <a:pt x="67349" y="53164"/>
                  </a:lnTo>
                  <a:cubicBezTo>
                    <a:pt x="68867" y="54048"/>
                    <a:pt x="70860" y="54489"/>
                    <a:pt x="72853" y="54489"/>
                  </a:cubicBezTo>
                  <a:cubicBezTo>
                    <a:pt x="74846" y="54489"/>
                    <a:pt x="76839" y="54048"/>
                    <a:pt x="78357" y="53164"/>
                  </a:cubicBezTo>
                  <a:lnTo>
                    <a:pt x="95469" y="43357"/>
                  </a:lnTo>
                  <a:cubicBezTo>
                    <a:pt x="98538" y="41622"/>
                    <a:pt x="98538" y="38787"/>
                    <a:pt x="95469" y="37019"/>
                  </a:cubicBezTo>
                  <a:lnTo>
                    <a:pt x="89731" y="33683"/>
                  </a:lnTo>
                  <a:lnTo>
                    <a:pt x="123923" y="13835"/>
                  </a:lnTo>
                  <a:cubicBezTo>
                    <a:pt x="124923" y="13302"/>
                    <a:pt x="124923" y="12368"/>
                    <a:pt x="123956" y="11801"/>
                  </a:cubicBezTo>
                  <a:lnTo>
                    <a:pt x="104309" y="426"/>
                  </a:lnTo>
                  <a:cubicBezTo>
                    <a:pt x="103741" y="142"/>
                    <a:pt x="103124" y="0"/>
                    <a:pt x="10250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1"/>
            <p:cNvSpPr/>
            <p:nvPr/>
          </p:nvSpPr>
          <p:spPr>
            <a:xfrm>
              <a:off x="4982050" y="3805675"/>
              <a:ext cx="962400" cy="555425"/>
            </a:xfrm>
            <a:custGeom>
              <a:avLst/>
              <a:gdLst/>
              <a:ahLst/>
              <a:cxnLst/>
              <a:rect l="l" t="t" r="r" b="b"/>
              <a:pathLst>
                <a:path w="38496" h="22217" extrusionOk="0">
                  <a:moveTo>
                    <a:pt x="19248" y="0"/>
                  </a:moveTo>
                  <a:cubicBezTo>
                    <a:pt x="8640" y="0"/>
                    <a:pt x="1" y="4970"/>
                    <a:pt x="1" y="11108"/>
                  </a:cubicBezTo>
                  <a:cubicBezTo>
                    <a:pt x="1" y="17246"/>
                    <a:pt x="8640" y="22216"/>
                    <a:pt x="19248" y="22216"/>
                  </a:cubicBezTo>
                  <a:cubicBezTo>
                    <a:pt x="29889" y="22216"/>
                    <a:pt x="38495" y="17246"/>
                    <a:pt x="38495" y="11108"/>
                  </a:cubicBezTo>
                  <a:cubicBezTo>
                    <a:pt x="38495" y="4970"/>
                    <a:pt x="29889" y="0"/>
                    <a:pt x="192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1"/>
            <p:cNvSpPr/>
            <p:nvPr/>
          </p:nvSpPr>
          <p:spPr>
            <a:xfrm>
              <a:off x="5724250" y="3318150"/>
              <a:ext cx="299425" cy="574275"/>
            </a:xfrm>
            <a:custGeom>
              <a:avLst/>
              <a:gdLst/>
              <a:ahLst/>
              <a:cxnLst/>
              <a:rect l="l" t="t" r="r" b="b"/>
              <a:pathLst>
                <a:path w="11977" h="22971" extrusionOk="0">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1"/>
            <p:cNvSpPr/>
            <p:nvPr/>
          </p:nvSpPr>
          <p:spPr>
            <a:xfrm>
              <a:off x="5724250" y="3318150"/>
              <a:ext cx="299425" cy="574275"/>
            </a:xfrm>
            <a:custGeom>
              <a:avLst/>
              <a:gdLst/>
              <a:ahLst/>
              <a:cxnLst/>
              <a:rect l="l" t="t" r="r" b="b"/>
              <a:pathLst>
                <a:path w="11977" h="22971" extrusionOk="0">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1"/>
            <p:cNvSpPr/>
            <p:nvPr/>
          </p:nvSpPr>
          <p:spPr>
            <a:xfrm>
              <a:off x="5745950" y="3358200"/>
              <a:ext cx="194225" cy="457500"/>
            </a:xfrm>
            <a:custGeom>
              <a:avLst/>
              <a:gdLst/>
              <a:ahLst/>
              <a:cxnLst/>
              <a:rect l="l" t="t" r="r" b="b"/>
              <a:pathLst>
                <a:path w="7769" h="18300" extrusionOk="0">
                  <a:moveTo>
                    <a:pt x="7522" y="0"/>
                  </a:moveTo>
                  <a:cubicBezTo>
                    <a:pt x="7483" y="0"/>
                    <a:pt x="7443" y="16"/>
                    <a:pt x="7405" y="53"/>
                  </a:cubicBezTo>
                  <a:cubicBezTo>
                    <a:pt x="2469" y="4356"/>
                    <a:pt x="0" y="10594"/>
                    <a:pt x="300" y="18099"/>
                  </a:cubicBezTo>
                  <a:cubicBezTo>
                    <a:pt x="334" y="18199"/>
                    <a:pt x="400" y="18299"/>
                    <a:pt x="500" y="18299"/>
                  </a:cubicBezTo>
                  <a:lnTo>
                    <a:pt x="534" y="18299"/>
                  </a:lnTo>
                  <a:cubicBezTo>
                    <a:pt x="601" y="18266"/>
                    <a:pt x="667" y="18199"/>
                    <a:pt x="667" y="18099"/>
                  </a:cubicBezTo>
                  <a:cubicBezTo>
                    <a:pt x="367" y="10694"/>
                    <a:pt x="2769" y="4556"/>
                    <a:pt x="7639" y="320"/>
                  </a:cubicBezTo>
                  <a:cubicBezTo>
                    <a:pt x="7769" y="190"/>
                    <a:pt x="7656" y="0"/>
                    <a:pt x="7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1"/>
            <p:cNvSpPr/>
            <p:nvPr/>
          </p:nvSpPr>
          <p:spPr>
            <a:xfrm>
              <a:off x="5659200" y="3669025"/>
              <a:ext cx="404500" cy="365225"/>
            </a:xfrm>
            <a:custGeom>
              <a:avLst/>
              <a:gdLst/>
              <a:ahLst/>
              <a:cxnLst/>
              <a:rect l="l" t="t" r="r" b="b"/>
              <a:pathLst>
                <a:path w="16180" h="14609" extrusionOk="0">
                  <a:moveTo>
                    <a:pt x="13652" y="0"/>
                  </a:moveTo>
                  <a:cubicBezTo>
                    <a:pt x="12007" y="0"/>
                    <a:pt x="8949" y="335"/>
                    <a:pt x="8407" y="963"/>
                  </a:cubicBezTo>
                  <a:cubicBezTo>
                    <a:pt x="7740" y="1730"/>
                    <a:pt x="7673" y="3998"/>
                    <a:pt x="7673" y="3998"/>
                  </a:cubicBezTo>
                  <a:cubicBezTo>
                    <a:pt x="7673" y="3998"/>
                    <a:pt x="6806" y="2831"/>
                    <a:pt x="6806" y="1697"/>
                  </a:cubicBezTo>
                  <a:cubicBezTo>
                    <a:pt x="6589" y="1663"/>
                    <a:pt x="6372" y="1647"/>
                    <a:pt x="6157" y="1647"/>
                  </a:cubicBezTo>
                  <a:cubicBezTo>
                    <a:pt x="5511" y="1647"/>
                    <a:pt x="4879" y="1797"/>
                    <a:pt x="4304" y="2097"/>
                  </a:cubicBezTo>
                  <a:cubicBezTo>
                    <a:pt x="3070" y="2731"/>
                    <a:pt x="2636" y="3265"/>
                    <a:pt x="2569" y="4232"/>
                  </a:cubicBezTo>
                  <a:cubicBezTo>
                    <a:pt x="2503" y="5199"/>
                    <a:pt x="2436" y="6667"/>
                    <a:pt x="2803" y="7801"/>
                  </a:cubicBezTo>
                  <a:cubicBezTo>
                    <a:pt x="2803" y="7801"/>
                    <a:pt x="1669" y="5933"/>
                    <a:pt x="1736" y="4299"/>
                  </a:cubicBezTo>
                  <a:lnTo>
                    <a:pt x="1736" y="4299"/>
                  </a:lnTo>
                  <a:cubicBezTo>
                    <a:pt x="1269" y="5099"/>
                    <a:pt x="868" y="5900"/>
                    <a:pt x="535" y="6734"/>
                  </a:cubicBezTo>
                  <a:cubicBezTo>
                    <a:pt x="1" y="8168"/>
                    <a:pt x="635" y="11604"/>
                    <a:pt x="2636" y="13338"/>
                  </a:cubicBezTo>
                  <a:cubicBezTo>
                    <a:pt x="4004" y="14139"/>
                    <a:pt x="5605" y="14606"/>
                    <a:pt x="7206" y="14606"/>
                  </a:cubicBezTo>
                  <a:cubicBezTo>
                    <a:pt x="7268" y="14608"/>
                    <a:pt x="7330" y="14608"/>
                    <a:pt x="7390" y="14608"/>
                  </a:cubicBezTo>
                  <a:cubicBezTo>
                    <a:pt x="10054" y="14608"/>
                    <a:pt x="11042" y="13205"/>
                    <a:pt x="11042" y="13205"/>
                  </a:cubicBezTo>
                  <a:cubicBezTo>
                    <a:pt x="11042" y="13205"/>
                    <a:pt x="9608" y="10803"/>
                    <a:pt x="7973" y="10303"/>
                  </a:cubicBezTo>
                  <a:lnTo>
                    <a:pt x="7973" y="10303"/>
                  </a:lnTo>
                  <a:cubicBezTo>
                    <a:pt x="9675" y="10436"/>
                    <a:pt x="11376" y="10870"/>
                    <a:pt x="12977" y="11604"/>
                  </a:cubicBezTo>
                  <a:cubicBezTo>
                    <a:pt x="12977" y="11604"/>
                    <a:pt x="14645" y="11404"/>
                    <a:pt x="14945" y="8769"/>
                  </a:cubicBezTo>
                  <a:cubicBezTo>
                    <a:pt x="14945" y="8769"/>
                    <a:pt x="13778" y="7368"/>
                    <a:pt x="10342" y="6967"/>
                  </a:cubicBezTo>
                  <a:cubicBezTo>
                    <a:pt x="11433" y="6626"/>
                    <a:pt x="12572" y="6456"/>
                    <a:pt x="13703" y="6456"/>
                  </a:cubicBezTo>
                  <a:cubicBezTo>
                    <a:pt x="14232" y="6456"/>
                    <a:pt x="14759" y="6493"/>
                    <a:pt x="15279" y="6567"/>
                  </a:cubicBezTo>
                  <a:cubicBezTo>
                    <a:pt x="15281" y="6568"/>
                    <a:pt x="15283" y="6568"/>
                    <a:pt x="15285" y="6568"/>
                  </a:cubicBezTo>
                  <a:cubicBezTo>
                    <a:pt x="15522" y="6568"/>
                    <a:pt x="16013" y="3216"/>
                    <a:pt x="16079" y="1663"/>
                  </a:cubicBezTo>
                  <a:cubicBezTo>
                    <a:pt x="16179" y="62"/>
                    <a:pt x="15545" y="196"/>
                    <a:pt x="14345" y="29"/>
                  </a:cubicBezTo>
                  <a:cubicBezTo>
                    <a:pt x="14166" y="10"/>
                    <a:pt x="13929" y="0"/>
                    <a:pt x="1365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1"/>
            <p:cNvSpPr/>
            <p:nvPr/>
          </p:nvSpPr>
          <p:spPr>
            <a:xfrm>
              <a:off x="5720100" y="3689075"/>
              <a:ext cx="310225" cy="317600"/>
            </a:xfrm>
            <a:custGeom>
              <a:avLst/>
              <a:gdLst/>
              <a:ahLst/>
              <a:cxnLst/>
              <a:rect l="l" t="t" r="r" b="b"/>
              <a:pathLst>
                <a:path w="12409" h="12704" extrusionOk="0">
                  <a:moveTo>
                    <a:pt x="12224" y="1"/>
                  </a:moveTo>
                  <a:cubicBezTo>
                    <a:pt x="12198" y="1"/>
                    <a:pt x="12170" y="9"/>
                    <a:pt x="12142" y="28"/>
                  </a:cubicBezTo>
                  <a:cubicBezTo>
                    <a:pt x="9240" y="995"/>
                    <a:pt x="1635" y="7533"/>
                    <a:pt x="33" y="12470"/>
                  </a:cubicBezTo>
                  <a:cubicBezTo>
                    <a:pt x="0" y="12570"/>
                    <a:pt x="33" y="12670"/>
                    <a:pt x="133" y="12703"/>
                  </a:cubicBezTo>
                  <a:lnTo>
                    <a:pt x="234" y="12703"/>
                  </a:lnTo>
                  <a:cubicBezTo>
                    <a:pt x="300" y="12703"/>
                    <a:pt x="334" y="12637"/>
                    <a:pt x="367" y="12603"/>
                  </a:cubicBezTo>
                  <a:cubicBezTo>
                    <a:pt x="1968" y="7733"/>
                    <a:pt x="9407" y="1328"/>
                    <a:pt x="12276" y="361"/>
                  </a:cubicBezTo>
                  <a:cubicBezTo>
                    <a:pt x="12376" y="328"/>
                    <a:pt x="12409" y="228"/>
                    <a:pt x="12376" y="128"/>
                  </a:cubicBezTo>
                  <a:cubicBezTo>
                    <a:pt x="12352" y="55"/>
                    <a:pt x="12293" y="1"/>
                    <a:pt x="12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1"/>
            <p:cNvSpPr/>
            <p:nvPr/>
          </p:nvSpPr>
          <p:spPr>
            <a:xfrm>
              <a:off x="2899750" y="2951725"/>
              <a:ext cx="1027425" cy="1092475"/>
            </a:xfrm>
            <a:custGeom>
              <a:avLst/>
              <a:gdLst/>
              <a:ahLst/>
              <a:cxnLst/>
              <a:rect l="l" t="t" r="r" b="b"/>
              <a:pathLst>
                <a:path w="41097" h="43699" extrusionOk="0">
                  <a:moveTo>
                    <a:pt x="25719" y="0"/>
                  </a:moveTo>
                  <a:lnTo>
                    <a:pt x="0" y="14911"/>
                  </a:lnTo>
                  <a:lnTo>
                    <a:pt x="0" y="33091"/>
                  </a:lnTo>
                  <a:cubicBezTo>
                    <a:pt x="67" y="34125"/>
                    <a:pt x="601" y="35059"/>
                    <a:pt x="1468" y="35626"/>
                  </a:cubicBezTo>
                  <a:lnTo>
                    <a:pt x="13043" y="42397"/>
                  </a:lnTo>
                  <a:cubicBezTo>
                    <a:pt x="14561" y="43265"/>
                    <a:pt x="16554" y="43698"/>
                    <a:pt x="18547" y="43698"/>
                  </a:cubicBezTo>
                  <a:cubicBezTo>
                    <a:pt x="20540" y="43698"/>
                    <a:pt x="22533" y="43265"/>
                    <a:pt x="24051" y="42397"/>
                  </a:cubicBezTo>
                  <a:lnTo>
                    <a:pt x="38795" y="33858"/>
                  </a:lnTo>
                  <a:cubicBezTo>
                    <a:pt x="40329" y="32991"/>
                    <a:pt x="41096" y="31857"/>
                    <a:pt x="41096" y="30689"/>
                  </a:cubicBezTo>
                  <a:lnTo>
                    <a:pt x="41096" y="28654"/>
                  </a:lnTo>
                  <a:lnTo>
                    <a:pt x="27186" y="20749"/>
                  </a:lnTo>
                  <a:cubicBezTo>
                    <a:pt x="26319" y="20181"/>
                    <a:pt x="25785" y="19247"/>
                    <a:pt x="25719" y="18213"/>
                  </a:cubicBezTo>
                  <a:lnTo>
                    <a:pt x="2571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1"/>
            <p:cNvSpPr/>
            <p:nvPr/>
          </p:nvSpPr>
          <p:spPr>
            <a:xfrm>
              <a:off x="2898900" y="3253600"/>
              <a:ext cx="155150" cy="657175"/>
            </a:xfrm>
            <a:custGeom>
              <a:avLst/>
              <a:gdLst/>
              <a:ahLst/>
              <a:cxnLst/>
              <a:rect l="l" t="t" r="r" b="b"/>
              <a:pathLst>
                <a:path w="6206" h="26287" extrusionOk="0">
                  <a:moveTo>
                    <a:pt x="4904" y="1"/>
                  </a:moveTo>
                  <a:lnTo>
                    <a:pt x="1" y="2836"/>
                  </a:lnTo>
                  <a:lnTo>
                    <a:pt x="1" y="21016"/>
                  </a:lnTo>
                  <a:cubicBezTo>
                    <a:pt x="68" y="22050"/>
                    <a:pt x="601" y="22984"/>
                    <a:pt x="1469" y="23551"/>
                  </a:cubicBezTo>
                  <a:lnTo>
                    <a:pt x="6205" y="26286"/>
                  </a:lnTo>
                  <a:lnTo>
                    <a:pt x="6205" y="24218"/>
                  </a:lnTo>
                  <a:lnTo>
                    <a:pt x="3270" y="22517"/>
                  </a:lnTo>
                  <a:cubicBezTo>
                    <a:pt x="2403" y="21950"/>
                    <a:pt x="1835" y="21016"/>
                    <a:pt x="1802" y="19982"/>
                  </a:cubicBezTo>
                  <a:lnTo>
                    <a:pt x="1802" y="5771"/>
                  </a:lnTo>
                  <a:lnTo>
                    <a:pt x="5238" y="3770"/>
                  </a:lnTo>
                  <a:cubicBezTo>
                    <a:pt x="5138" y="2536"/>
                    <a:pt x="5004" y="1235"/>
                    <a:pt x="49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1"/>
            <p:cNvSpPr/>
            <p:nvPr/>
          </p:nvSpPr>
          <p:spPr>
            <a:xfrm>
              <a:off x="2943950" y="3025950"/>
              <a:ext cx="1002400" cy="966550"/>
            </a:xfrm>
            <a:custGeom>
              <a:avLst/>
              <a:gdLst/>
              <a:ahLst/>
              <a:cxnLst/>
              <a:rect l="l" t="t" r="r" b="b"/>
              <a:pathLst>
                <a:path w="40096" h="38662" extrusionOk="0">
                  <a:moveTo>
                    <a:pt x="25752" y="0"/>
                  </a:moveTo>
                  <a:lnTo>
                    <a:pt x="0" y="14877"/>
                  </a:lnTo>
                  <a:lnTo>
                    <a:pt x="0" y="29088"/>
                  </a:lnTo>
                  <a:cubicBezTo>
                    <a:pt x="33" y="30122"/>
                    <a:pt x="601" y="31056"/>
                    <a:pt x="1468" y="31623"/>
                  </a:cubicBezTo>
                  <a:lnTo>
                    <a:pt x="11275" y="37360"/>
                  </a:lnTo>
                  <a:cubicBezTo>
                    <a:pt x="12793" y="38228"/>
                    <a:pt x="14786" y="38661"/>
                    <a:pt x="16779" y="38661"/>
                  </a:cubicBezTo>
                  <a:cubicBezTo>
                    <a:pt x="18772" y="38661"/>
                    <a:pt x="20765" y="38228"/>
                    <a:pt x="22283" y="37360"/>
                  </a:cubicBezTo>
                  <a:lnTo>
                    <a:pt x="37027" y="28821"/>
                  </a:lnTo>
                  <a:cubicBezTo>
                    <a:pt x="40095" y="27053"/>
                    <a:pt x="40095" y="24217"/>
                    <a:pt x="37027" y="22450"/>
                  </a:cubicBezTo>
                  <a:lnTo>
                    <a:pt x="27220" y="16745"/>
                  </a:lnTo>
                  <a:cubicBezTo>
                    <a:pt x="26352" y="16178"/>
                    <a:pt x="25819" y="15244"/>
                    <a:pt x="25752" y="14210"/>
                  </a:cubicBezTo>
                  <a:lnTo>
                    <a:pt x="2575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1"/>
            <p:cNvSpPr/>
            <p:nvPr/>
          </p:nvSpPr>
          <p:spPr>
            <a:xfrm>
              <a:off x="2943950" y="3025950"/>
              <a:ext cx="755550" cy="833125"/>
            </a:xfrm>
            <a:custGeom>
              <a:avLst/>
              <a:gdLst/>
              <a:ahLst/>
              <a:cxnLst/>
              <a:rect l="l" t="t" r="r" b="b"/>
              <a:pathLst>
                <a:path w="30222" h="33325" extrusionOk="0">
                  <a:moveTo>
                    <a:pt x="25752" y="0"/>
                  </a:moveTo>
                  <a:lnTo>
                    <a:pt x="0" y="14877"/>
                  </a:lnTo>
                  <a:lnTo>
                    <a:pt x="0" y="29088"/>
                  </a:lnTo>
                  <a:cubicBezTo>
                    <a:pt x="33" y="30122"/>
                    <a:pt x="601" y="31056"/>
                    <a:pt x="1468" y="31623"/>
                  </a:cubicBezTo>
                  <a:lnTo>
                    <a:pt x="4403" y="33324"/>
                  </a:lnTo>
                  <a:lnTo>
                    <a:pt x="30222" y="18480"/>
                  </a:lnTo>
                  <a:lnTo>
                    <a:pt x="27220" y="16745"/>
                  </a:lnTo>
                  <a:cubicBezTo>
                    <a:pt x="26352" y="16178"/>
                    <a:pt x="25819" y="15244"/>
                    <a:pt x="25752" y="14210"/>
                  </a:cubicBezTo>
                  <a:lnTo>
                    <a:pt x="257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1"/>
            <p:cNvSpPr/>
            <p:nvPr/>
          </p:nvSpPr>
          <p:spPr>
            <a:xfrm>
              <a:off x="3369250" y="3668075"/>
              <a:ext cx="557925" cy="376125"/>
            </a:xfrm>
            <a:custGeom>
              <a:avLst/>
              <a:gdLst/>
              <a:ahLst/>
              <a:cxnLst/>
              <a:rect l="l" t="t" r="r" b="b"/>
              <a:pathLst>
                <a:path w="22317" h="15045" extrusionOk="0">
                  <a:moveTo>
                    <a:pt x="22316" y="0"/>
                  </a:moveTo>
                  <a:cubicBezTo>
                    <a:pt x="22316" y="1134"/>
                    <a:pt x="21549" y="2269"/>
                    <a:pt x="20015" y="3169"/>
                  </a:cubicBezTo>
                  <a:lnTo>
                    <a:pt x="5271" y="11709"/>
                  </a:lnTo>
                  <a:cubicBezTo>
                    <a:pt x="3670" y="12576"/>
                    <a:pt x="1835" y="13010"/>
                    <a:pt x="0" y="13010"/>
                  </a:cubicBezTo>
                  <a:lnTo>
                    <a:pt x="0" y="15044"/>
                  </a:lnTo>
                  <a:cubicBezTo>
                    <a:pt x="1835" y="15044"/>
                    <a:pt x="3670" y="14611"/>
                    <a:pt x="5271" y="13743"/>
                  </a:cubicBezTo>
                  <a:lnTo>
                    <a:pt x="20015" y="5204"/>
                  </a:lnTo>
                  <a:cubicBezTo>
                    <a:pt x="21549" y="4337"/>
                    <a:pt x="22316" y="3203"/>
                    <a:pt x="22316" y="2035"/>
                  </a:cubicBezTo>
                  <a:lnTo>
                    <a:pt x="22316"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1"/>
            <p:cNvSpPr/>
            <p:nvPr/>
          </p:nvSpPr>
          <p:spPr>
            <a:xfrm>
              <a:off x="1866500" y="456475"/>
              <a:ext cx="2669425" cy="3797150"/>
            </a:xfrm>
            <a:custGeom>
              <a:avLst/>
              <a:gdLst/>
              <a:ahLst/>
              <a:cxnLst/>
              <a:rect l="l" t="t" r="r" b="b"/>
              <a:pathLst>
                <a:path w="106777" h="151886" extrusionOk="0">
                  <a:moveTo>
                    <a:pt x="103336" y="1"/>
                  </a:moveTo>
                  <a:cubicBezTo>
                    <a:pt x="102701" y="1"/>
                    <a:pt x="102064" y="160"/>
                    <a:pt x="101473" y="473"/>
                  </a:cubicBezTo>
                  <a:lnTo>
                    <a:pt x="1835" y="58014"/>
                  </a:lnTo>
                  <a:cubicBezTo>
                    <a:pt x="735" y="58714"/>
                    <a:pt x="67" y="59882"/>
                    <a:pt x="1" y="61183"/>
                  </a:cubicBezTo>
                  <a:lnTo>
                    <a:pt x="1" y="148378"/>
                  </a:lnTo>
                  <a:cubicBezTo>
                    <a:pt x="34" y="149613"/>
                    <a:pt x="668" y="150780"/>
                    <a:pt x="1735" y="151481"/>
                  </a:cubicBezTo>
                  <a:cubicBezTo>
                    <a:pt x="2262" y="151752"/>
                    <a:pt x="2842" y="151886"/>
                    <a:pt x="3425" y="151886"/>
                  </a:cubicBezTo>
                  <a:cubicBezTo>
                    <a:pt x="4060" y="151886"/>
                    <a:pt x="4697" y="151727"/>
                    <a:pt x="5271" y="151414"/>
                  </a:cubicBezTo>
                  <a:lnTo>
                    <a:pt x="104942" y="93873"/>
                  </a:lnTo>
                  <a:cubicBezTo>
                    <a:pt x="106010" y="93172"/>
                    <a:pt x="106710" y="92005"/>
                    <a:pt x="106777" y="90704"/>
                  </a:cubicBezTo>
                  <a:lnTo>
                    <a:pt x="106777" y="3508"/>
                  </a:lnTo>
                  <a:cubicBezTo>
                    <a:pt x="106710" y="2274"/>
                    <a:pt x="106076" y="1106"/>
                    <a:pt x="105042" y="406"/>
                  </a:cubicBezTo>
                  <a:cubicBezTo>
                    <a:pt x="104500" y="134"/>
                    <a:pt x="103919" y="1"/>
                    <a:pt x="10333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1"/>
            <p:cNvSpPr/>
            <p:nvPr/>
          </p:nvSpPr>
          <p:spPr>
            <a:xfrm>
              <a:off x="1952650" y="511475"/>
              <a:ext cx="2583275" cy="3736900"/>
            </a:xfrm>
            <a:custGeom>
              <a:avLst/>
              <a:gdLst/>
              <a:ahLst/>
              <a:cxnLst/>
              <a:rect l="l" t="t" r="r" b="b"/>
              <a:pathLst>
                <a:path w="103331" h="149476" extrusionOk="0">
                  <a:moveTo>
                    <a:pt x="102302" y="0"/>
                  </a:moveTo>
                  <a:cubicBezTo>
                    <a:pt x="102058" y="0"/>
                    <a:pt x="101784" y="78"/>
                    <a:pt x="101496" y="241"/>
                  </a:cubicBezTo>
                  <a:lnTo>
                    <a:pt x="1858" y="57782"/>
                  </a:lnTo>
                  <a:cubicBezTo>
                    <a:pt x="758" y="58516"/>
                    <a:pt x="91" y="59683"/>
                    <a:pt x="24" y="60984"/>
                  </a:cubicBezTo>
                  <a:lnTo>
                    <a:pt x="24" y="148147"/>
                  </a:lnTo>
                  <a:cubicBezTo>
                    <a:pt x="0" y="148993"/>
                    <a:pt x="408" y="149475"/>
                    <a:pt x="1001" y="149475"/>
                  </a:cubicBezTo>
                  <a:cubicBezTo>
                    <a:pt x="1249" y="149475"/>
                    <a:pt x="1530" y="149391"/>
                    <a:pt x="1825" y="149214"/>
                  </a:cubicBezTo>
                  <a:lnTo>
                    <a:pt x="101496" y="91706"/>
                  </a:lnTo>
                  <a:cubicBezTo>
                    <a:pt x="102564" y="91006"/>
                    <a:pt x="103264" y="89805"/>
                    <a:pt x="103331" y="88537"/>
                  </a:cubicBezTo>
                  <a:lnTo>
                    <a:pt x="103331" y="1308"/>
                  </a:lnTo>
                  <a:cubicBezTo>
                    <a:pt x="103331" y="476"/>
                    <a:pt x="102908" y="0"/>
                    <a:pt x="10230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1"/>
            <p:cNvSpPr/>
            <p:nvPr/>
          </p:nvSpPr>
          <p:spPr>
            <a:xfrm>
              <a:off x="2038300" y="652500"/>
              <a:ext cx="2410900" cy="3294725"/>
            </a:xfrm>
            <a:custGeom>
              <a:avLst/>
              <a:gdLst/>
              <a:ahLst/>
              <a:cxnLst/>
              <a:rect l="l" t="t" r="r" b="b"/>
              <a:pathLst>
                <a:path w="96436" h="131789" extrusionOk="0">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1"/>
            <p:cNvSpPr/>
            <p:nvPr/>
          </p:nvSpPr>
          <p:spPr>
            <a:xfrm>
              <a:off x="2038300" y="652500"/>
              <a:ext cx="2410900" cy="3294725"/>
            </a:xfrm>
            <a:custGeom>
              <a:avLst/>
              <a:gdLst/>
              <a:ahLst/>
              <a:cxnLst/>
              <a:rect l="l" t="t" r="r" b="b"/>
              <a:pathLst>
                <a:path w="96436" h="131789" extrusionOk="0">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1"/>
            <p:cNvSpPr/>
            <p:nvPr/>
          </p:nvSpPr>
          <p:spPr>
            <a:xfrm>
              <a:off x="3209125" y="3312275"/>
              <a:ext cx="101250" cy="122325"/>
            </a:xfrm>
            <a:custGeom>
              <a:avLst/>
              <a:gdLst/>
              <a:ahLst/>
              <a:cxnLst/>
              <a:rect l="l" t="t" r="r" b="b"/>
              <a:pathLst>
                <a:path w="4050" h="4893" extrusionOk="0">
                  <a:moveTo>
                    <a:pt x="2736" y="456"/>
                  </a:moveTo>
                  <a:cubicBezTo>
                    <a:pt x="2836" y="456"/>
                    <a:pt x="2969" y="489"/>
                    <a:pt x="3070" y="556"/>
                  </a:cubicBezTo>
                  <a:cubicBezTo>
                    <a:pt x="3370" y="756"/>
                    <a:pt x="3537" y="1123"/>
                    <a:pt x="3470" y="1490"/>
                  </a:cubicBezTo>
                  <a:cubicBezTo>
                    <a:pt x="3436" y="2624"/>
                    <a:pt x="2836" y="3658"/>
                    <a:pt x="1869" y="4292"/>
                  </a:cubicBezTo>
                  <a:cubicBezTo>
                    <a:pt x="1695" y="4475"/>
                    <a:pt x="1482" y="4555"/>
                    <a:pt x="1273" y="4555"/>
                  </a:cubicBezTo>
                  <a:cubicBezTo>
                    <a:pt x="762" y="4555"/>
                    <a:pt x="278" y="4074"/>
                    <a:pt x="468" y="3458"/>
                  </a:cubicBezTo>
                  <a:cubicBezTo>
                    <a:pt x="534" y="2324"/>
                    <a:pt x="1135" y="1290"/>
                    <a:pt x="2069" y="656"/>
                  </a:cubicBezTo>
                  <a:cubicBezTo>
                    <a:pt x="2269" y="522"/>
                    <a:pt x="2502" y="456"/>
                    <a:pt x="2736" y="456"/>
                  </a:cubicBezTo>
                  <a:close/>
                  <a:moveTo>
                    <a:pt x="2662" y="0"/>
                  </a:moveTo>
                  <a:cubicBezTo>
                    <a:pt x="2392" y="0"/>
                    <a:pt x="2114" y="89"/>
                    <a:pt x="1869" y="289"/>
                  </a:cubicBezTo>
                  <a:cubicBezTo>
                    <a:pt x="768" y="989"/>
                    <a:pt x="101" y="2157"/>
                    <a:pt x="34" y="3458"/>
                  </a:cubicBezTo>
                  <a:cubicBezTo>
                    <a:pt x="1" y="3958"/>
                    <a:pt x="234" y="4459"/>
                    <a:pt x="634" y="4759"/>
                  </a:cubicBezTo>
                  <a:cubicBezTo>
                    <a:pt x="801" y="4859"/>
                    <a:pt x="1001" y="4892"/>
                    <a:pt x="1202" y="4892"/>
                  </a:cubicBezTo>
                  <a:cubicBezTo>
                    <a:pt x="1502" y="4892"/>
                    <a:pt x="1802" y="4792"/>
                    <a:pt x="2069" y="4625"/>
                  </a:cubicBezTo>
                  <a:cubicBezTo>
                    <a:pt x="3170" y="3925"/>
                    <a:pt x="3837" y="2757"/>
                    <a:pt x="3903" y="1456"/>
                  </a:cubicBezTo>
                  <a:cubicBezTo>
                    <a:pt x="4049" y="631"/>
                    <a:pt x="3383" y="0"/>
                    <a:pt x="26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1"/>
            <p:cNvSpPr/>
            <p:nvPr/>
          </p:nvSpPr>
          <p:spPr>
            <a:xfrm>
              <a:off x="2432750" y="1007000"/>
              <a:ext cx="2425075" cy="3217675"/>
            </a:xfrm>
            <a:custGeom>
              <a:avLst/>
              <a:gdLst/>
              <a:ahLst/>
              <a:cxnLst/>
              <a:rect l="l" t="t" r="r" b="b"/>
              <a:pathLst>
                <a:path w="97003" h="128707" extrusionOk="0">
                  <a:moveTo>
                    <a:pt x="97003" y="0"/>
                  </a:moveTo>
                  <a:lnTo>
                    <a:pt x="0" y="55974"/>
                  </a:lnTo>
                  <a:lnTo>
                    <a:pt x="0" y="127458"/>
                  </a:lnTo>
                  <a:cubicBezTo>
                    <a:pt x="0" y="128200"/>
                    <a:pt x="589" y="128707"/>
                    <a:pt x="1240" y="128707"/>
                  </a:cubicBezTo>
                  <a:cubicBezTo>
                    <a:pt x="1437" y="128707"/>
                    <a:pt x="1641" y="128660"/>
                    <a:pt x="1835" y="128559"/>
                  </a:cubicBezTo>
                  <a:lnTo>
                    <a:pt x="3569" y="127558"/>
                  </a:lnTo>
                  <a:lnTo>
                    <a:pt x="95201" y="74721"/>
                  </a:lnTo>
                  <a:cubicBezTo>
                    <a:pt x="96269" y="74020"/>
                    <a:pt x="96936" y="72853"/>
                    <a:pt x="97003" y="71585"/>
                  </a:cubicBezTo>
                  <a:lnTo>
                    <a:pt x="97003"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1"/>
            <p:cNvSpPr/>
            <p:nvPr/>
          </p:nvSpPr>
          <p:spPr>
            <a:xfrm>
              <a:off x="2432750" y="1007825"/>
              <a:ext cx="2425075" cy="3217325"/>
            </a:xfrm>
            <a:custGeom>
              <a:avLst/>
              <a:gdLst/>
              <a:ahLst/>
              <a:cxnLst/>
              <a:rect l="l" t="t" r="r" b="b"/>
              <a:pathLst>
                <a:path w="97003" h="128693" extrusionOk="0">
                  <a:moveTo>
                    <a:pt x="96602" y="701"/>
                  </a:moveTo>
                  <a:lnTo>
                    <a:pt x="96602" y="71552"/>
                  </a:lnTo>
                  <a:cubicBezTo>
                    <a:pt x="96536" y="72653"/>
                    <a:pt x="95935" y="73687"/>
                    <a:pt x="95001" y="74321"/>
                  </a:cubicBezTo>
                  <a:lnTo>
                    <a:pt x="3369" y="127158"/>
                  </a:lnTo>
                  <a:lnTo>
                    <a:pt x="1635" y="128159"/>
                  </a:lnTo>
                  <a:cubicBezTo>
                    <a:pt x="1501" y="128226"/>
                    <a:pt x="1368" y="128259"/>
                    <a:pt x="1201" y="128259"/>
                  </a:cubicBezTo>
                  <a:cubicBezTo>
                    <a:pt x="1001" y="128259"/>
                    <a:pt x="801" y="128192"/>
                    <a:pt x="634" y="128026"/>
                  </a:cubicBezTo>
                  <a:cubicBezTo>
                    <a:pt x="467" y="127892"/>
                    <a:pt x="400" y="127659"/>
                    <a:pt x="400" y="127425"/>
                  </a:cubicBezTo>
                  <a:lnTo>
                    <a:pt x="400" y="56174"/>
                  </a:lnTo>
                  <a:lnTo>
                    <a:pt x="96602" y="701"/>
                  </a:lnTo>
                  <a:close/>
                  <a:moveTo>
                    <a:pt x="97003" y="1"/>
                  </a:moveTo>
                  <a:lnTo>
                    <a:pt x="0" y="55941"/>
                  </a:lnTo>
                  <a:lnTo>
                    <a:pt x="0" y="127425"/>
                  </a:lnTo>
                  <a:cubicBezTo>
                    <a:pt x="0" y="128126"/>
                    <a:pt x="534" y="128693"/>
                    <a:pt x="1234" y="128693"/>
                  </a:cubicBezTo>
                  <a:cubicBezTo>
                    <a:pt x="1468" y="128693"/>
                    <a:pt x="1668" y="128626"/>
                    <a:pt x="1868" y="128526"/>
                  </a:cubicBezTo>
                  <a:lnTo>
                    <a:pt x="3569" y="127525"/>
                  </a:lnTo>
                  <a:lnTo>
                    <a:pt x="95201" y="74688"/>
                  </a:lnTo>
                  <a:cubicBezTo>
                    <a:pt x="96269" y="73987"/>
                    <a:pt x="96936" y="72820"/>
                    <a:pt x="97003" y="71552"/>
                  </a:cubicBezTo>
                  <a:lnTo>
                    <a:pt x="9700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1"/>
            <p:cNvSpPr/>
            <p:nvPr/>
          </p:nvSpPr>
          <p:spPr>
            <a:xfrm>
              <a:off x="2374375" y="973650"/>
              <a:ext cx="2483450" cy="1432700"/>
            </a:xfrm>
            <a:custGeom>
              <a:avLst/>
              <a:gdLst/>
              <a:ahLst/>
              <a:cxnLst/>
              <a:rect l="l" t="t" r="r" b="b"/>
              <a:pathLst>
                <a:path w="99338" h="57308" extrusionOk="0">
                  <a:moveTo>
                    <a:pt x="97036" y="0"/>
                  </a:moveTo>
                  <a:lnTo>
                    <a:pt x="0" y="55973"/>
                  </a:lnTo>
                  <a:lnTo>
                    <a:pt x="2335" y="57308"/>
                  </a:lnTo>
                  <a:lnTo>
                    <a:pt x="99338" y="1334"/>
                  </a:lnTo>
                  <a:lnTo>
                    <a:pt x="9703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1"/>
            <p:cNvSpPr/>
            <p:nvPr/>
          </p:nvSpPr>
          <p:spPr>
            <a:xfrm>
              <a:off x="2374375" y="2372975"/>
              <a:ext cx="74225" cy="1848025"/>
            </a:xfrm>
            <a:custGeom>
              <a:avLst/>
              <a:gdLst/>
              <a:ahLst/>
              <a:cxnLst/>
              <a:rect l="l" t="t" r="r" b="b"/>
              <a:pathLst>
                <a:path w="2969" h="73921" extrusionOk="0">
                  <a:moveTo>
                    <a:pt x="0" y="0"/>
                  </a:moveTo>
                  <a:lnTo>
                    <a:pt x="0" y="71118"/>
                  </a:lnTo>
                  <a:cubicBezTo>
                    <a:pt x="0" y="71185"/>
                    <a:pt x="0" y="71285"/>
                    <a:pt x="0" y="71385"/>
                  </a:cubicBezTo>
                  <a:cubicBezTo>
                    <a:pt x="100" y="71952"/>
                    <a:pt x="434" y="72486"/>
                    <a:pt x="968" y="72786"/>
                  </a:cubicBezTo>
                  <a:lnTo>
                    <a:pt x="2869" y="73887"/>
                  </a:lnTo>
                  <a:lnTo>
                    <a:pt x="2969" y="73920"/>
                  </a:lnTo>
                  <a:cubicBezTo>
                    <a:pt x="2569" y="73720"/>
                    <a:pt x="2335" y="73286"/>
                    <a:pt x="2335" y="72819"/>
                  </a:cubicBezTo>
                  <a:lnTo>
                    <a:pt x="2335" y="1335"/>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1"/>
            <p:cNvSpPr/>
            <p:nvPr/>
          </p:nvSpPr>
          <p:spPr>
            <a:xfrm>
              <a:off x="2374375" y="835425"/>
              <a:ext cx="2483450" cy="1570925"/>
            </a:xfrm>
            <a:custGeom>
              <a:avLst/>
              <a:gdLst/>
              <a:ahLst/>
              <a:cxnLst/>
              <a:rect l="l" t="t" r="r" b="b"/>
              <a:pathLst>
                <a:path w="99338" h="62837" extrusionOk="0">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1"/>
            <p:cNvSpPr/>
            <p:nvPr/>
          </p:nvSpPr>
          <p:spPr>
            <a:xfrm>
              <a:off x="2374375" y="835425"/>
              <a:ext cx="2483450" cy="1570925"/>
            </a:xfrm>
            <a:custGeom>
              <a:avLst/>
              <a:gdLst/>
              <a:ahLst/>
              <a:cxnLst/>
              <a:rect l="l" t="t" r="r" b="b"/>
              <a:pathLst>
                <a:path w="99338" h="62837" extrusionOk="0">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1"/>
            <p:cNvSpPr/>
            <p:nvPr/>
          </p:nvSpPr>
          <p:spPr>
            <a:xfrm>
              <a:off x="2432750" y="871125"/>
              <a:ext cx="2425075" cy="1535225"/>
            </a:xfrm>
            <a:custGeom>
              <a:avLst/>
              <a:gdLst/>
              <a:ahLst/>
              <a:cxnLst/>
              <a:rect l="l" t="t" r="r" b="b"/>
              <a:pathLst>
                <a:path w="97003" h="61409" extrusionOk="0">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1"/>
            <p:cNvSpPr/>
            <p:nvPr/>
          </p:nvSpPr>
          <p:spPr>
            <a:xfrm>
              <a:off x="2432750" y="871125"/>
              <a:ext cx="2425075" cy="1535225"/>
            </a:xfrm>
            <a:custGeom>
              <a:avLst/>
              <a:gdLst/>
              <a:ahLst/>
              <a:cxnLst/>
              <a:rect l="l" t="t" r="r" b="b"/>
              <a:pathLst>
                <a:path w="97003" h="61409" extrusionOk="0">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1"/>
            <p:cNvSpPr/>
            <p:nvPr/>
          </p:nvSpPr>
          <p:spPr>
            <a:xfrm>
              <a:off x="2374375" y="2230375"/>
              <a:ext cx="64225" cy="175975"/>
            </a:xfrm>
            <a:custGeom>
              <a:avLst/>
              <a:gdLst/>
              <a:ahLst/>
              <a:cxnLst/>
              <a:rect l="l" t="t" r="r" b="b"/>
              <a:pathLst>
                <a:path w="2569" h="7039" extrusionOk="0">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1"/>
            <p:cNvSpPr/>
            <p:nvPr/>
          </p:nvSpPr>
          <p:spPr>
            <a:xfrm>
              <a:off x="2374375" y="2230375"/>
              <a:ext cx="64225" cy="175975"/>
            </a:xfrm>
            <a:custGeom>
              <a:avLst/>
              <a:gdLst/>
              <a:ahLst/>
              <a:cxnLst/>
              <a:rect l="l" t="t" r="r" b="b"/>
              <a:pathLst>
                <a:path w="2569" h="7039" extrusionOk="0">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1"/>
            <p:cNvSpPr/>
            <p:nvPr/>
          </p:nvSpPr>
          <p:spPr>
            <a:xfrm>
              <a:off x="4751900" y="963200"/>
              <a:ext cx="41725" cy="54275"/>
            </a:xfrm>
            <a:custGeom>
              <a:avLst/>
              <a:gdLst/>
              <a:ahLst/>
              <a:cxnLst/>
              <a:rect l="l" t="t" r="r" b="b"/>
              <a:pathLst>
                <a:path w="1669" h="2171" extrusionOk="0">
                  <a:moveTo>
                    <a:pt x="1219" y="0"/>
                  </a:moveTo>
                  <a:cubicBezTo>
                    <a:pt x="1104" y="0"/>
                    <a:pt x="974" y="38"/>
                    <a:pt x="834" y="118"/>
                  </a:cubicBezTo>
                  <a:cubicBezTo>
                    <a:pt x="367" y="418"/>
                    <a:pt x="34" y="985"/>
                    <a:pt x="0" y="1586"/>
                  </a:cubicBezTo>
                  <a:cubicBezTo>
                    <a:pt x="0" y="1960"/>
                    <a:pt x="197" y="2170"/>
                    <a:pt x="465" y="2170"/>
                  </a:cubicBezTo>
                  <a:cubicBezTo>
                    <a:pt x="578" y="2170"/>
                    <a:pt x="705" y="2132"/>
                    <a:pt x="834" y="2053"/>
                  </a:cubicBezTo>
                  <a:cubicBezTo>
                    <a:pt x="1335" y="1719"/>
                    <a:pt x="1668" y="1185"/>
                    <a:pt x="1668" y="585"/>
                  </a:cubicBezTo>
                  <a:cubicBezTo>
                    <a:pt x="1668" y="210"/>
                    <a:pt x="1488" y="0"/>
                    <a:pt x="121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1"/>
            <p:cNvSpPr/>
            <p:nvPr/>
          </p:nvSpPr>
          <p:spPr>
            <a:xfrm>
              <a:off x="4667675" y="1011725"/>
              <a:ext cx="41725" cy="54775"/>
            </a:xfrm>
            <a:custGeom>
              <a:avLst/>
              <a:gdLst/>
              <a:ahLst/>
              <a:cxnLst/>
              <a:rect l="l" t="t" r="r" b="b"/>
              <a:pathLst>
                <a:path w="1669" h="2191" extrusionOk="0">
                  <a:moveTo>
                    <a:pt x="1186" y="1"/>
                  </a:moveTo>
                  <a:cubicBezTo>
                    <a:pt x="1077" y="1"/>
                    <a:pt x="957" y="36"/>
                    <a:pt x="834" y="112"/>
                  </a:cubicBezTo>
                  <a:cubicBezTo>
                    <a:pt x="334" y="445"/>
                    <a:pt x="34" y="979"/>
                    <a:pt x="0" y="1579"/>
                  </a:cubicBezTo>
                  <a:cubicBezTo>
                    <a:pt x="0" y="1962"/>
                    <a:pt x="189" y="2191"/>
                    <a:pt x="468" y="2191"/>
                  </a:cubicBezTo>
                  <a:cubicBezTo>
                    <a:pt x="578" y="2191"/>
                    <a:pt x="702" y="2155"/>
                    <a:pt x="834" y="2080"/>
                  </a:cubicBezTo>
                  <a:cubicBezTo>
                    <a:pt x="1335" y="1746"/>
                    <a:pt x="1635" y="1179"/>
                    <a:pt x="1668" y="612"/>
                  </a:cubicBezTo>
                  <a:cubicBezTo>
                    <a:pt x="1668" y="229"/>
                    <a:pt x="1462" y="1"/>
                    <a:pt x="11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1"/>
            <p:cNvSpPr/>
            <p:nvPr/>
          </p:nvSpPr>
          <p:spPr>
            <a:xfrm>
              <a:off x="4582600" y="1060775"/>
              <a:ext cx="41725" cy="54925"/>
            </a:xfrm>
            <a:custGeom>
              <a:avLst/>
              <a:gdLst/>
              <a:ahLst/>
              <a:cxnLst/>
              <a:rect l="l" t="t" r="r" b="b"/>
              <a:pathLst>
                <a:path w="1669" h="2197" extrusionOk="0">
                  <a:moveTo>
                    <a:pt x="1215" y="1"/>
                  </a:moveTo>
                  <a:cubicBezTo>
                    <a:pt x="1102" y="1"/>
                    <a:pt x="973" y="39"/>
                    <a:pt x="835" y="118"/>
                  </a:cubicBezTo>
                  <a:cubicBezTo>
                    <a:pt x="334" y="451"/>
                    <a:pt x="34" y="985"/>
                    <a:pt x="1" y="1585"/>
                  </a:cubicBezTo>
                  <a:cubicBezTo>
                    <a:pt x="1" y="1968"/>
                    <a:pt x="207" y="2197"/>
                    <a:pt x="483" y="2197"/>
                  </a:cubicBezTo>
                  <a:cubicBezTo>
                    <a:pt x="592" y="2197"/>
                    <a:pt x="712" y="2161"/>
                    <a:pt x="835" y="2086"/>
                  </a:cubicBezTo>
                  <a:cubicBezTo>
                    <a:pt x="1335" y="1752"/>
                    <a:pt x="1635" y="1185"/>
                    <a:pt x="1669" y="618"/>
                  </a:cubicBezTo>
                  <a:cubicBezTo>
                    <a:pt x="1669" y="218"/>
                    <a:pt x="1486" y="1"/>
                    <a:pt x="121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1"/>
            <p:cNvSpPr/>
            <p:nvPr/>
          </p:nvSpPr>
          <p:spPr>
            <a:xfrm>
              <a:off x="2432750" y="2049400"/>
              <a:ext cx="619625" cy="2175275"/>
            </a:xfrm>
            <a:custGeom>
              <a:avLst/>
              <a:gdLst/>
              <a:ahLst/>
              <a:cxnLst/>
              <a:rect l="l" t="t" r="r" b="b"/>
              <a:pathLst>
                <a:path w="24785" h="87011" extrusionOk="0">
                  <a:moveTo>
                    <a:pt x="24785" y="1"/>
                  </a:moveTo>
                  <a:lnTo>
                    <a:pt x="0" y="14278"/>
                  </a:lnTo>
                  <a:lnTo>
                    <a:pt x="0" y="85762"/>
                  </a:lnTo>
                  <a:cubicBezTo>
                    <a:pt x="0" y="86504"/>
                    <a:pt x="589" y="87011"/>
                    <a:pt x="1240" y="87011"/>
                  </a:cubicBezTo>
                  <a:cubicBezTo>
                    <a:pt x="1437" y="87011"/>
                    <a:pt x="1641" y="86964"/>
                    <a:pt x="1835" y="86863"/>
                  </a:cubicBezTo>
                  <a:lnTo>
                    <a:pt x="3569" y="85862"/>
                  </a:lnTo>
                  <a:lnTo>
                    <a:pt x="24785" y="73620"/>
                  </a:lnTo>
                  <a:lnTo>
                    <a:pt x="2478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1"/>
            <p:cNvSpPr/>
            <p:nvPr/>
          </p:nvSpPr>
          <p:spPr>
            <a:xfrm>
              <a:off x="3094050" y="1090400"/>
              <a:ext cx="1712900" cy="2725300"/>
            </a:xfrm>
            <a:custGeom>
              <a:avLst/>
              <a:gdLst/>
              <a:ahLst/>
              <a:cxnLst/>
              <a:rect l="l" t="t" r="r" b="b"/>
              <a:pathLst>
                <a:path w="68516" h="109012" extrusionOk="0">
                  <a:moveTo>
                    <a:pt x="68516" y="0"/>
                  </a:moveTo>
                  <a:lnTo>
                    <a:pt x="0" y="39562"/>
                  </a:lnTo>
                  <a:lnTo>
                    <a:pt x="0" y="109011"/>
                  </a:lnTo>
                  <a:lnTo>
                    <a:pt x="68516" y="69450"/>
                  </a:lnTo>
                  <a:lnTo>
                    <a:pt x="6851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1"/>
            <p:cNvSpPr/>
            <p:nvPr/>
          </p:nvSpPr>
          <p:spPr>
            <a:xfrm>
              <a:off x="2501950" y="2257100"/>
              <a:ext cx="421175" cy="303650"/>
            </a:xfrm>
            <a:custGeom>
              <a:avLst/>
              <a:gdLst/>
              <a:ahLst/>
              <a:cxnLst/>
              <a:rect l="l" t="t" r="r" b="b"/>
              <a:pathLst>
                <a:path w="16847" h="12146" extrusionOk="0">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1"/>
            <p:cNvSpPr/>
            <p:nvPr/>
          </p:nvSpPr>
          <p:spPr>
            <a:xfrm>
              <a:off x="2501950" y="2257100"/>
              <a:ext cx="421175" cy="303650"/>
            </a:xfrm>
            <a:custGeom>
              <a:avLst/>
              <a:gdLst/>
              <a:ahLst/>
              <a:cxnLst/>
              <a:rect l="l" t="t" r="r" b="b"/>
              <a:pathLst>
                <a:path w="16847" h="12146" extrusionOk="0">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1"/>
            <p:cNvSpPr/>
            <p:nvPr/>
          </p:nvSpPr>
          <p:spPr>
            <a:xfrm>
              <a:off x="2948100" y="2223850"/>
              <a:ext cx="52575" cy="61575"/>
            </a:xfrm>
            <a:custGeom>
              <a:avLst/>
              <a:gdLst/>
              <a:ahLst/>
              <a:cxnLst/>
              <a:rect l="l" t="t" r="r" b="b"/>
              <a:pathLst>
                <a:path w="2103" h="2463" extrusionOk="0">
                  <a:moveTo>
                    <a:pt x="1168" y="361"/>
                  </a:moveTo>
                  <a:cubicBezTo>
                    <a:pt x="1235" y="428"/>
                    <a:pt x="1335" y="562"/>
                    <a:pt x="1335" y="862"/>
                  </a:cubicBezTo>
                  <a:cubicBezTo>
                    <a:pt x="1335" y="1329"/>
                    <a:pt x="1135" y="1762"/>
                    <a:pt x="768" y="2063"/>
                  </a:cubicBezTo>
                  <a:cubicBezTo>
                    <a:pt x="721" y="2086"/>
                    <a:pt x="674" y="2110"/>
                    <a:pt x="627" y="2110"/>
                  </a:cubicBezTo>
                  <a:cubicBezTo>
                    <a:pt x="607" y="2110"/>
                    <a:pt x="587" y="2106"/>
                    <a:pt x="568" y="2096"/>
                  </a:cubicBezTo>
                  <a:cubicBezTo>
                    <a:pt x="501" y="2029"/>
                    <a:pt x="401" y="1896"/>
                    <a:pt x="401" y="1596"/>
                  </a:cubicBezTo>
                  <a:cubicBezTo>
                    <a:pt x="401" y="1129"/>
                    <a:pt x="601" y="695"/>
                    <a:pt x="968" y="395"/>
                  </a:cubicBezTo>
                  <a:cubicBezTo>
                    <a:pt x="1002" y="395"/>
                    <a:pt x="1035" y="361"/>
                    <a:pt x="1102" y="361"/>
                  </a:cubicBezTo>
                  <a:close/>
                  <a:moveTo>
                    <a:pt x="1100" y="1"/>
                  </a:moveTo>
                  <a:cubicBezTo>
                    <a:pt x="984" y="1"/>
                    <a:pt x="865" y="36"/>
                    <a:pt x="768" y="95"/>
                  </a:cubicBezTo>
                  <a:cubicBezTo>
                    <a:pt x="301" y="462"/>
                    <a:pt x="34" y="1029"/>
                    <a:pt x="34" y="1596"/>
                  </a:cubicBezTo>
                  <a:cubicBezTo>
                    <a:pt x="1" y="1929"/>
                    <a:pt x="134" y="2229"/>
                    <a:pt x="401" y="2396"/>
                  </a:cubicBezTo>
                  <a:cubicBezTo>
                    <a:pt x="468" y="2463"/>
                    <a:pt x="535" y="2463"/>
                    <a:pt x="635" y="2463"/>
                  </a:cubicBezTo>
                  <a:cubicBezTo>
                    <a:pt x="735" y="2463"/>
                    <a:pt x="868" y="2430"/>
                    <a:pt x="968" y="2396"/>
                  </a:cubicBezTo>
                  <a:cubicBezTo>
                    <a:pt x="1135" y="2263"/>
                    <a:pt x="1268" y="2129"/>
                    <a:pt x="1369" y="1963"/>
                  </a:cubicBezTo>
                  <a:lnTo>
                    <a:pt x="1769" y="2330"/>
                  </a:lnTo>
                  <a:cubicBezTo>
                    <a:pt x="1802" y="2363"/>
                    <a:pt x="1836" y="2396"/>
                    <a:pt x="1869" y="2396"/>
                  </a:cubicBezTo>
                  <a:cubicBezTo>
                    <a:pt x="1936" y="2396"/>
                    <a:pt x="1969" y="2363"/>
                    <a:pt x="2002" y="2330"/>
                  </a:cubicBezTo>
                  <a:cubicBezTo>
                    <a:pt x="2102" y="2263"/>
                    <a:pt x="2069" y="2129"/>
                    <a:pt x="2002" y="2063"/>
                  </a:cubicBezTo>
                  <a:lnTo>
                    <a:pt x="1535" y="1629"/>
                  </a:lnTo>
                  <a:cubicBezTo>
                    <a:pt x="1635" y="1362"/>
                    <a:pt x="1669" y="1129"/>
                    <a:pt x="1669" y="862"/>
                  </a:cubicBezTo>
                  <a:cubicBezTo>
                    <a:pt x="1735" y="562"/>
                    <a:pt x="1602" y="261"/>
                    <a:pt x="1335" y="61"/>
                  </a:cubicBezTo>
                  <a:cubicBezTo>
                    <a:pt x="1265" y="19"/>
                    <a:pt x="1184" y="1"/>
                    <a:pt x="11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1"/>
            <p:cNvSpPr/>
            <p:nvPr/>
          </p:nvSpPr>
          <p:spPr>
            <a:xfrm>
              <a:off x="2501125" y="2653175"/>
              <a:ext cx="10875" cy="31725"/>
            </a:xfrm>
            <a:custGeom>
              <a:avLst/>
              <a:gdLst/>
              <a:ahLst/>
              <a:cxnLst/>
              <a:rect l="l" t="t" r="r" b="b"/>
              <a:pathLst>
                <a:path w="435" h="1269" extrusionOk="0">
                  <a:moveTo>
                    <a:pt x="401" y="0"/>
                  </a:moveTo>
                  <a:lnTo>
                    <a:pt x="67" y="234"/>
                  </a:lnTo>
                  <a:cubicBezTo>
                    <a:pt x="34" y="234"/>
                    <a:pt x="0" y="267"/>
                    <a:pt x="0" y="301"/>
                  </a:cubicBezTo>
                  <a:lnTo>
                    <a:pt x="0" y="1268"/>
                  </a:lnTo>
                  <a:lnTo>
                    <a:pt x="67" y="1268"/>
                  </a:lnTo>
                  <a:lnTo>
                    <a:pt x="401" y="1068"/>
                  </a:lnTo>
                  <a:cubicBezTo>
                    <a:pt x="434" y="1068"/>
                    <a:pt x="434" y="1035"/>
                    <a:pt x="434" y="1001"/>
                  </a:cubicBezTo>
                  <a:lnTo>
                    <a:pt x="434" y="34"/>
                  </a:lnTo>
                  <a:cubicBezTo>
                    <a:pt x="434" y="0"/>
                    <a:pt x="401"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1"/>
            <p:cNvSpPr/>
            <p:nvPr/>
          </p:nvSpPr>
          <p:spPr>
            <a:xfrm>
              <a:off x="2514475" y="2646500"/>
              <a:ext cx="10850" cy="30875"/>
            </a:xfrm>
            <a:custGeom>
              <a:avLst/>
              <a:gdLst/>
              <a:ahLst/>
              <a:cxnLst/>
              <a:rect l="l" t="t" r="r" b="b"/>
              <a:pathLst>
                <a:path w="434" h="1235" extrusionOk="0">
                  <a:moveTo>
                    <a:pt x="400" y="1"/>
                  </a:moveTo>
                  <a:lnTo>
                    <a:pt x="34" y="167"/>
                  </a:lnTo>
                  <a:cubicBezTo>
                    <a:pt x="34" y="201"/>
                    <a:pt x="0" y="234"/>
                    <a:pt x="0" y="267"/>
                  </a:cubicBezTo>
                  <a:lnTo>
                    <a:pt x="0" y="1201"/>
                  </a:lnTo>
                  <a:cubicBezTo>
                    <a:pt x="0" y="1235"/>
                    <a:pt x="34" y="1235"/>
                    <a:pt x="34" y="1235"/>
                  </a:cubicBezTo>
                  <a:lnTo>
                    <a:pt x="400" y="1035"/>
                  </a:lnTo>
                  <a:cubicBezTo>
                    <a:pt x="434" y="1035"/>
                    <a:pt x="434" y="1001"/>
                    <a:pt x="434" y="968"/>
                  </a:cubicBezTo>
                  <a:lnTo>
                    <a:pt x="4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1"/>
            <p:cNvSpPr/>
            <p:nvPr/>
          </p:nvSpPr>
          <p:spPr>
            <a:xfrm>
              <a:off x="2527800" y="2638175"/>
              <a:ext cx="10875" cy="31700"/>
            </a:xfrm>
            <a:custGeom>
              <a:avLst/>
              <a:gdLst/>
              <a:ahLst/>
              <a:cxnLst/>
              <a:rect l="l" t="t" r="r" b="b"/>
              <a:pathLst>
                <a:path w="435" h="1268" extrusionOk="0">
                  <a:moveTo>
                    <a:pt x="401" y="0"/>
                  </a:moveTo>
                  <a:lnTo>
                    <a:pt x="34" y="200"/>
                  </a:lnTo>
                  <a:cubicBezTo>
                    <a:pt x="34" y="234"/>
                    <a:pt x="1" y="234"/>
                    <a:pt x="1" y="267"/>
                  </a:cubicBezTo>
                  <a:lnTo>
                    <a:pt x="1" y="1234"/>
                  </a:lnTo>
                  <a:cubicBezTo>
                    <a:pt x="1" y="1268"/>
                    <a:pt x="34" y="1268"/>
                    <a:pt x="34" y="1268"/>
                  </a:cubicBezTo>
                  <a:lnTo>
                    <a:pt x="401" y="1067"/>
                  </a:lnTo>
                  <a:cubicBezTo>
                    <a:pt x="435" y="1034"/>
                    <a:pt x="435" y="1001"/>
                    <a:pt x="435" y="1001"/>
                  </a:cubicBezTo>
                  <a:lnTo>
                    <a:pt x="435" y="33"/>
                  </a:lnTo>
                  <a:cubicBezTo>
                    <a:pt x="435" y="0"/>
                    <a:pt x="435"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1"/>
            <p:cNvSpPr/>
            <p:nvPr/>
          </p:nvSpPr>
          <p:spPr>
            <a:xfrm>
              <a:off x="2501125" y="2684025"/>
              <a:ext cx="10875" cy="32550"/>
            </a:xfrm>
            <a:custGeom>
              <a:avLst/>
              <a:gdLst/>
              <a:ahLst/>
              <a:cxnLst/>
              <a:rect l="l" t="t" r="r" b="b"/>
              <a:pathLst>
                <a:path w="435" h="1302" extrusionOk="0">
                  <a:moveTo>
                    <a:pt x="401" y="1"/>
                  </a:moveTo>
                  <a:lnTo>
                    <a:pt x="67" y="234"/>
                  </a:lnTo>
                  <a:cubicBezTo>
                    <a:pt x="34" y="234"/>
                    <a:pt x="0" y="268"/>
                    <a:pt x="0" y="301"/>
                  </a:cubicBezTo>
                  <a:lnTo>
                    <a:pt x="0" y="1268"/>
                  </a:lnTo>
                  <a:cubicBezTo>
                    <a:pt x="0" y="1302"/>
                    <a:pt x="67" y="1302"/>
                    <a:pt x="67" y="1302"/>
                  </a:cubicBezTo>
                  <a:lnTo>
                    <a:pt x="401" y="1068"/>
                  </a:lnTo>
                  <a:cubicBezTo>
                    <a:pt x="434" y="1068"/>
                    <a:pt x="434" y="1035"/>
                    <a:pt x="434" y="1001"/>
                  </a:cubicBezTo>
                  <a:lnTo>
                    <a:pt x="434" y="34"/>
                  </a:lnTo>
                  <a:cubicBezTo>
                    <a:pt x="434" y="1"/>
                    <a:pt x="401" y="1"/>
                    <a:pt x="4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1"/>
            <p:cNvSpPr/>
            <p:nvPr/>
          </p:nvSpPr>
          <p:spPr>
            <a:xfrm>
              <a:off x="2514475" y="2677350"/>
              <a:ext cx="10850" cy="30900"/>
            </a:xfrm>
            <a:custGeom>
              <a:avLst/>
              <a:gdLst/>
              <a:ahLst/>
              <a:cxnLst/>
              <a:rect l="l" t="t" r="r" b="b"/>
              <a:pathLst>
                <a:path w="434" h="1236" extrusionOk="0">
                  <a:moveTo>
                    <a:pt x="400" y="1"/>
                  </a:moveTo>
                  <a:lnTo>
                    <a:pt x="34" y="201"/>
                  </a:lnTo>
                  <a:cubicBezTo>
                    <a:pt x="34" y="201"/>
                    <a:pt x="0" y="234"/>
                    <a:pt x="0" y="268"/>
                  </a:cubicBezTo>
                  <a:lnTo>
                    <a:pt x="0" y="1202"/>
                  </a:lnTo>
                  <a:cubicBezTo>
                    <a:pt x="0" y="1235"/>
                    <a:pt x="34" y="1235"/>
                    <a:pt x="34" y="1235"/>
                  </a:cubicBezTo>
                  <a:lnTo>
                    <a:pt x="400" y="1035"/>
                  </a:lnTo>
                  <a:cubicBezTo>
                    <a:pt x="434" y="1035"/>
                    <a:pt x="434" y="1002"/>
                    <a:pt x="434" y="1002"/>
                  </a:cubicBezTo>
                  <a:lnTo>
                    <a:pt x="434" y="34"/>
                  </a:lnTo>
                  <a:cubicBezTo>
                    <a:pt x="434" y="1"/>
                    <a:pt x="434" y="1"/>
                    <a:pt x="4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1"/>
            <p:cNvSpPr/>
            <p:nvPr/>
          </p:nvSpPr>
          <p:spPr>
            <a:xfrm>
              <a:off x="2527800" y="2669025"/>
              <a:ext cx="10875" cy="31700"/>
            </a:xfrm>
            <a:custGeom>
              <a:avLst/>
              <a:gdLst/>
              <a:ahLst/>
              <a:cxnLst/>
              <a:rect l="l" t="t" r="r" b="b"/>
              <a:pathLst>
                <a:path w="435" h="1268" extrusionOk="0">
                  <a:moveTo>
                    <a:pt x="401" y="0"/>
                  </a:moveTo>
                  <a:lnTo>
                    <a:pt x="34" y="200"/>
                  </a:lnTo>
                  <a:cubicBezTo>
                    <a:pt x="34" y="234"/>
                    <a:pt x="1" y="267"/>
                    <a:pt x="1" y="267"/>
                  </a:cubicBezTo>
                  <a:lnTo>
                    <a:pt x="1" y="1234"/>
                  </a:lnTo>
                  <a:cubicBezTo>
                    <a:pt x="1" y="1268"/>
                    <a:pt x="34" y="1268"/>
                    <a:pt x="34" y="1268"/>
                  </a:cubicBezTo>
                  <a:lnTo>
                    <a:pt x="401" y="1068"/>
                  </a:lnTo>
                  <a:cubicBezTo>
                    <a:pt x="435" y="1034"/>
                    <a:pt x="435" y="1034"/>
                    <a:pt x="435" y="1001"/>
                  </a:cubicBezTo>
                  <a:lnTo>
                    <a:pt x="435" y="34"/>
                  </a:lnTo>
                  <a:cubicBezTo>
                    <a:pt x="435" y="0"/>
                    <a:pt x="435"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1"/>
            <p:cNvSpPr/>
            <p:nvPr/>
          </p:nvSpPr>
          <p:spPr>
            <a:xfrm>
              <a:off x="2501950" y="2764300"/>
              <a:ext cx="12325" cy="28500"/>
            </a:xfrm>
            <a:custGeom>
              <a:avLst/>
              <a:gdLst/>
              <a:ahLst/>
              <a:cxnLst/>
              <a:rect l="l" t="t" r="r" b="b"/>
              <a:pathLst>
                <a:path w="493" h="1140" extrusionOk="0">
                  <a:moveTo>
                    <a:pt x="451" y="0"/>
                  </a:moveTo>
                  <a:cubicBezTo>
                    <a:pt x="443" y="0"/>
                    <a:pt x="434" y="9"/>
                    <a:pt x="434" y="25"/>
                  </a:cubicBezTo>
                  <a:lnTo>
                    <a:pt x="1" y="793"/>
                  </a:lnTo>
                  <a:lnTo>
                    <a:pt x="1" y="893"/>
                  </a:lnTo>
                  <a:lnTo>
                    <a:pt x="434" y="1126"/>
                  </a:lnTo>
                  <a:cubicBezTo>
                    <a:pt x="434" y="1135"/>
                    <a:pt x="439" y="1139"/>
                    <a:pt x="446" y="1139"/>
                  </a:cubicBezTo>
                  <a:cubicBezTo>
                    <a:pt x="463" y="1139"/>
                    <a:pt x="492" y="1108"/>
                    <a:pt x="468" y="1059"/>
                  </a:cubicBezTo>
                  <a:lnTo>
                    <a:pt x="468" y="25"/>
                  </a:lnTo>
                  <a:cubicBezTo>
                    <a:pt x="468" y="9"/>
                    <a:pt x="459" y="0"/>
                    <a:pt x="4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1"/>
            <p:cNvSpPr/>
            <p:nvPr/>
          </p:nvSpPr>
          <p:spPr>
            <a:xfrm>
              <a:off x="2506125" y="2769925"/>
              <a:ext cx="16700" cy="15350"/>
            </a:xfrm>
            <a:custGeom>
              <a:avLst/>
              <a:gdLst/>
              <a:ahLst/>
              <a:cxnLst/>
              <a:rect l="l" t="t" r="r" b="b"/>
              <a:pathLst>
                <a:path w="668" h="614" extrusionOk="0">
                  <a:moveTo>
                    <a:pt x="668" y="0"/>
                  </a:moveTo>
                  <a:lnTo>
                    <a:pt x="67" y="334"/>
                  </a:lnTo>
                  <a:cubicBezTo>
                    <a:pt x="34" y="367"/>
                    <a:pt x="1" y="434"/>
                    <a:pt x="1" y="501"/>
                  </a:cubicBezTo>
                  <a:cubicBezTo>
                    <a:pt x="1" y="576"/>
                    <a:pt x="19" y="613"/>
                    <a:pt x="43" y="613"/>
                  </a:cubicBezTo>
                  <a:cubicBezTo>
                    <a:pt x="51" y="613"/>
                    <a:pt x="59" y="609"/>
                    <a:pt x="67" y="601"/>
                  </a:cubicBezTo>
                  <a:lnTo>
                    <a:pt x="668" y="267"/>
                  </a:lnTo>
                  <a:lnTo>
                    <a:pt x="66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1"/>
            <p:cNvSpPr/>
            <p:nvPr/>
          </p:nvSpPr>
          <p:spPr>
            <a:xfrm>
              <a:off x="2525300" y="2765750"/>
              <a:ext cx="5025" cy="9200"/>
            </a:xfrm>
            <a:custGeom>
              <a:avLst/>
              <a:gdLst/>
              <a:ahLst/>
              <a:cxnLst/>
              <a:rect l="l" t="t" r="r" b="b"/>
              <a:pathLst>
                <a:path w="201" h="368" extrusionOk="0">
                  <a:moveTo>
                    <a:pt x="201" y="1"/>
                  </a:moveTo>
                  <a:lnTo>
                    <a:pt x="1" y="101"/>
                  </a:lnTo>
                  <a:lnTo>
                    <a:pt x="1" y="368"/>
                  </a:lnTo>
                  <a:lnTo>
                    <a:pt x="201" y="268"/>
                  </a:lnTo>
                  <a:lnTo>
                    <a:pt x="20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1"/>
            <p:cNvSpPr/>
            <p:nvPr/>
          </p:nvSpPr>
          <p:spPr>
            <a:xfrm>
              <a:off x="2532825" y="2758750"/>
              <a:ext cx="10850" cy="32350"/>
            </a:xfrm>
            <a:custGeom>
              <a:avLst/>
              <a:gdLst/>
              <a:ahLst/>
              <a:cxnLst/>
              <a:rect l="l" t="t" r="r" b="b"/>
              <a:pathLst>
                <a:path w="434" h="1294" extrusionOk="0">
                  <a:moveTo>
                    <a:pt x="366" y="1"/>
                  </a:moveTo>
                  <a:cubicBezTo>
                    <a:pt x="354" y="1"/>
                    <a:pt x="343" y="5"/>
                    <a:pt x="334" y="14"/>
                  </a:cubicBezTo>
                  <a:lnTo>
                    <a:pt x="0" y="181"/>
                  </a:lnTo>
                  <a:lnTo>
                    <a:pt x="0" y="447"/>
                  </a:lnTo>
                  <a:lnTo>
                    <a:pt x="234" y="314"/>
                  </a:lnTo>
                  <a:lnTo>
                    <a:pt x="234" y="1181"/>
                  </a:lnTo>
                  <a:cubicBezTo>
                    <a:pt x="234" y="1256"/>
                    <a:pt x="252" y="1294"/>
                    <a:pt x="290" y="1294"/>
                  </a:cubicBezTo>
                  <a:cubicBezTo>
                    <a:pt x="302" y="1294"/>
                    <a:pt x="317" y="1290"/>
                    <a:pt x="334" y="1281"/>
                  </a:cubicBezTo>
                  <a:cubicBezTo>
                    <a:pt x="400" y="1215"/>
                    <a:pt x="434" y="1148"/>
                    <a:pt x="434" y="1081"/>
                  </a:cubicBezTo>
                  <a:lnTo>
                    <a:pt x="434" y="81"/>
                  </a:lnTo>
                  <a:cubicBezTo>
                    <a:pt x="434" y="32"/>
                    <a:pt x="398" y="1"/>
                    <a:pt x="36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1"/>
            <p:cNvSpPr/>
            <p:nvPr/>
          </p:nvSpPr>
          <p:spPr>
            <a:xfrm>
              <a:off x="2500300" y="2846675"/>
              <a:ext cx="34825" cy="62550"/>
            </a:xfrm>
            <a:custGeom>
              <a:avLst/>
              <a:gdLst/>
              <a:ahLst/>
              <a:cxnLst/>
              <a:rect l="l" t="t" r="r" b="b"/>
              <a:pathLst>
                <a:path w="1393" h="2502" extrusionOk="0">
                  <a:moveTo>
                    <a:pt x="952" y="1"/>
                  </a:moveTo>
                  <a:cubicBezTo>
                    <a:pt x="865" y="1"/>
                    <a:pt x="768" y="32"/>
                    <a:pt x="667" y="99"/>
                  </a:cubicBezTo>
                  <a:cubicBezTo>
                    <a:pt x="200" y="500"/>
                    <a:pt x="0" y="1134"/>
                    <a:pt x="67" y="1734"/>
                  </a:cubicBezTo>
                  <a:cubicBezTo>
                    <a:pt x="134" y="2234"/>
                    <a:pt x="434" y="2234"/>
                    <a:pt x="467" y="2468"/>
                  </a:cubicBezTo>
                  <a:cubicBezTo>
                    <a:pt x="467" y="2501"/>
                    <a:pt x="500" y="2501"/>
                    <a:pt x="500" y="2501"/>
                  </a:cubicBezTo>
                  <a:lnTo>
                    <a:pt x="901" y="2268"/>
                  </a:lnTo>
                  <a:cubicBezTo>
                    <a:pt x="934" y="2268"/>
                    <a:pt x="934" y="2234"/>
                    <a:pt x="934" y="2201"/>
                  </a:cubicBezTo>
                  <a:cubicBezTo>
                    <a:pt x="1001" y="1867"/>
                    <a:pt x="1368" y="1500"/>
                    <a:pt x="1368" y="700"/>
                  </a:cubicBezTo>
                  <a:cubicBezTo>
                    <a:pt x="1393" y="276"/>
                    <a:pt x="1212" y="1"/>
                    <a:pt x="9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1"/>
            <p:cNvSpPr/>
            <p:nvPr/>
          </p:nvSpPr>
          <p:spPr>
            <a:xfrm>
              <a:off x="2511975" y="2907525"/>
              <a:ext cx="11700" cy="16700"/>
            </a:xfrm>
            <a:custGeom>
              <a:avLst/>
              <a:gdLst/>
              <a:ahLst/>
              <a:cxnLst/>
              <a:rect l="l" t="t" r="r" b="b"/>
              <a:pathLst>
                <a:path w="468" h="668" extrusionOk="0">
                  <a:moveTo>
                    <a:pt x="434" y="0"/>
                  </a:moveTo>
                  <a:lnTo>
                    <a:pt x="67" y="201"/>
                  </a:lnTo>
                  <a:cubicBezTo>
                    <a:pt x="33" y="234"/>
                    <a:pt x="0" y="267"/>
                    <a:pt x="0" y="301"/>
                  </a:cubicBezTo>
                  <a:lnTo>
                    <a:pt x="0" y="634"/>
                  </a:lnTo>
                  <a:cubicBezTo>
                    <a:pt x="0" y="668"/>
                    <a:pt x="33" y="668"/>
                    <a:pt x="67" y="668"/>
                  </a:cubicBezTo>
                  <a:lnTo>
                    <a:pt x="434" y="467"/>
                  </a:lnTo>
                  <a:cubicBezTo>
                    <a:pt x="467" y="434"/>
                    <a:pt x="467" y="401"/>
                    <a:pt x="467" y="401"/>
                  </a:cubicBezTo>
                  <a:lnTo>
                    <a:pt x="467" y="34"/>
                  </a:lnTo>
                  <a:cubicBezTo>
                    <a:pt x="467" y="0"/>
                    <a:pt x="467" y="0"/>
                    <a:pt x="4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1"/>
            <p:cNvSpPr/>
            <p:nvPr/>
          </p:nvSpPr>
          <p:spPr>
            <a:xfrm>
              <a:off x="2501125" y="2641900"/>
              <a:ext cx="43550" cy="77725"/>
            </a:xfrm>
            <a:custGeom>
              <a:avLst/>
              <a:gdLst/>
              <a:ahLst/>
              <a:cxnLst/>
              <a:rect l="l" t="t" r="r" b="b"/>
              <a:pathLst>
                <a:path w="1742" h="3109" extrusionOk="0">
                  <a:moveTo>
                    <a:pt x="1085" y="318"/>
                  </a:moveTo>
                  <a:cubicBezTo>
                    <a:pt x="1321" y="318"/>
                    <a:pt x="1502" y="572"/>
                    <a:pt x="1502" y="985"/>
                  </a:cubicBezTo>
                  <a:cubicBezTo>
                    <a:pt x="1502" y="1519"/>
                    <a:pt x="1268" y="2019"/>
                    <a:pt x="868" y="2319"/>
                  </a:cubicBezTo>
                  <a:cubicBezTo>
                    <a:pt x="785" y="2365"/>
                    <a:pt x="708" y="2386"/>
                    <a:pt x="637" y="2386"/>
                  </a:cubicBezTo>
                  <a:cubicBezTo>
                    <a:pt x="394" y="2386"/>
                    <a:pt x="234" y="2133"/>
                    <a:pt x="234" y="1719"/>
                  </a:cubicBezTo>
                  <a:cubicBezTo>
                    <a:pt x="201" y="1185"/>
                    <a:pt x="434" y="685"/>
                    <a:pt x="868" y="385"/>
                  </a:cubicBezTo>
                  <a:cubicBezTo>
                    <a:pt x="943" y="340"/>
                    <a:pt x="1016" y="318"/>
                    <a:pt x="1085" y="318"/>
                  </a:cubicBezTo>
                  <a:close/>
                  <a:moveTo>
                    <a:pt x="1162" y="1"/>
                  </a:moveTo>
                  <a:cubicBezTo>
                    <a:pt x="1033" y="1"/>
                    <a:pt x="887" y="59"/>
                    <a:pt x="734" y="185"/>
                  </a:cubicBezTo>
                  <a:cubicBezTo>
                    <a:pt x="334" y="552"/>
                    <a:pt x="101" y="1052"/>
                    <a:pt x="34" y="1619"/>
                  </a:cubicBezTo>
                  <a:cubicBezTo>
                    <a:pt x="0" y="1886"/>
                    <a:pt x="34" y="2153"/>
                    <a:pt x="134" y="2386"/>
                  </a:cubicBezTo>
                  <a:lnTo>
                    <a:pt x="0" y="3053"/>
                  </a:lnTo>
                  <a:cubicBezTo>
                    <a:pt x="0" y="3092"/>
                    <a:pt x="0" y="3109"/>
                    <a:pt x="14" y="3109"/>
                  </a:cubicBezTo>
                  <a:cubicBezTo>
                    <a:pt x="23" y="3109"/>
                    <a:pt x="40" y="3101"/>
                    <a:pt x="67" y="3087"/>
                  </a:cubicBezTo>
                  <a:lnTo>
                    <a:pt x="434" y="2686"/>
                  </a:lnTo>
                  <a:cubicBezTo>
                    <a:pt x="468" y="2692"/>
                    <a:pt x="503" y="2695"/>
                    <a:pt x="537" y="2695"/>
                  </a:cubicBezTo>
                  <a:cubicBezTo>
                    <a:pt x="702" y="2695"/>
                    <a:pt x="863" y="2630"/>
                    <a:pt x="1001" y="2520"/>
                  </a:cubicBezTo>
                  <a:cubicBezTo>
                    <a:pt x="1401" y="2153"/>
                    <a:pt x="1635" y="1619"/>
                    <a:pt x="1668" y="1085"/>
                  </a:cubicBezTo>
                  <a:cubicBezTo>
                    <a:pt x="1741" y="427"/>
                    <a:pt x="1512" y="1"/>
                    <a:pt x="116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1"/>
            <p:cNvSpPr/>
            <p:nvPr/>
          </p:nvSpPr>
          <p:spPr>
            <a:xfrm>
              <a:off x="2501125" y="2957975"/>
              <a:ext cx="43550" cy="78325"/>
            </a:xfrm>
            <a:custGeom>
              <a:avLst/>
              <a:gdLst/>
              <a:ahLst/>
              <a:cxnLst/>
              <a:rect l="l" t="t" r="r" b="b"/>
              <a:pathLst>
                <a:path w="1742" h="3133" extrusionOk="0">
                  <a:moveTo>
                    <a:pt x="1073" y="322"/>
                  </a:moveTo>
                  <a:cubicBezTo>
                    <a:pt x="1315" y="322"/>
                    <a:pt x="1502" y="597"/>
                    <a:pt x="1502" y="1018"/>
                  </a:cubicBezTo>
                  <a:cubicBezTo>
                    <a:pt x="1502" y="1518"/>
                    <a:pt x="1268" y="2019"/>
                    <a:pt x="868" y="2352"/>
                  </a:cubicBezTo>
                  <a:cubicBezTo>
                    <a:pt x="786" y="2397"/>
                    <a:pt x="709" y="2418"/>
                    <a:pt x="639" y="2418"/>
                  </a:cubicBezTo>
                  <a:cubicBezTo>
                    <a:pt x="395" y="2418"/>
                    <a:pt x="234" y="2159"/>
                    <a:pt x="234" y="1718"/>
                  </a:cubicBezTo>
                  <a:cubicBezTo>
                    <a:pt x="201" y="1218"/>
                    <a:pt x="434" y="718"/>
                    <a:pt x="868" y="384"/>
                  </a:cubicBezTo>
                  <a:cubicBezTo>
                    <a:pt x="938" y="342"/>
                    <a:pt x="1008" y="322"/>
                    <a:pt x="1073" y="322"/>
                  </a:cubicBezTo>
                  <a:close/>
                  <a:moveTo>
                    <a:pt x="1160" y="1"/>
                  </a:moveTo>
                  <a:cubicBezTo>
                    <a:pt x="1031" y="1"/>
                    <a:pt x="886" y="59"/>
                    <a:pt x="734" y="184"/>
                  </a:cubicBezTo>
                  <a:cubicBezTo>
                    <a:pt x="334" y="584"/>
                    <a:pt x="101" y="1085"/>
                    <a:pt x="34" y="1618"/>
                  </a:cubicBezTo>
                  <a:cubicBezTo>
                    <a:pt x="0" y="1885"/>
                    <a:pt x="34" y="2152"/>
                    <a:pt x="134" y="2419"/>
                  </a:cubicBezTo>
                  <a:lnTo>
                    <a:pt x="0" y="3053"/>
                  </a:lnTo>
                  <a:cubicBezTo>
                    <a:pt x="0" y="3102"/>
                    <a:pt x="0" y="3133"/>
                    <a:pt x="27" y="3133"/>
                  </a:cubicBezTo>
                  <a:cubicBezTo>
                    <a:pt x="36" y="3133"/>
                    <a:pt x="49" y="3128"/>
                    <a:pt x="67" y="3119"/>
                  </a:cubicBezTo>
                  <a:lnTo>
                    <a:pt x="434" y="2686"/>
                  </a:lnTo>
                  <a:cubicBezTo>
                    <a:pt x="488" y="2704"/>
                    <a:pt x="541" y="2712"/>
                    <a:pt x="594" y="2712"/>
                  </a:cubicBezTo>
                  <a:cubicBezTo>
                    <a:pt x="739" y="2712"/>
                    <a:pt x="879" y="2650"/>
                    <a:pt x="1001" y="2552"/>
                  </a:cubicBezTo>
                  <a:cubicBezTo>
                    <a:pt x="1401" y="2152"/>
                    <a:pt x="1635" y="1652"/>
                    <a:pt x="1668" y="1118"/>
                  </a:cubicBezTo>
                  <a:cubicBezTo>
                    <a:pt x="1742" y="434"/>
                    <a:pt x="1511" y="1"/>
                    <a:pt x="11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1"/>
            <p:cNvSpPr/>
            <p:nvPr/>
          </p:nvSpPr>
          <p:spPr>
            <a:xfrm>
              <a:off x="2516125" y="3069800"/>
              <a:ext cx="16725" cy="27400"/>
            </a:xfrm>
            <a:custGeom>
              <a:avLst/>
              <a:gdLst/>
              <a:ahLst/>
              <a:cxnLst/>
              <a:rect l="l" t="t" r="r" b="b"/>
              <a:pathLst>
                <a:path w="669" h="1096" extrusionOk="0">
                  <a:moveTo>
                    <a:pt x="453" y="0"/>
                  </a:moveTo>
                  <a:cubicBezTo>
                    <a:pt x="415" y="0"/>
                    <a:pt x="375" y="15"/>
                    <a:pt x="334" y="47"/>
                  </a:cubicBezTo>
                  <a:cubicBezTo>
                    <a:pt x="101" y="214"/>
                    <a:pt x="1" y="448"/>
                    <a:pt x="1" y="748"/>
                  </a:cubicBezTo>
                  <a:cubicBezTo>
                    <a:pt x="1" y="950"/>
                    <a:pt x="78" y="1095"/>
                    <a:pt x="202" y="1095"/>
                  </a:cubicBezTo>
                  <a:cubicBezTo>
                    <a:pt x="242" y="1095"/>
                    <a:pt x="286" y="1080"/>
                    <a:pt x="334" y="1048"/>
                  </a:cubicBezTo>
                  <a:cubicBezTo>
                    <a:pt x="535" y="881"/>
                    <a:pt x="668" y="615"/>
                    <a:pt x="668" y="348"/>
                  </a:cubicBezTo>
                  <a:cubicBezTo>
                    <a:pt x="668" y="145"/>
                    <a:pt x="572" y="0"/>
                    <a:pt x="45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1"/>
            <p:cNvSpPr/>
            <p:nvPr/>
          </p:nvSpPr>
          <p:spPr>
            <a:xfrm>
              <a:off x="2535325" y="3075350"/>
              <a:ext cx="11700" cy="17950"/>
            </a:xfrm>
            <a:custGeom>
              <a:avLst/>
              <a:gdLst/>
              <a:ahLst/>
              <a:cxnLst/>
              <a:rect l="l" t="t" r="r" b="b"/>
              <a:pathLst>
                <a:path w="468" h="718" extrusionOk="0">
                  <a:moveTo>
                    <a:pt x="326" y="1"/>
                  </a:moveTo>
                  <a:cubicBezTo>
                    <a:pt x="298" y="1"/>
                    <a:pt x="267" y="9"/>
                    <a:pt x="234" y="26"/>
                  </a:cubicBezTo>
                  <a:cubicBezTo>
                    <a:pt x="100" y="126"/>
                    <a:pt x="0" y="292"/>
                    <a:pt x="0" y="493"/>
                  </a:cubicBezTo>
                  <a:cubicBezTo>
                    <a:pt x="0" y="643"/>
                    <a:pt x="56" y="718"/>
                    <a:pt x="141" y="718"/>
                  </a:cubicBezTo>
                  <a:cubicBezTo>
                    <a:pt x="169" y="718"/>
                    <a:pt x="200" y="709"/>
                    <a:pt x="234" y="693"/>
                  </a:cubicBezTo>
                  <a:cubicBezTo>
                    <a:pt x="367" y="593"/>
                    <a:pt x="467" y="426"/>
                    <a:pt x="467" y="226"/>
                  </a:cubicBezTo>
                  <a:cubicBezTo>
                    <a:pt x="467" y="76"/>
                    <a:pt x="411" y="1"/>
                    <a:pt x="3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1"/>
            <p:cNvSpPr/>
            <p:nvPr/>
          </p:nvSpPr>
          <p:spPr>
            <a:xfrm>
              <a:off x="2514475" y="3097500"/>
              <a:ext cx="19200" cy="42725"/>
            </a:xfrm>
            <a:custGeom>
              <a:avLst/>
              <a:gdLst/>
              <a:ahLst/>
              <a:cxnLst/>
              <a:rect l="l" t="t" r="r" b="b"/>
              <a:pathLst>
                <a:path w="768" h="1709" extrusionOk="0">
                  <a:moveTo>
                    <a:pt x="605" y="1"/>
                  </a:moveTo>
                  <a:cubicBezTo>
                    <a:pt x="572" y="1"/>
                    <a:pt x="536" y="13"/>
                    <a:pt x="501" y="40"/>
                  </a:cubicBezTo>
                  <a:lnTo>
                    <a:pt x="267" y="174"/>
                  </a:lnTo>
                  <a:cubicBezTo>
                    <a:pt x="100" y="274"/>
                    <a:pt x="0" y="474"/>
                    <a:pt x="0" y="707"/>
                  </a:cubicBezTo>
                  <a:lnTo>
                    <a:pt x="0" y="1708"/>
                  </a:lnTo>
                  <a:lnTo>
                    <a:pt x="767" y="1274"/>
                  </a:lnTo>
                  <a:lnTo>
                    <a:pt x="767" y="240"/>
                  </a:lnTo>
                  <a:cubicBezTo>
                    <a:pt x="767" y="94"/>
                    <a:pt x="696" y="1"/>
                    <a:pt x="60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1"/>
            <p:cNvSpPr/>
            <p:nvPr/>
          </p:nvSpPr>
          <p:spPr>
            <a:xfrm>
              <a:off x="2536975" y="3095325"/>
              <a:ext cx="10050" cy="32375"/>
            </a:xfrm>
            <a:custGeom>
              <a:avLst/>
              <a:gdLst/>
              <a:ahLst/>
              <a:cxnLst/>
              <a:rect l="l" t="t" r="r" b="b"/>
              <a:pathLst>
                <a:path w="402" h="1295" extrusionOk="0">
                  <a:moveTo>
                    <a:pt x="279" y="1"/>
                  </a:moveTo>
                  <a:cubicBezTo>
                    <a:pt x="255" y="1"/>
                    <a:pt x="228" y="9"/>
                    <a:pt x="201" y="27"/>
                  </a:cubicBezTo>
                  <a:lnTo>
                    <a:pt x="1" y="161"/>
                  </a:lnTo>
                  <a:lnTo>
                    <a:pt x="1" y="1295"/>
                  </a:lnTo>
                  <a:lnTo>
                    <a:pt x="401" y="1061"/>
                  </a:lnTo>
                  <a:lnTo>
                    <a:pt x="401" y="161"/>
                  </a:lnTo>
                  <a:cubicBezTo>
                    <a:pt x="401" y="63"/>
                    <a:pt x="347" y="1"/>
                    <a:pt x="27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1"/>
            <p:cNvSpPr/>
            <p:nvPr/>
          </p:nvSpPr>
          <p:spPr>
            <a:xfrm>
              <a:off x="2501125" y="3094650"/>
              <a:ext cx="11700" cy="18575"/>
            </a:xfrm>
            <a:custGeom>
              <a:avLst/>
              <a:gdLst/>
              <a:ahLst/>
              <a:cxnLst/>
              <a:rect l="l" t="t" r="r" b="b"/>
              <a:pathLst>
                <a:path w="468" h="743" extrusionOk="0">
                  <a:moveTo>
                    <a:pt x="313" y="0"/>
                  </a:moveTo>
                  <a:cubicBezTo>
                    <a:pt x="288" y="0"/>
                    <a:pt x="262" y="7"/>
                    <a:pt x="234" y="21"/>
                  </a:cubicBezTo>
                  <a:cubicBezTo>
                    <a:pt x="101" y="154"/>
                    <a:pt x="0" y="321"/>
                    <a:pt x="34" y="521"/>
                  </a:cubicBezTo>
                  <a:cubicBezTo>
                    <a:pt x="34" y="652"/>
                    <a:pt x="96" y="742"/>
                    <a:pt x="171" y="742"/>
                  </a:cubicBezTo>
                  <a:cubicBezTo>
                    <a:pt x="191" y="742"/>
                    <a:pt x="213" y="736"/>
                    <a:pt x="234" y="721"/>
                  </a:cubicBezTo>
                  <a:cubicBezTo>
                    <a:pt x="367" y="588"/>
                    <a:pt x="467" y="421"/>
                    <a:pt x="467" y="254"/>
                  </a:cubicBezTo>
                  <a:cubicBezTo>
                    <a:pt x="467" y="96"/>
                    <a:pt x="405" y="0"/>
                    <a:pt x="3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1"/>
            <p:cNvSpPr/>
            <p:nvPr/>
          </p:nvSpPr>
          <p:spPr>
            <a:xfrm>
              <a:off x="2501125" y="3113500"/>
              <a:ext cx="10875" cy="34225"/>
            </a:xfrm>
            <a:custGeom>
              <a:avLst/>
              <a:gdLst/>
              <a:ahLst/>
              <a:cxnLst/>
              <a:rect l="l" t="t" r="r" b="b"/>
              <a:pathLst>
                <a:path w="435" h="1369" extrusionOk="0">
                  <a:moveTo>
                    <a:pt x="434" y="1"/>
                  </a:moveTo>
                  <a:lnTo>
                    <a:pt x="201" y="134"/>
                  </a:lnTo>
                  <a:cubicBezTo>
                    <a:pt x="67" y="201"/>
                    <a:pt x="0" y="334"/>
                    <a:pt x="0" y="501"/>
                  </a:cubicBezTo>
                  <a:lnTo>
                    <a:pt x="0" y="1368"/>
                  </a:lnTo>
                  <a:lnTo>
                    <a:pt x="434" y="1135"/>
                  </a:lnTo>
                  <a:lnTo>
                    <a:pt x="4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1"/>
            <p:cNvSpPr/>
            <p:nvPr/>
          </p:nvSpPr>
          <p:spPr>
            <a:xfrm>
              <a:off x="2586175" y="2488250"/>
              <a:ext cx="254375" cy="161425"/>
            </a:xfrm>
            <a:custGeom>
              <a:avLst/>
              <a:gdLst/>
              <a:ahLst/>
              <a:cxnLst/>
              <a:rect l="l" t="t" r="r" b="b"/>
              <a:pathLst>
                <a:path w="10175" h="6457" extrusionOk="0">
                  <a:moveTo>
                    <a:pt x="9925" y="1"/>
                  </a:moveTo>
                  <a:cubicBezTo>
                    <a:pt x="9861" y="1"/>
                    <a:pt x="9787" y="20"/>
                    <a:pt x="9708" y="59"/>
                  </a:cubicBezTo>
                  <a:lnTo>
                    <a:pt x="468" y="5430"/>
                  </a:lnTo>
                  <a:cubicBezTo>
                    <a:pt x="201" y="5597"/>
                    <a:pt x="34" y="5864"/>
                    <a:pt x="1" y="6164"/>
                  </a:cubicBezTo>
                  <a:cubicBezTo>
                    <a:pt x="1" y="6351"/>
                    <a:pt x="99" y="6456"/>
                    <a:pt x="250" y="6456"/>
                  </a:cubicBezTo>
                  <a:cubicBezTo>
                    <a:pt x="315" y="6456"/>
                    <a:pt x="388" y="6437"/>
                    <a:pt x="468" y="6397"/>
                  </a:cubicBezTo>
                  <a:lnTo>
                    <a:pt x="9708" y="1027"/>
                  </a:lnTo>
                  <a:cubicBezTo>
                    <a:pt x="9975" y="860"/>
                    <a:pt x="10141" y="593"/>
                    <a:pt x="10175" y="293"/>
                  </a:cubicBezTo>
                  <a:cubicBezTo>
                    <a:pt x="10175"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1"/>
            <p:cNvSpPr/>
            <p:nvPr/>
          </p:nvSpPr>
          <p:spPr>
            <a:xfrm>
              <a:off x="2586175" y="2597500"/>
              <a:ext cx="254375" cy="161400"/>
            </a:xfrm>
            <a:custGeom>
              <a:avLst/>
              <a:gdLst/>
              <a:ahLst/>
              <a:cxnLst/>
              <a:rect l="l" t="t" r="r" b="b"/>
              <a:pathLst>
                <a:path w="10175" h="6456" extrusionOk="0">
                  <a:moveTo>
                    <a:pt x="9925" y="0"/>
                  </a:moveTo>
                  <a:cubicBezTo>
                    <a:pt x="9861" y="0"/>
                    <a:pt x="9787" y="19"/>
                    <a:pt x="9708" y="59"/>
                  </a:cubicBezTo>
                  <a:lnTo>
                    <a:pt x="468" y="5396"/>
                  </a:lnTo>
                  <a:cubicBezTo>
                    <a:pt x="201" y="5563"/>
                    <a:pt x="34" y="5863"/>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1"/>
            <p:cNvSpPr/>
            <p:nvPr/>
          </p:nvSpPr>
          <p:spPr>
            <a:xfrm>
              <a:off x="2586175" y="2707000"/>
              <a:ext cx="254375" cy="160900"/>
            </a:xfrm>
            <a:custGeom>
              <a:avLst/>
              <a:gdLst/>
              <a:ahLst/>
              <a:cxnLst/>
              <a:rect l="l" t="t" r="r" b="b"/>
              <a:pathLst>
                <a:path w="10175" h="6436" extrusionOk="0">
                  <a:moveTo>
                    <a:pt x="9947" y="1"/>
                  </a:moveTo>
                  <a:cubicBezTo>
                    <a:pt x="9878" y="1"/>
                    <a:pt x="9797" y="27"/>
                    <a:pt x="9708" y="82"/>
                  </a:cubicBezTo>
                  <a:lnTo>
                    <a:pt x="468" y="5386"/>
                  </a:lnTo>
                  <a:cubicBezTo>
                    <a:pt x="201" y="5553"/>
                    <a:pt x="34" y="5820"/>
                    <a:pt x="1" y="6153"/>
                  </a:cubicBezTo>
                  <a:cubicBezTo>
                    <a:pt x="1" y="6331"/>
                    <a:pt x="90" y="6435"/>
                    <a:pt x="228" y="6435"/>
                  </a:cubicBezTo>
                  <a:cubicBezTo>
                    <a:pt x="297" y="6435"/>
                    <a:pt x="379" y="6409"/>
                    <a:pt x="468" y="6354"/>
                  </a:cubicBezTo>
                  <a:lnTo>
                    <a:pt x="9708" y="1050"/>
                  </a:lnTo>
                  <a:cubicBezTo>
                    <a:pt x="9975" y="883"/>
                    <a:pt x="10141" y="583"/>
                    <a:pt x="10175" y="283"/>
                  </a:cubicBezTo>
                  <a:cubicBezTo>
                    <a:pt x="10175" y="105"/>
                    <a:pt x="10086" y="1"/>
                    <a:pt x="994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1"/>
            <p:cNvSpPr/>
            <p:nvPr/>
          </p:nvSpPr>
          <p:spPr>
            <a:xfrm>
              <a:off x="2586175" y="2815425"/>
              <a:ext cx="254375" cy="161150"/>
            </a:xfrm>
            <a:custGeom>
              <a:avLst/>
              <a:gdLst/>
              <a:ahLst/>
              <a:cxnLst/>
              <a:rect l="l" t="t" r="r" b="b"/>
              <a:pathLst>
                <a:path w="10175" h="6446" extrusionOk="0">
                  <a:moveTo>
                    <a:pt x="9947" y="0"/>
                  </a:moveTo>
                  <a:cubicBezTo>
                    <a:pt x="9878" y="0"/>
                    <a:pt x="9797" y="26"/>
                    <a:pt x="9708" y="82"/>
                  </a:cubicBezTo>
                  <a:lnTo>
                    <a:pt x="468" y="5419"/>
                  </a:lnTo>
                  <a:cubicBezTo>
                    <a:pt x="201" y="5586"/>
                    <a:pt x="34" y="5853"/>
                    <a:pt x="1" y="6153"/>
                  </a:cubicBezTo>
                  <a:cubicBezTo>
                    <a:pt x="1" y="6340"/>
                    <a:pt x="99" y="6445"/>
                    <a:pt x="250" y="6445"/>
                  </a:cubicBezTo>
                  <a:cubicBezTo>
                    <a:pt x="315" y="6445"/>
                    <a:pt x="388" y="6426"/>
                    <a:pt x="468" y="6386"/>
                  </a:cubicBezTo>
                  <a:lnTo>
                    <a:pt x="9708" y="1049"/>
                  </a:lnTo>
                  <a:cubicBezTo>
                    <a:pt x="9975" y="882"/>
                    <a:pt x="10141" y="616"/>
                    <a:pt x="10175" y="282"/>
                  </a:cubicBezTo>
                  <a:cubicBezTo>
                    <a:pt x="10175" y="104"/>
                    <a:pt x="10086" y="0"/>
                    <a:pt x="99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1"/>
            <p:cNvSpPr/>
            <p:nvPr/>
          </p:nvSpPr>
          <p:spPr>
            <a:xfrm>
              <a:off x="2586175" y="2924400"/>
              <a:ext cx="254375" cy="161425"/>
            </a:xfrm>
            <a:custGeom>
              <a:avLst/>
              <a:gdLst/>
              <a:ahLst/>
              <a:cxnLst/>
              <a:rect l="l" t="t" r="r" b="b"/>
              <a:pathLst>
                <a:path w="10175" h="6457" extrusionOk="0">
                  <a:moveTo>
                    <a:pt x="9925" y="0"/>
                  </a:moveTo>
                  <a:cubicBezTo>
                    <a:pt x="9861" y="0"/>
                    <a:pt x="9787" y="19"/>
                    <a:pt x="9708" y="59"/>
                  </a:cubicBezTo>
                  <a:lnTo>
                    <a:pt x="468" y="5396"/>
                  </a:lnTo>
                  <a:cubicBezTo>
                    <a:pt x="201" y="5563"/>
                    <a:pt x="34" y="5830"/>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1"/>
            <p:cNvSpPr/>
            <p:nvPr/>
          </p:nvSpPr>
          <p:spPr>
            <a:xfrm>
              <a:off x="2628725" y="3013250"/>
              <a:ext cx="254375" cy="161525"/>
            </a:xfrm>
            <a:custGeom>
              <a:avLst/>
              <a:gdLst/>
              <a:ahLst/>
              <a:cxnLst/>
              <a:rect l="l" t="t" r="r" b="b"/>
              <a:pathLst>
                <a:path w="10175" h="6461" extrusionOk="0">
                  <a:moveTo>
                    <a:pt x="9928" y="1"/>
                  </a:moveTo>
                  <a:cubicBezTo>
                    <a:pt x="9863" y="1"/>
                    <a:pt x="9788" y="24"/>
                    <a:pt x="9707" y="75"/>
                  </a:cubicBezTo>
                  <a:lnTo>
                    <a:pt x="434" y="5412"/>
                  </a:lnTo>
                  <a:cubicBezTo>
                    <a:pt x="200" y="5578"/>
                    <a:pt x="33" y="5845"/>
                    <a:pt x="0" y="6179"/>
                  </a:cubicBezTo>
                  <a:cubicBezTo>
                    <a:pt x="0" y="6357"/>
                    <a:pt x="89" y="6461"/>
                    <a:pt x="218" y="6461"/>
                  </a:cubicBezTo>
                  <a:cubicBezTo>
                    <a:pt x="282" y="6461"/>
                    <a:pt x="356" y="6435"/>
                    <a:pt x="434"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1"/>
            <p:cNvSpPr/>
            <p:nvPr/>
          </p:nvSpPr>
          <p:spPr>
            <a:xfrm>
              <a:off x="2628725" y="3087025"/>
              <a:ext cx="254375" cy="161400"/>
            </a:xfrm>
            <a:custGeom>
              <a:avLst/>
              <a:gdLst/>
              <a:ahLst/>
              <a:cxnLst/>
              <a:rect l="l" t="t" r="r" b="b"/>
              <a:pathLst>
                <a:path w="10175" h="6456" extrusionOk="0">
                  <a:moveTo>
                    <a:pt x="9925" y="0"/>
                  </a:moveTo>
                  <a:cubicBezTo>
                    <a:pt x="9860" y="0"/>
                    <a:pt x="9787" y="19"/>
                    <a:pt x="9707" y="59"/>
                  </a:cubicBezTo>
                  <a:lnTo>
                    <a:pt x="434" y="5396"/>
                  </a:lnTo>
                  <a:cubicBezTo>
                    <a:pt x="200" y="5563"/>
                    <a:pt x="33" y="5863"/>
                    <a:pt x="0" y="6163"/>
                  </a:cubicBezTo>
                  <a:cubicBezTo>
                    <a:pt x="0" y="6351"/>
                    <a:pt x="99" y="6456"/>
                    <a:pt x="238" y="6456"/>
                  </a:cubicBezTo>
                  <a:cubicBezTo>
                    <a:pt x="297" y="6456"/>
                    <a:pt x="364" y="6437"/>
                    <a:pt x="434" y="6397"/>
                  </a:cubicBezTo>
                  <a:lnTo>
                    <a:pt x="9707" y="1026"/>
                  </a:lnTo>
                  <a:cubicBezTo>
                    <a:pt x="9974" y="893"/>
                    <a:pt x="10141" y="593"/>
                    <a:pt x="10174" y="292"/>
                  </a:cubicBezTo>
                  <a:cubicBezTo>
                    <a:pt x="10174" y="105"/>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1"/>
            <p:cNvSpPr/>
            <p:nvPr/>
          </p:nvSpPr>
          <p:spPr>
            <a:xfrm>
              <a:off x="2628725" y="3160400"/>
              <a:ext cx="254375" cy="161425"/>
            </a:xfrm>
            <a:custGeom>
              <a:avLst/>
              <a:gdLst/>
              <a:ahLst/>
              <a:cxnLst/>
              <a:rect l="l" t="t" r="r" b="b"/>
              <a:pathLst>
                <a:path w="10175" h="6457" extrusionOk="0">
                  <a:moveTo>
                    <a:pt x="9925" y="1"/>
                  </a:moveTo>
                  <a:cubicBezTo>
                    <a:pt x="9860" y="1"/>
                    <a:pt x="9787" y="20"/>
                    <a:pt x="9707" y="59"/>
                  </a:cubicBezTo>
                  <a:lnTo>
                    <a:pt x="434" y="5430"/>
                  </a:lnTo>
                  <a:cubicBezTo>
                    <a:pt x="200" y="5597"/>
                    <a:pt x="33" y="5864"/>
                    <a:pt x="0" y="6164"/>
                  </a:cubicBezTo>
                  <a:cubicBezTo>
                    <a:pt x="0" y="6351"/>
                    <a:pt x="99" y="6456"/>
                    <a:pt x="238" y="6456"/>
                  </a:cubicBezTo>
                  <a:cubicBezTo>
                    <a:pt x="297"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1"/>
            <p:cNvSpPr/>
            <p:nvPr/>
          </p:nvSpPr>
          <p:spPr>
            <a:xfrm>
              <a:off x="2673750" y="3207375"/>
              <a:ext cx="254375" cy="161150"/>
            </a:xfrm>
            <a:custGeom>
              <a:avLst/>
              <a:gdLst/>
              <a:ahLst/>
              <a:cxnLst/>
              <a:rect l="l" t="t" r="r" b="b"/>
              <a:pathLst>
                <a:path w="10175" h="6446" extrusionOk="0">
                  <a:moveTo>
                    <a:pt x="9947" y="0"/>
                  </a:moveTo>
                  <a:cubicBezTo>
                    <a:pt x="9878" y="0"/>
                    <a:pt x="9796" y="26"/>
                    <a:pt x="9707" y="82"/>
                  </a:cubicBezTo>
                  <a:lnTo>
                    <a:pt x="434" y="5419"/>
                  </a:lnTo>
                  <a:cubicBezTo>
                    <a:pt x="201" y="5586"/>
                    <a:pt x="34" y="5853"/>
                    <a:pt x="0" y="6153"/>
                  </a:cubicBezTo>
                  <a:cubicBezTo>
                    <a:pt x="0" y="6340"/>
                    <a:pt x="99" y="6445"/>
                    <a:pt x="238" y="6445"/>
                  </a:cubicBezTo>
                  <a:cubicBezTo>
                    <a:pt x="298" y="6445"/>
                    <a:pt x="364" y="6426"/>
                    <a:pt x="434" y="6386"/>
                  </a:cubicBezTo>
                  <a:lnTo>
                    <a:pt x="9707" y="1049"/>
                  </a:lnTo>
                  <a:cubicBezTo>
                    <a:pt x="9974" y="882"/>
                    <a:pt x="10141" y="582"/>
                    <a:pt x="10174" y="282"/>
                  </a:cubicBezTo>
                  <a:cubicBezTo>
                    <a:pt x="10174" y="104"/>
                    <a:pt x="10085" y="0"/>
                    <a:pt x="99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1"/>
            <p:cNvSpPr/>
            <p:nvPr/>
          </p:nvSpPr>
          <p:spPr>
            <a:xfrm>
              <a:off x="2628725" y="3357625"/>
              <a:ext cx="21700" cy="49525"/>
            </a:xfrm>
            <a:custGeom>
              <a:avLst/>
              <a:gdLst/>
              <a:ahLst/>
              <a:cxnLst/>
              <a:rect l="l" t="t" r="r" b="b"/>
              <a:pathLst>
                <a:path w="868" h="1981" extrusionOk="0">
                  <a:moveTo>
                    <a:pt x="49" y="1"/>
                  </a:moveTo>
                  <a:cubicBezTo>
                    <a:pt x="23" y="1"/>
                    <a:pt x="0" y="60"/>
                    <a:pt x="0" y="143"/>
                  </a:cubicBezTo>
                  <a:lnTo>
                    <a:pt x="0" y="1911"/>
                  </a:lnTo>
                  <a:cubicBezTo>
                    <a:pt x="0" y="1952"/>
                    <a:pt x="26" y="1980"/>
                    <a:pt x="45" y="1980"/>
                  </a:cubicBezTo>
                  <a:cubicBezTo>
                    <a:pt x="57" y="1980"/>
                    <a:pt x="67" y="1970"/>
                    <a:pt x="67" y="1944"/>
                  </a:cubicBezTo>
                  <a:lnTo>
                    <a:pt x="834" y="610"/>
                  </a:lnTo>
                  <a:cubicBezTo>
                    <a:pt x="867" y="543"/>
                    <a:pt x="867" y="476"/>
                    <a:pt x="834" y="476"/>
                  </a:cubicBezTo>
                  <a:lnTo>
                    <a:pt x="67" y="9"/>
                  </a:lnTo>
                  <a:cubicBezTo>
                    <a:pt x="61" y="3"/>
                    <a:pt x="55"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1"/>
            <p:cNvSpPr/>
            <p:nvPr/>
          </p:nvSpPr>
          <p:spPr>
            <a:xfrm>
              <a:off x="2673750" y="3280475"/>
              <a:ext cx="254375" cy="161425"/>
            </a:xfrm>
            <a:custGeom>
              <a:avLst/>
              <a:gdLst/>
              <a:ahLst/>
              <a:cxnLst/>
              <a:rect l="l" t="t" r="r" b="b"/>
              <a:pathLst>
                <a:path w="10175" h="6457" extrusionOk="0">
                  <a:moveTo>
                    <a:pt x="9925" y="1"/>
                  </a:moveTo>
                  <a:cubicBezTo>
                    <a:pt x="9861" y="1"/>
                    <a:pt x="9787" y="20"/>
                    <a:pt x="9707" y="60"/>
                  </a:cubicBezTo>
                  <a:lnTo>
                    <a:pt x="434" y="5430"/>
                  </a:lnTo>
                  <a:cubicBezTo>
                    <a:pt x="201" y="5597"/>
                    <a:pt x="34" y="5864"/>
                    <a:pt x="0" y="6164"/>
                  </a:cubicBezTo>
                  <a:cubicBezTo>
                    <a:pt x="0" y="6351"/>
                    <a:pt x="99" y="6457"/>
                    <a:pt x="238" y="6457"/>
                  </a:cubicBezTo>
                  <a:cubicBezTo>
                    <a:pt x="298" y="6457"/>
                    <a:pt x="364" y="6438"/>
                    <a:pt x="434" y="6398"/>
                  </a:cubicBezTo>
                  <a:lnTo>
                    <a:pt x="9707" y="1027"/>
                  </a:lnTo>
                  <a:cubicBezTo>
                    <a:pt x="9974" y="860"/>
                    <a:pt x="10141" y="594"/>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1"/>
            <p:cNvSpPr/>
            <p:nvPr/>
          </p:nvSpPr>
          <p:spPr>
            <a:xfrm>
              <a:off x="2628725" y="3431075"/>
              <a:ext cx="21700" cy="49450"/>
            </a:xfrm>
            <a:custGeom>
              <a:avLst/>
              <a:gdLst/>
              <a:ahLst/>
              <a:cxnLst/>
              <a:rect l="l" t="t" r="r" b="b"/>
              <a:pathLst>
                <a:path w="868" h="1978" extrusionOk="0">
                  <a:moveTo>
                    <a:pt x="53" y="0"/>
                  </a:moveTo>
                  <a:cubicBezTo>
                    <a:pt x="25" y="0"/>
                    <a:pt x="0" y="83"/>
                    <a:pt x="0" y="140"/>
                  </a:cubicBezTo>
                  <a:lnTo>
                    <a:pt x="0" y="1908"/>
                  </a:lnTo>
                  <a:cubicBezTo>
                    <a:pt x="0" y="1949"/>
                    <a:pt x="26" y="1978"/>
                    <a:pt x="45" y="1978"/>
                  </a:cubicBezTo>
                  <a:cubicBezTo>
                    <a:pt x="57" y="1978"/>
                    <a:pt x="67" y="1967"/>
                    <a:pt x="67" y="1941"/>
                  </a:cubicBezTo>
                  <a:lnTo>
                    <a:pt x="834" y="607"/>
                  </a:lnTo>
                  <a:cubicBezTo>
                    <a:pt x="867" y="540"/>
                    <a:pt x="867" y="474"/>
                    <a:pt x="834" y="474"/>
                  </a:cubicBezTo>
                  <a:lnTo>
                    <a:pt x="67" y="7"/>
                  </a:lnTo>
                  <a:cubicBezTo>
                    <a:pt x="62" y="2"/>
                    <a:pt x="58" y="0"/>
                    <a:pt x="5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1"/>
            <p:cNvSpPr/>
            <p:nvPr/>
          </p:nvSpPr>
          <p:spPr>
            <a:xfrm>
              <a:off x="2673750" y="3353875"/>
              <a:ext cx="254375" cy="161400"/>
            </a:xfrm>
            <a:custGeom>
              <a:avLst/>
              <a:gdLst/>
              <a:ahLst/>
              <a:cxnLst/>
              <a:rect l="l" t="t" r="r" b="b"/>
              <a:pathLst>
                <a:path w="10175" h="6456" extrusionOk="0">
                  <a:moveTo>
                    <a:pt x="9925" y="0"/>
                  </a:moveTo>
                  <a:cubicBezTo>
                    <a:pt x="9861" y="0"/>
                    <a:pt x="9787" y="19"/>
                    <a:pt x="9707" y="59"/>
                  </a:cubicBezTo>
                  <a:lnTo>
                    <a:pt x="434" y="5430"/>
                  </a:lnTo>
                  <a:cubicBezTo>
                    <a:pt x="201" y="5597"/>
                    <a:pt x="34" y="5863"/>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1"/>
            <p:cNvSpPr/>
            <p:nvPr/>
          </p:nvSpPr>
          <p:spPr>
            <a:xfrm>
              <a:off x="2628725" y="3504625"/>
              <a:ext cx="21700" cy="49300"/>
            </a:xfrm>
            <a:custGeom>
              <a:avLst/>
              <a:gdLst/>
              <a:ahLst/>
              <a:cxnLst/>
              <a:rect l="l" t="t" r="r" b="b"/>
              <a:pathLst>
                <a:path w="868" h="1972" extrusionOk="0">
                  <a:moveTo>
                    <a:pt x="67" y="0"/>
                  </a:moveTo>
                  <a:cubicBezTo>
                    <a:pt x="33" y="0"/>
                    <a:pt x="0" y="67"/>
                    <a:pt x="0" y="134"/>
                  </a:cubicBezTo>
                  <a:lnTo>
                    <a:pt x="0" y="1902"/>
                  </a:lnTo>
                  <a:cubicBezTo>
                    <a:pt x="0" y="1943"/>
                    <a:pt x="26" y="1971"/>
                    <a:pt x="45" y="1971"/>
                  </a:cubicBezTo>
                  <a:cubicBezTo>
                    <a:pt x="57" y="1971"/>
                    <a:pt x="67" y="1960"/>
                    <a:pt x="67" y="1935"/>
                  </a:cubicBezTo>
                  <a:lnTo>
                    <a:pt x="834" y="601"/>
                  </a:lnTo>
                  <a:cubicBezTo>
                    <a:pt x="867" y="567"/>
                    <a:pt x="867" y="501"/>
                    <a:pt x="834" y="467"/>
                  </a:cubicBez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1"/>
            <p:cNvSpPr/>
            <p:nvPr/>
          </p:nvSpPr>
          <p:spPr>
            <a:xfrm>
              <a:off x="2673750" y="3427250"/>
              <a:ext cx="254375" cy="161425"/>
            </a:xfrm>
            <a:custGeom>
              <a:avLst/>
              <a:gdLst/>
              <a:ahLst/>
              <a:cxnLst/>
              <a:rect l="l" t="t" r="r" b="b"/>
              <a:pathLst>
                <a:path w="10175" h="6457" extrusionOk="0">
                  <a:moveTo>
                    <a:pt x="9925" y="1"/>
                  </a:moveTo>
                  <a:cubicBezTo>
                    <a:pt x="9861" y="1"/>
                    <a:pt x="9787" y="20"/>
                    <a:pt x="9707" y="60"/>
                  </a:cubicBezTo>
                  <a:lnTo>
                    <a:pt x="434" y="5430"/>
                  </a:lnTo>
                  <a:cubicBezTo>
                    <a:pt x="201" y="5597"/>
                    <a:pt x="34" y="5864"/>
                    <a:pt x="0" y="6164"/>
                  </a:cubicBezTo>
                  <a:cubicBezTo>
                    <a:pt x="0" y="6351"/>
                    <a:pt x="99" y="6456"/>
                    <a:pt x="238" y="6456"/>
                  </a:cubicBezTo>
                  <a:cubicBezTo>
                    <a:pt x="298" y="6456"/>
                    <a:pt x="364" y="6437"/>
                    <a:pt x="434" y="6398"/>
                  </a:cubicBezTo>
                  <a:lnTo>
                    <a:pt x="9707" y="1060"/>
                  </a:lnTo>
                  <a:cubicBezTo>
                    <a:pt x="9974" y="894"/>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1"/>
            <p:cNvSpPr/>
            <p:nvPr/>
          </p:nvSpPr>
          <p:spPr>
            <a:xfrm>
              <a:off x="2628725" y="3577775"/>
              <a:ext cx="21700" cy="49575"/>
            </a:xfrm>
            <a:custGeom>
              <a:avLst/>
              <a:gdLst/>
              <a:ahLst/>
              <a:cxnLst/>
              <a:rect l="l" t="t" r="r" b="b"/>
              <a:pathLst>
                <a:path w="868" h="1983" extrusionOk="0">
                  <a:moveTo>
                    <a:pt x="49" y="1"/>
                  </a:moveTo>
                  <a:cubicBezTo>
                    <a:pt x="22" y="1"/>
                    <a:pt x="0" y="55"/>
                    <a:pt x="0" y="110"/>
                  </a:cubicBezTo>
                  <a:lnTo>
                    <a:pt x="0" y="1944"/>
                  </a:lnTo>
                  <a:cubicBezTo>
                    <a:pt x="0" y="1964"/>
                    <a:pt x="22" y="1983"/>
                    <a:pt x="41" y="1983"/>
                  </a:cubicBezTo>
                  <a:cubicBezTo>
                    <a:pt x="55" y="1983"/>
                    <a:pt x="67" y="1973"/>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1"/>
            <p:cNvSpPr/>
            <p:nvPr/>
          </p:nvSpPr>
          <p:spPr>
            <a:xfrm>
              <a:off x="2673750" y="3501475"/>
              <a:ext cx="254375" cy="161150"/>
            </a:xfrm>
            <a:custGeom>
              <a:avLst/>
              <a:gdLst/>
              <a:ahLst/>
              <a:cxnLst/>
              <a:rect l="l" t="t" r="r" b="b"/>
              <a:pathLst>
                <a:path w="10175" h="6446" extrusionOk="0">
                  <a:moveTo>
                    <a:pt x="9925" y="1"/>
                  </a:moveTo>
                  <a:cubicBezTo>
                    <a:pt x="9861" y="1"/>
                    <a:pt x="9787" y="20"/>
                    <a:pt x="9707" y="59"/>
                  </a:cubicBezTo>
                  <a:lnTo>
                    <a:pt x="434" y="5397"/>
                  </a:lnTo>
                  <a:cubicBezTo>
                    <a:pt x="201" y="5563"/>
                    <a:pt x="34" y="5830"/>
                    <a:pt x="0" y="6164"/>
                  </a:cubicBezTo>
                  <a:cubicBezTo>
                    <a:pt x="0" y="6342"/>
                    <a:pt x="89" y="6446"/>
                    <a:pt x="218" y="6446"/>
                  </a:cubicBezTo>
                  <a:cubicBezTo>
                    <a:pt x="282" y="6446"/>
                    <a:pt x="356" y="6420"/>
                    <a:pt x="434" y="6364"/>
                  </a:cubicBezTo>
                  <a:lnTo>
                    <a:pt x="9707" y="1027"/>
                  </a:lnTo>
                  <a:cubicBezTo>
                    <a:pt x="9974" y="860"/>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1"/>
            <p:cNvSpPr/>
            <p:nvPr/>
          </p:nvSpPr>
          <p:spPr>
            <a:xfrm>
              <a:off x="2628725" y="3650550"/>
              <a:ext cx="21700" cy="49650"/>
            </a:xfrm>
            <a:custGeom>
              <a:avLst/>
              <a:gdLst/>
              <a:ahLst/>
              <a:cxnLst/>
              <a:rect l="l" t="t" r="r" b="b"/>
              <a:pathLst>
                <a:path w="868" h="1986" extrusionOk="0">
                  <a:moveTo>
                    <a:pt x="67" y="1"/>
                  </a:moveTo>
                  <a:cubicBezTo>
                    <a:pt x="33" y="1"/>
                    <a:pt x="0" y="67"/>
                    <a:pt x="0" y="134"/>
                  </a:cubicBezTo>
                  <a:lnTo>
                    <a:pt x="0" y="1935"/>
                  </a:lnTo>
                  <a:cubicBezTo>
                    <a:pt x="0" y="1969"/>
                    <a:pt x="17" y="1985"/>
                    <a:pt x="33" y="1985"/>
                  </a:cubicBezTo>
                  <a:cubicBezTo>
                    <a:pt x="50" y="1985"/>
                    <a:pt x="67" y="1969"/>
                    <a:pt x="67" y="1935"/>
                  </a:cubicBezTo>
                  <a:lnTo>
                    <a:pt x="834" y="601"/>
                  </a:lnTo>
                  <a:cubicBezTo>
                    <a:pt x="867" y="568"/>
                    <a:pt x="867" y="501"/>
                    <a:pt x="834" y="468"/>
                  </a:cubicBezTo>
                  <a:lnTo>
                    <a:pt x="6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1"/>
            <p:cNvSpPr/>
            <p:nvPr/>
          </p:nvSpPr>
          <p:spPr>
            <a:xfrm>
              <a:off x="2673750" y="3574025"/>
              <a:ext cx="254375" cy="161425"/>
            </a:xfrm>
            <a:custGeom>
              <a:avLst/>
              <a:gdLst/>
              <a:ahLst/>
              <a:cxnLst/>
              <a:rect l="l" t="t" r="r" b="b"/>
              <a:pathLst>
                <a:path w="10175" h="6457" extrusionOk="0">
                  <a:moveTo>
                    <a:pt x="9925" y="1"/>
                  </a:moveTo>
                  <a:cubicBezTo>
                    <a:pt x="9861" y="1"/>
                    <a:pt x="9787" y="20"/>
                    <a:pt x="9707" y="60"/>
                  </a:cubicBezTo>
                  <a:lnTo>
                    <a:pt x="434" y="5430"/>
                  </a:lnTo>
                  <a:cubicBezTo>
                    <a:pt x="201" y="5564"/>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1"/>
            <p:cNvSpPr/>
            <p:nvPr/>
          </p:nvSpPr>
          <p:spPr>
            <a:xfrm>
              <a:off x="2628725" y="3724550"/>
              <a:ext cx="21700" cy="49175"/>
            </a:xfrm>
            <a:custGeom>
              <a:avLst/>
              <a:gdLst/>
              <a:ahLst/>
              <a:cxnLst/>
              <a:rect l="l" t="t" r="r" b="b"/>
              <a:pathLst>
                <a:path w="868" h="1967" extrusionOk="0">
                  <a:moveTo>
                    <a:pt x="49" y="1"/>
                  </a:moveTo>
                  <a:cubicBezTo>
                    <a:pt x="23" y="1"/>
                    <a:pt x="0" y="61"/>
                    <a:pt x="0" y="143"/>
                  </a:cubicBezTo>
                  <a:lnTo>
                    <a:pt x="0" y="1911"/>
                  </a:lnTo>
                  <a:cubicBezTo>
                    <a:pt x="0" y="1950"/>
                    <a:pt x="23" y="1966"/>
                    <a:pt x="42" y="1966"/>
                  </a:cubicBezTo>
                  <a:cubicBezTo>
                    <a:pt x="55" y="1966"/>
                    <a:pt x="67" y="1958"/>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1"/>
            <p:cNvSpPr/>
            <p:nvPr/>
          </p:nvSpPr>
          <p:spPr>
            <a:xfrm>
              <a:off x="2673750" y="3647050"/>
              <a:ext cx="254375" cy="161475"/>
            </a:xfrm>
            <a:custGeom>
              <a:avLst/>
              <a:gdLst/>
              <a:ahLst/>
              <a:cxnLst/>
              <a:rect l="l" t="t" r="r" b="b"/>
              <a:pathLst>
                <a:path w="10175" h="6459" extrusionOk="0">
                  <a:moveTo>
                    <a:pt x="9928" y="0"/>
                  </a:moveTo>
                  <a:cubicBezTo>
                    <a:pt x="9863" y="0"/>
                    <a:pt x="9788" y="23"/>
                    <a:pt x="9707" y="74"/>
                  </a:cubicBezTo>
                  <a:lnTo>
                    <a:pt x="434" y="5411"/>
                  </a:lnTo>
                  <a:cubicBezTo>
                    <a:pt x="201" y="5578"/>
                    <a:pt x="34" y="5845"/>
                    <a:pt x="0" y="6145"/>
                  </a:cubicBezTo>
                  <a:cubicBezTo>
                    <a:pt x="0" y="6347"/>
                    <a:pt x="91" y="6459"/>
                    <a:pt x="222" y="6459"/>
                  </a:cubicBezTo>
                  <a:cubicBezTo>
                    <a:pt x="285" y="6459"/>
                    <a:pt x="358" y="6433"/>
                    <a:pt x="434" y="6379"/>
                  </a:cubicBezTo>
                  <a:lnTo>
                    <a:pt x="9707" y="1041"/>
                  </a:lnTo>
                  <a:cubicBezTo>
                    <a:pt x="9974" y="875"/>
                    <a:pt x="10141" y="608"/>
                    <a:pt x="10174" y="308"/>
                  </a:cubicBezTo>
                  <a:cubicBezTo>
                    <a:pt x="10174" y="122"/>
                    <a:pt x="10077" y="0"/>
                    <a:pt x="99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1"/>
            <p:cNvSpPr/>
            <p:nvPr/>
          </p:nvSpPr>
          <p:spPr>
            <a:xfrm>
              <a:off x="2628725" y="3797950"/>
              <a:ext cx="21700" cy="49025"/>
            </a:xfrm>
            <a:custGeom>
              <a:avLst/>
              <a:gdLst/>
              <a:ahLst/>
              <a:cxnLst/>
              <a:rect l="l" t="t" r="r" b="b"/>
              <a:pathLst>
                <a:path w="868" h="1961" extrusionOk="0">
                  <a:moveTo>
                    <a:pt x="49" y="0"/>
                  </a:moveTo>
                  <a:cubicBezTo>
                    <a:pt x="22" y="0"/>
                    <a:pt x="0" y="55"/>
                    <a:pt x="0" y="109"/>
                  </a:cubicBezTo>
                  <a:lnTo>
                    <a:pt x="0" y="1910"/>
                  </a:lnTo>
                  <a:cubicBezTo>
                    <a:pt x="0" y="1944"/>
                    <a:pt x="17" y="1960"/>
                    <a:pt x="33" y="1960"/>
                  </a:cubicBezTo>
                  <a:cubicBezTo>
                    <a:pt x="50" y="1960"/>
                    <a:pt x="67" y="1944"/>
                    <a:pt x="67" y="1910"/>
                  </a:cubicBezTo>
                  <a:lnTo>
                    <a:pt x="834" y="609"/>
                  </a:lnTo>
                  <a:cubicBezTo>
                    <a:pt x="867" y="543"/>
                    <a:pt x="867" y="476"/>
                    <a:pt x="834" y="476"/>
                  </a:cubicBezTo>
                  <a:lnTo>
                    <a:pt x="67" y="9"/>
                  </a:lnTo>
                  <a:cubicBezTo>
                    <a:pt x="61" y="3"/>
                    <a:pt x="55" y="0"/>
                    <a:pt x="4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1"/>
            <p:cNvSpPr/>
            <p:nvPr/>
          </p:nvSpPr>
          <p:spPr>
            <a:xfrm>
              <a:off x="2673750" y="3720800"/>
              <a:ext cx="254375" cy="161425"/>
            </a:xfrm>
            <a:custGeom>
              <a:avLst/>
              <a:gdLst/>
              <a:ahLst/>
              <a:cxnLst/>
              <a:rect l="l" t="t" r="r" b="b"/>
              <a:pathLst>
                <a:path w="10175" h="6457" extrusionOk="0">
                  <a:moveTo>
                    <a:pt x="9925" y="1"/>
                  </a:moveTo>
                  <a:cubicBezTo>
                    <a:pt x="9861" y="1"/>
                    <a:pt x="9787" y="20"/>
                    <a:pt x="9707" y="59"/>
                  </a:cubicBezTo>
                  <a:lnTo>
                    <a:pt x="434" y="5397"/>
                  </a:lnTo>
                  <a:cubicBezTo>
                    <a:pt x="201" y="5563"/>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1"/>
            <p:cNvSpPr/>
            <p:nvPr/>
          </p:nvSpPr>
          <p:spPr>
            <a:xfrm>
              <a:off x="2628725" y="3871550"/>
              <a:ext cx="21700" cy="48800"/>
            </a:xfrm>
            <a:custGeom>
              <a:avLst/>
              <a:gdLst/>
              <a:ahLst/>
              <a:cxnLst/>
              <a:rect l="l" t="t" r="r" b="b"/>
              <a:pathLst>
                <a:path w="868" h="1952" extrusionOk="0">
                  <a:moveTo>
                    <a:pt x="67" y="0"/>
                  </a:moveTo>
                  <a:cubicBezTo>
                    <a:pt x="33" y="0"/>
                    <a:pt x="0" y="67"/>
                    <a:pt x="0" y="134"/>
                  </a:cubicBezTo>
                  <a:lnTo>
                    <a:pt x="0" y="1902"/>
                  </a:lnTo>
                  <a:cubicBezTo>
                    <a:pt x="0" y="1935"/>
                    <a:pt x="17" y="1952"/>
                    <a:pt x="33" y="1952"/>
                  </a:cubicBezTo>
                  <a:cubicBezTo>
                    <a:pt x="50" y="1952"/>
                    <a:pt x="67" y="1935"/>
                    <a:pt x="67" y="1902"/>
                  </a:cubicBezTo>
                  <a:lnTo>
                    <a:pt x="834" y="601"/>
                  </a:lnTo>
                  <a:cubicBezTo>
                    <a:pt x="867" y="567"/>
                    <a:pt x="867" y="501"/>
                    <a:pt x="834" y="467"/>
                  </a:cubicBez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1"/>
            <p:cNvSpPr/>
            <p:nvPr/>
          </p:nvSpPr>
          <p:spPr>
            <a:xfrm>
              <a:off x="3136575" y="1656475"/>
              <a:ext cx="783925" cy="662800"/>
            </a:xfrm>
            <a:custGeom>
              <a:avLst/>
              <a:gdLst/>
              <a:ahLst/>
              <a:cxnLst/>
              <a:rect l="l" t="t" r="r" b="b"/>
              <a:pathLst>
                <a:path w="31357" h="26512" extrusionOk="0">
                  <a:moveTo>
                    <a:pt x="31106" y="1"/>
                  </a:moveTo>
                  <a:cubicBezTo>
                    <a:pt x="31042" y="1"/>
                    <a:pt x="30969" y="24"/>
                    <a:pt x="30889" y="73"/>
                  </a:cubicBezTo>
                  <a:lnTo>
                    <a:pt x="468" y="17653"/>
                  </a:lnTo>
                  <a:cubicBezTo>
                    <a:pt x="201" y="17819"/>
                    <a:pt x="34" y="18086"/>
                    <a:pt x="1" y="18420"/>
                  </a:cubicBezTo>
                  <a:lnTo>
                    <a:pt x="1" y="26192"/>
                  </a:lnTo>
                  <a:cubicBezTo>
                    <a:pt x="1" y="26387"/>
                    <a:pt x="108" y="26511"/>
                    <a:pt x="270" y="26511"/>
                  </a:cubicBezTo>
                  <a:cubicBezTo>
                    <a:pt x="329" y="26511"/>
                    <a:pt x="396" y="26495"/>
                    <a:pt x="468" y="26459"/>
                  </a:cubicBezTo>
                  <a:lnTo>
                    <a:pt x="30889" y="8880"/>
                  </a:lnTo>
                  <a:cubicBezTo>
                    <a:pt x="31156" y="8713"/>
                    <a:pt x="31323" y="8413"/>
                    <a:pt x="31356" y="8079"/>
                  </a:cubicBezTo>
                  <a:lnTo>
                    <a:pt x="31356" y="340"/>
                  </a:lnTo>
                  <a:cubicBezTo>
                    <a:pt x="31356" y="129"/>
                    <a:pt x="31258" y="1"/>
                    <a:pt x="3110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1"/>
            <p:cNvSpPr/>
            <p:nvPr/>
          </p:nvSpPr>
          <p:spPr>
            <a:xfrm>
              <a:off x="3212475" y="2151975"/>
              <a:ext cx="10850" cy="29575"/>
            </a:xfrm>
            <a:custGeom>
              <a:avLst/>
              <a:gdLst/>
              <a:ahLst/>
              <a:cxnLst/>
              <a:rect l="l" t="t" r="r" b="b"/>
              <a:pathLst>
                <a:path w="434" h="1183" extrusionOk="0">
                  <a:moveTo>
                    <a:pt x="434" y="1"/>
                  </a:moveTo>
                  <a:lnTo>
                    <a:pt x="0" y="234"/>
                  </a:lnTo>
                  <a:lnTo>
                    <a:pt x="0" y="268"/>
                  </a:lnTo>
                  <a:cubicBezTo>
                    <a:pt x="0" y="268"/>
                    <a:pt x="0" y="301"/>
                    <a:pt x="0" y="301"/>
                  </a:cubicBezTo>
                  <a:lnTo>
                    <a:pt x="0" y="434"/>
                  </a:lnTo>
                  <a:lnTo>
                    <a:pt x="0" y="468"/>
                  </a:lnTo>
                  <a:lnTo>
                    <a:pt x="267" y="301"/>
                  </a:lnTo>
                  <a:lnTo>
                    <a:pt x="67" y="1135"/>
                  </a:lnTo>
                  <a:cubicBezTo>
                    <a:pt x="67" y="1159"/>
                    <a:pt x="83" y="1182"/>
                    <a:pt x="93" y="1182"/>
                  </a:cubicBezTo>
                  <a:cubicBezTo>
                    <a:pt x="97" y="1182"/>
                    <a:pt x="100" y="1178"/>
                    <a:pt x="100" y="1168"/>
                  </a:cubicBezTo>
                  <a:lnTo>
                    <a:pt x="234" y="1102"/>
                  </a:lnTo>
                  <a:cubicBezTo>
                    <a:pt x="234" y="1068"/>
                    <a:pt x="234" y="1068"/>
                    <a:pt x="234" y="1068"/>
                  </a:cubicBezTo>
                  <a:lnTo>
                    <a:pt x="434" y="234"/>
                  </a:lnTo>
                  <a:cubicBezTo>
                    <a:pt x="434" y="201"/>
                    <a:pt x="434" y="168"/>
                    <a:pt x="434" y="134"/>
                  </a:cubicBezTo>
                  <a:lnTo>
                    <a:pt x="4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1"/>
            <p:cNvSpPr/>
            <p:nvPr/>
          </p:nvSpPr>
          <p:spPr>
            <a:xfrm>
              <a:off x="3226650" y="2144475"/>
              <a:ext cx="13350" cy="27550"/>
            </a:xfrm>
            <a:custGeom>
              <a:avLst/>
              <a:gdLst/>
              <a:ahLst/>
              <a:cxnLst/>
              <a:rect l="l" t="t" r="r" b="b"/>
              <a:pathLst>
                <a:path w="534" h="1102" extrusionOk="0">
                  <a:moveTo>
                    <a:pt x="367" y="267"/>
                  </a:moveTo>
                  <a:cubicBezTo>
                    <a:pt x="367" y="301"/>
                    <a:pt x="367" y="301"/>
                    <a:pt x="367" y="334"/>
                  </a:cubicBezTo>
                  <a:cubicBezTo>
                    <a:pt x="367" y="334"/>
                    <a:pt x="367" y="368"/>
                    <a:pt x="367" y="401"/>
                  </a:cubicBezTo>
                  <a:lnTo>
                    <a:pt x="367" y="634"/>
                  </a:lnTo>
                  <a:lnTo>
                    <a:pt x="334" y="634"/>
                  </a:lnTo>
                  <a:cubicBezTo>
                    <a:pt x="367" y="634"/>
                    <a:pt x="367" y="668"/>
                    <a:pt x="367" y="701"/>
                  </a:cubicBezTo>
                  <a:cubicBezTo>
                    <a:pt x="367" y="701"/>
                    <a:pt x="367" y="734"/>
                    <a:pt x="367" y="768"/>
                  </a:cubicBezTo>
                  <a:cubicBezTo>
                    <a:pt x="367" y="768"/>
                    <a:pt x="367" y="801"/>
                    <a:pt x="334" y="801"/>
                  </a:cubicBezTo>
                  <a:cubicBezTo>
                    <a:pt x="334" y="835"/>
                    <a:pt x="300" y="835"/>
                    <a:pt x="300" y="835"/>
                  </a:cubicBezTo>
                  <a:cubicBezTo>
                    <a:pt x="284" y="851"/>
                    <a:pt x="275" y="860"/>
                    <a:pt x="267" y="860"/>
                  </a:cubicBezTo>
                  <a:cubicBezTo>
                    <a:pt x="259" y="860"/>
                    <a:pt x="250" y="851"/>
                    <a:pt x="234" y="835"/>
                  </a:cubicBezTo>
                  <a:cubicBezTo>
                    <a:pt x="200" y="835"/>
                    <a:pt x="200" y="835"/>
                    <a:pt x="234" y="801"/>
                  </a:cubicBezTo>
                  <a:lnTo>
                    <a:pt x="234" y="734"/>
                  </a:lnTo>
                  <a:lnTo>
                    <a:pt x="234" y="501"/>
                  </a:lnTo>
                  <a:lnTo>
                    <a:pt x="234" y="434"/>
                  </a:lnTo>
                  <a:cubicBezTo>
                    <a:pt x="200" y="401"/>
                    <a:pt x="200" y="401"/>
                    <a:pt x="234" y="368"/>
                  </a:cubicBezTo>
                  <a:cubicBezTo>
                    <a:pt x="234" y="368"/>
                    <a:pt x="234" y="334"/>
                    <a:pt x="234" y="334"/>
                  </a:cubicBezTo>
                  <a:cubicBezTo>
                    <a:pt x="267" y="301"/>
                    <a:pt x="267" y="301"/>
                    <a:pt x="300" y="267"/>
                  </a:cubicBezTo>
                  <a:close/>
                  <a:moveTo>
                    <a:pt x="400" y="1"/>
                  </a:moveTo>
                  <a:cubicBezTo>
                    <a:pt x="334" y="1"/>
                    <a:pt x="300" y="34"/>
                    <a:pt x="267" y="67"/>
                  </a:cubicBezTo>
                  <a:cubicBezTo>
                    <a:pt x="234" y="67"/>
                    <a:pt x="167" y="101"/>
                    <a:pt x="134" y="167"/>
                  </a:cubicBezTo>
                  <a:cubicBezTo>
                    <a:pt x="100" y="201"/>
                    <a:pt x="100" y="234"/>
                    <a:pt x="67" y="267"/>
                  </a:cubicBezTo>
                  <a:cubicBezTo>
                    <a:pt x="34" y="334"/>
                    <a:pt x="34" y="368"/>
                    <a:pt x="34" y="434"/>
                  </a:cubicBezTo>
                  <a:cubicBezTo>
                    <a:pt x="0" y="501"/>
                    <a:pt x="0" y="534"/>
                    <a:pt x="34" y="601"/>
                  </a:cubicBezTo>
                  <a:lnTo>
                    <a:pt x="34" y="835"/>
                  </a:lnTo>
                  <a:cubicBezTo>
                    <a:pt x="0" y="901"/>
                    <a:pt x="0" y="935"/>
                    <a:pt x="34" y="968"/>
                  </a:cubicBezTo>
                  <a:cubicBezTo>
                    <a:pt x="34" y="1001"/>
                    <a:pt x="34" y="1035"/>
                    <a:pt x="67" y="1068"/>
                  </a:cubicBezTo>
                  <a:cubicBezTo>
                    <a:pt x="100" y="1101"/>
                    <a:pt x="100" y="1101"/>
                    <a:pt x="134" y="1101"/>
                  </a:cubicBezTo>
                  <a:cubicBezTo>
                    <a:pt x="200" y="1101"/>
                    <a:pt x="234" y="1101"/>
                    <a:pt x="267" y="1068"/>
                  </a:cubicBezTo>
                  <a:cubicBezTo>
                    <a:pt x="300" y="1035"/>
                    <a:pt x="367" y="1001"/>
                    <a:pt x="400" y="968"/>
                  </a:cubicBezTo>
                  <a:cubicBezTo>
                    <a:pt x="434" y="935"/>
                    <a:pt x="434" y="901"/>
                    <a:pt x="467" y="835"/>
                  </a:cubicBezTo>
                  <a:cubicBezTo>
                    <a:pt x="501" y="801"/>
                    <a:pt x="501" y="734"/>
                    <a:pt x="534" y="701"/>
                  </a:cubicBezTo>
                  <a:cubicBezTo>
                    <a:pt x="534" y="634"/>
                    <a:pt x="534" y="601"/>
                    <a:pt x="534" y="534"/>
                  </a:cubicBezTo>
                  <a:lnTo>
                    <a:pt x="534" y="267"/>
                  </a:lnTo>
                  <a:cubicBezTo>
                    <a:pt x="534" y="234"/>
                    <a:pt x="534" y="201"/>
                    <a:pt x="534" y="134"/>
                  </a:cubicBezTo>
                  <a:cubicBezTo>
                    <a:pt x="501" y="101"/>
                    <a:pt x="501" y="67"/>
                    <a:pt x="467" y="34"/>
                  </a:cubicBezTo>
                  <a:cubicBezTo>
                    <a:pt x="434" y="34"/>
                    <a:pt x="434" y="1"/>
                    <a:pt x="4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1"/>
            <p:cNvSpPr/>
            <p:nvPr/>
          </p:nvSpPr>
          <p:spPr>
            <a:xfrm>
              <a:off x="3241650" y="2131975"/>
              <a:ext cx="17550" cy="32550"/>
            </a:xfrm>
            <a:custGeom>
              <a:avLst/>
              <a:gdLst/>
              <a:ahLst/>
              <a:cxnLst/>
              <a:rect l="l" t="t" r="r" b="b"/>
              <a:pathLst>
                <a:path w="702" h="1302" extrusionOk="0">
                  <a:moveTo>
                    <a:pt x="167" y="401"/>
                  </a:moveTo>
                  <a:cubicBezTo>
                    <a:pt x="167" y="434"/>
                    <a:pt x="167" y="434"/>
                    <a:pt x="167" y="467"/>
                  </a:cubicBezTo>
                  <a:lnTo>
                    <a:pt x="167" y="534"/>
                  </a:lnTo>
                  <a:cubicBezTo>
                    <a:pt x="167" y="567"/>
                    <a:pt x="167" y="601"/>
                    <a:pt x="167" y="601"/>
                  </a:cubicBezTo>
                  <a:cubicBezTo>
                    <a:pt x="167" y="634"/>
                    <a:pt x="134" y="634"/>
                    <a:pt x="134" y="634"/>
                  </a:cubicBezTo>
                  <a:lnTo>
                    <a:pt x="101" y="634"/>
                  </a:lnTo>
                  <a:cubicBezTo>
                    <a:pt x="101" y="634"/>
                    <a:pt x="101" y="601"/>
                    <a:pt x="101" y="601"/>
                  </a:cubicBezTo>
                  <a:cubicBezTo>
                    <a:pt x="101" y="567"/>
                    <a:pt x="101" y="534"/>
                    <a:pt x="101" y="501"/>
                  </a:cubicBezTo>
                  <a:cubicBezTo>
                    <a:pt x="101" y="467"/>
                    <a:pt x="101" y="467"/>
                    <a:pt x="101" y="434"/>
                  </a:cubicBezTo>
                  <a:cubicBezTo>
                    <a:pt x="101" y="434"/>
                    <a:pt x="101" y="401"/>
                    <a:pt x="134" y="401"/>
                  </a:cubicBezTo>
                  <a:close/>
                  <a:moveTo>
                    <a:pt x="167" y="267"/>
                  </a:moveTo>
                  <a:cubicBezTo>
                    <a:pt x="134" y="267"/>
                    <a:pt x="101" y="300"/>
                    <a:pt x="101" y="334"/>
                  </a:cubicBezTo>
                  <a:cubicBezTo>
                    <a:pt x="67" y="334"/>
                    <a:pt x="67" y="367"/>
                    <a:pt x="34" y="401"/>
                  </a:cubicBezTo>
                  <a:cubicBezTo>
                    <a:pt x="34" y="401"/>
                    <a:pt x="34" y="434"/>
                    <a:pt x="34" y="467"/>
                  </a:cubicBezTo>
                  <a:cubicBezTo>
                    <a:pt x="34" y="501"/>
                    <a:pt x="34" y="534"/>
                    <a:pt x="34" y="567"/>
                  </a:cubicBezTo>
                  <a:lnTo>
                    <a:pt x="34" y="667"/>
                  </a:lnTo>
                  <a:cubicBezTo>
                    <a:pt x="1" y="667"/>
                    <a:pt x="1" y="701"/>
                    <a:pt x="34" y="734"/>
                  </a:cubicBezTo>
                  <a:cubicBezTo>
                    <a:pt x="34" y="767"/>
                    <a:pt x="34" y="767"/>
                    <a:pt x="34" y="767"/>
                  </a:cubicBezTo>
                  <a:cubicBezTo>
                    <a:pt x="51" y="784"/>
                    <a:pt x="59" y="792"/>
                    <a:pt x="67" y="792"/>
                  </a:cubicBezTo>
                  <a:cubicBezTo>
                    <a:pt x="76" y="792"/>
                    <a:pt x="84" y="784"/>
                    <a:pt x="101" y="767"/>
                  </a:cubicBezTo>
                  <a:cubicBezTo>
                    <a:pt x="101" y="784"/>
                    <a:pt x="109" y="792"/>
                    <a:pt x="122" y="792"/>
                  </a:cubicBezTo>
                  <a:cubicBezTo>
                    <a:pt x="134" y="792"/>
                    <a:pt x="151" y="784"/>
                    <a:pt x="167" y="767"/>
                  </a:cubicBezTo>
                  <a:cubicBezTo>
                    <a:pt x="167" y="767"/>
                    <a:pt x="201" y="734"/>
                    <a:pt x="234" y="734"/>
                  </a:cubicBezTo>
                  <a:cubicBezTo>
                    <a:pt x="234" y="701"/>
                    <a:pt x="234" y="667"/>
                    <a:pt x="267" y="667"/>
                  </a:cubicBezTo>
                  <a:cubicBezTo>
                    <a:pt x="267" y="634"/>
                    <a:pt x="267" y="601"/>
                    <a:pt x="301" y="567"/>
                  </a:cubicBezTo>
                  <a:cubicBezTo>
                    <a:pt x="301" y="567"/>
                    <a:pt x="301" y="534"/>
                    <a:pt x="301" y="501"/>
                  </a:cubicBezTo>
                  <a:lnTo>
                    <a:pt x="301" y="401"/>
                  </a:lnTo>
                  <a:cubicBezTo>
                    <a:pt x="301" y="367"/>
                    <a:pt x="301" y="334"/>
                    <a:pt x="301" y="334"/>
                  </a:cubicBezTo>
                  <a:lnTo>
                    <a:pt x="267" y="267"/>
                  </a:lnTo>
                  <a:close/>
                  <a:moveTo>
                    <a:pt x="601" y="667"/>
                  </a:moveTo>
                  <a:cubicBezTo>
                    <a:pt x="601" y="667"/>
                    <a:pt x="601" y="701"/>
                    <a:pt x="601" y="701"/>
                  </a:cubicBezTo>
                  <a:lnTo>
                    <a:pt x="601" y="801"/>
                  </a:lnTo>
                  <a:cubicBezTo>
                    <a:pt x="601" y="801"/>
                    <a:pt x="601" y="834"/>
                    <a:pt x="601" y="868"/>
                  </a:cubicBezTo>
                  <a:cubicBezTo>
                    <a:pt x="568" y="901"/>
                    <a:pt x="601" y="901"/>
                    <a:pt x="568" y="901"/>
                  </a:cubicBezTo>
                  <a:lnTo>
                    <a:pt x="534" y="901"/>
                  </a:lnTo>
                  <a:cubicBezTo>
                    <a:pt x="534" y="868"/>
                    <a:pt x="534" y="868"/>
                    <a:pt x="534" y="834"/>
                  </a:cubicBezTo>
                  <a:cubicBezTo>
                    <a:pt x="534" y="801"/>
                    <a:pt x="534" y="767"/>
                    <a:pt x="534" y="734"/>
                  </a:cubicBezTo>
                  <a:cubicBezTo>
                    <a:pt x="534" y="734"/>
                    <a:pt x="534" y="701"/>
                    <a:pt x="534" y="701"/>
                  </a:cubicBezTo>
                  <a:cubicBezTo>
                    <a:pt x="534" y="667"/>
                    <a:pt x="534" y="667"/>
                    <a:pt x="568" y="667"/>
                  </a:cubicBezTo>
                  <a:close/>
                  <a:moveTo>
                    <a:pt x="568" y="501"/>
                  </a:moveTo>
                  <a:cubicBezTo>
                    <a:pt x="534" y="501"/>
                    <a:pt x="534" y="534"/>
                    <a:pt x="501" y="567"/>
                  </a:cubicBezTo>
                  <a:cubicBezTo>
                    <a:pt x="501" y="567"/>
                    <a:pt x="468" y="601"/>
                    <a:pt x="468" y="634"/>
                  </a:cubicBezTo>
                  <a:cubicBezTo>
                    <a:pt x="468" y="667"/>
                    <a:pt x="434" y="701"/>
                    <a:pt x="434" y="701"/>
                  </a:cubicBezTo>
                  <a:cubicBezTo>
                    <a:pt x="434" y="734"/>
                    <a:pt x="434" y="767"/>
                    <a:pt x="434" y="801"/>
                  </a:cubicBezTo>
                  <a:lnTo>
                    <a:pt x="434" y="901"/>
                  </a:lnTo>
                  <a:cubicBezTo>
                    <a:pt x="434" y="934"/>
                    <a:pt x="434" y="968"/>
                    <a:pt x="434" y="968"/>
                  </a:cubicBezTo>
                  <a:cubicBezTo>
                    <a:pt x="434" y="1001"/>
                    <a:pt x="468" y="1001"/>
                    <a:pt x="468" y="1034"/>
                  </a:cubicBezTo>
                  <a:lnTo>
                    <a:pt x="568" y="1034"/>
                  </a:lnTo>
                  <a:cubicBezTo>
                    <a:pt x="601" y="1001"/>
                    <a:pt x="634" y="1001"/>
                    <a:pt x="634" y="968"/>
                  </a:cubicBezTo>
                  <a:cubicBezTo>
                    <a:pt x="668" y="968"/>
                    <a:pt x="668" y="934"/>
                    <a:pt x="701" y="901"/>
                  </a:cubicBezTo>
                  <a:cubicBezTo>
                    <a:pt x="701" y="868"/>
                    <a:pt x="701" y="868"/>
                    <a:pt x="701" y="834"/>
                  </a:cubicBezTo>
                  <a:cubicBezTo>
                    <a:pt x="701" y="801"/>
                    <a:pt x="701" y="767"/>
                    <a:pt x="701" y="734"/>
                  </a:cubicBezTo>
                  <a:lnTo>
                    <a:pt x="701" y="634"/>
                  </a:lnTo>
                  <a:lnTo>
                    <a:pt x="701" y="567"/>
                  </a:lnTo>
                  <a:cubicBezTo>
                    <a:pt x="701" y="534"/>
                    <a:pt x="668" y="501"/>
                    <a:pt x="668" y="501"/>
                  </a:cubicBezTo>
                  <a:close/>
                  <a:moveTo>
                    <a:pt x="601" y="0"/>
                  </a:moveTo>
                  <a:lnTo>
                    <a:pt x="534" y="67"/>
                  </a:lnTo>
                  <a:lnTo>
                    <a:pt x="534" y="100"/>
                  </a:lnTo>
                  <a:lnTo>
                    <a:pt x="67" y="1301"/>
                  </a:lnTo>
                  <a:lnTo>
                    <a:pt x="67" y="1301"/>
                  </a:lnTo>
                  <a:lnTo>
                    <a:pt x="134" y="1234"/>
                  </a:lnTo>
                  <a:lnTo>
                    <a:pt x="167" y="1234"/>
                  </a:lnTo>
                  <a:lnTo>
                    <a:pt x="167" y="1201"/>
                  </a:lnTo>
                  <a:lnTo>
                    <a:pt x="60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1"/>
            <p:cNvSpPr/>
            <p:nvPr/>
          </p:nvSpPr>
          <p:spPr>
            <a:xfrm>
              <a:off x="3188275" y="2109450"/>
              <a:ext cx="25875" cy="48400"/>
            </a:xfrm>
            <a:custGeom>
              <a:avLst/>
              <a:gdLst/>
              <a:ahLst/>
              <a:cxnLst/>
              <a:rect l="l" t="t" r="r" b="b"/>
              <a:pathLst>
                <a:path w="1035" h="1936" extrusionOk="0">
                  <a:moveTo>
                    <a:pt x="735" y="1"/>
                  </a:moveTo>
                  <a:cubicBezTo>
                    <a:pt x="368" y="601"/>
                    <a:pt x="134" y="1235"/>
                    <a:pt x="1" y="1935"/>
                  </a:cubicBezTo>
                  <a:lnTo>
                    <a:pt x="501" y="1902"/>
                  </a:lnTo>
                  <a:cubicBezTo>
                    <a:pt x="601" y="1402"/>
                    <a:pt x="768" y="901"/>
                    <a:pt x="1035" y="468"/>
                  </a:cubicBezTo>
                  <a:lnTo>
                    <a:pt x="73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1"/>
            <p:cNvSpPr/>
            <p:nvPr/>
          </p:nvSpPr>
          <p:spPr>
            <a:xfrm>
              <a:off x="3206625" y="2077775"/>
              <a:ext cx="29225" cy="43375"/>
            </a:xfrm>
            <a:custGeom>
              <a:avLst/>
              <a:gdLst/>
              <a:ahLst/>
              <a:cxnLst/>
              <a:rect l="l" t="t" r="r" b="b"/>
              <a:pathLst>
                <a:path w="1169" h="1735" extrusionOk="0">
                  <a:moveTo>
                    <a:pt x="1168" y="0"/>
                  </a:moveTo>
                  <a:cubicBezTo>
                    <a:pt x="668" y="300"/>
                    <a:pt x="267" y="734"/>
                    <a:pt x="1" y="1234"/>
                  </a:cubicBezTo>
                  <a:lnTo>
                    <a:pt x="301" y="1735"/>
                  </a:lnTo>
                  <a:cubicBezTo>
                    <a:pt x="501" y="1334"/>
                    <a:pt x="801" y="1034"/>
                    <a:pt x="1168" y="801"/>
                  </a:cubicBezTo>
                  <a:lnTo>
                    <a:pt x="116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1"/>
            <p:cNvSpPr/>
            <p:nvPr/>
          </p:nvSpPr>
          <p:spPr>
            <a:xfrm>
              <a:off x="3185775" y="2156975"/>
              <a:ext cx="15050" cy="48400"/>
            </a:xfrm>
            <a:custGeom>
              <a:avLst/>
              <a:gdLst/>
              <a:ahLst/>
              <a:cxnLst/>
              <a:rect l="l" t="t" r="r" b="b"/>
              <a:pathLst>
                <a:path w="602" h="1936" extrusionOk="0">
                  <a:moveTo>
                    <a:pt x="601" y="1"/>
                  </a:moveTo>
                  <a:lnTo>
                    <a:pt x="101" y="34"/>
                  </a:lnTo>
                  <a:cubicBezTo>
                    <a:pt x="34" y="368"/>
                    <a:pt x="1" y="701"/>
                    <a:pt x="1" y="1035"/>
                  </a:cubicBezTo>
                  <a:cubicBezTo>
                    <a:pt x="1" y="1335"/>
                    <a:pt x="34" y="1635"/>
                    <a:pt x="101" y="1936"/>
                  </a:cubicBezTo>
                  <a:lnTo>
                    <a:pt x="601" y="1402"/>
                  </a:lnTo>
                  <a:cubicBezTo>
                    <a:pt x="568" y="1168"/>
                    <a:pt x="534" y="968"/>
                    <a:pt x="534" y="735"/>
                  </a:cubicBezTo>
                  <a:cubicBezTo>
                    <a:pt x="534" y="501"/>
                    <a:pt x="568" y="234"/>
                    <a:pt x="6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1"/>
            <p:cNvSpPr/>
            <p:nvPr/>
          </p:nvSpPr>
          <p:spPr>
            <a:xfrm>
              <a:off x="3188275" y="2072650"/>
              <a:ext cx="97600" cy="162850"/>
            </a:xfrm>
            <a:custGeom>
              <a:avLst/>
              <a:gdLst/>
              <a:ahLst/>
              <a:cxnLst/>
              <a:rect l="l" t="t" r="r" b="b"/>
              <a:pathLst>
                <a:path w="3904" h="6514" extrusionOk="0">
                  <a:moveTo>
                    <a:pt x="2576" y="1"/>
                  </a:moveTo>
                  <a:cubicBezTo>
                    <a:pt x="2337" y="1"/>
                    <a:pt x="2097" y="69"/>
                    <a:pt x="1902" y="205"/>
                  </a:cubicBezTo>
                  <a:lnTo>
                    <a:pt x="1902" y="1006"/>
                  </a:lnTo>
                  <a:cubicBezTo>
                    <a:pt x="2058" y="908"/>
                    <a:pt x="2236" y="857"/>
                    <a:pt x="2410" y="857"/>
                  </a:cubicBezTo>
                  <a:cubicBezTo>
                    <a:pt x="2535" y="857"/>
                    <a:pt x="2658" y="883"/>
                    <a:pt x="2769" y="939"/>
                  </a:cubicBezTo>
                  <a:cubicBezTo>
                    <a:pt x="3036" y="1139"/>
                    <a:pt x="3236" y="1439"/>
                    <a:pt x="3303" y="1773"/>
                  </a:cubicBezTo>
                  <a:cubicBezTo>
                    <a:pt x="3336" y="1973"/>
                    <a:pt x="3370" y="2206"/>
                    <a:pt x="3370" y="2440"/>
                  </a:cubicBezTo>
                  <a:cubicBezTo>
                    <a:pt x="3370" y="2673"/>
                    <a:pt x="3336" y="2907"/>
                    <a:pt x="3303" y="3174"/>
                  </a:cubicBezTo>
                  <a:cubicBezTo>
                    <a:pt x="3203" y="3674"/>
                    <a:pt x="3036" y="4141"/>
                    <a:pt x="2769" y="4608"/>
                  </a:cubicBezTo>
                  <a:cubicBezTo>
                    <a:pt x="2569" y="4975"/>
                    <a:pt x="2269" y="5309"/>
                    <a:pt x="1902" y="5542"/>
                  </a:cubicBezTo>
                  <a:cubicBezTo>
                    <a:pt x="1747" y="5639"/>
                    <a:pt x="1569" y="5691"/>
                    <a:pt x="1394" y="5691"/>
                  </a:cubicBezTo>
                  <a:cubicBezTo>
                    <a:pt x="1269" y="5691"/>
                    <a:pt x="1146" y="5665"/>
                    <a:pt x="1035" y="5609"/>
                  </a:cubicBezTo>
                  <a:cubicBezTo>
                    <a:pt x="735" y="5409"/>
                    <a:pt x="568" y="5109"/>
                    <a:pt x="501" y="4775"/>
                  </a:cubicBezTo>
                  <a:lnTo>
                    <a:pt x="1" y="5309"/>
                  </a:lnTo>
                  <a:cubicBezTo>
                    <a:pt x="101" y="5742"/>
                    <a:pt x="334" y="6143"/>
                    <a:pt x="735" y="6409"/>
                  </a:cubicBezTo>
                  <a:cubicBezTo>
                    <a:pt x="887" y="6479"/>
                    <a:pt x="1058" y="6514"/>
                    <a:pt x="1228" y="6514"/>
                  </a:cubicBezTo>
                  <a:cubicBezTo>
                    <a:pt x="1468" y="6514"/>
                    <a:pt x="1708" y="6446"/>
                    <a:pt x="1902" y="6309"/>
                  </a:cubicBezTo>
                  <a:cubicBezTo>
                    <a:pt x="2402" y="6009"/>
                    <a:pt x="2803" y="5576"/>
                    <a:pt x="3070" y="5075"/>
                  </a:cubicBezTo>
                  <a:cubicBezTo>
                    <a:pt x="3403" y="4475"/>
                    <a:pt x="3670" y="3808"/>
                    <a:pt x="3803" y="3140"/>
                  </a:cubicBezTo>
                  <a:cubicBezTo>
                    <a:pt x="3870" y="2807"/>
                    <a:pt x="3870" y="2440"/>
                    <a:pt x="3904" y="2106"/>
                  </a:cubicBezTo>
                  <a:cubicBezTo>
                    <a:pt x="3904" y="1806"/>
                    <a:pt x="3870" y="1506"/>
                    <a:pt x="3803" y="1239"/>
                  </a:cubicBezTo>
                  <a:cubicBezTo>
                    <a:pt x="3703" y="772"/>
                    <a:pt x="3470" y="372"/>
                    <a:pt x="3070" y="105"/>
                  </a:cubicBezTo>
                  <a:cubicBezTo>
                    <a:pt x="2917" y="35"/>
                    <a:pt x="2746" y="1"/>
                    <a:pt x="257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1"/>
            <p:cNvSpPr/>
            <p:nvPr/>
          </p:nvSpPr>
          <p:spPr>
            <a:xfrm>
              <a:off x="3348400" y="1913300"/>
              <a:ext cx="254375" cy="160950"/>
            </a:xfrm>
            <a:custGeom>
              <a:avLst/>
              <a:gdLst/>
              <a:ahLst/>
              <a:cxnLst/>
              <a:rect l="l" t="t" r="r" b="b"/>
              <a:pathLst>
                <a:path w="10175" h="6438" extrusionOk="0">
                  <a:moveTo>
                    <a:pt x="9928" y="1"/>
                  </a:moveTo>
                  <a:cubicBezTo>
                    <a:pt x="9863" y="1"/>
                    <a:pt x="9788" y="24"/>
                    <a:pt x="9707" y="74"/>
                  </a:cubicBezTo>
                  <a:lnTo>
                    <a:pt x="467" y="5412"/>
                  </a:lnTo>
                  <a:cubicBezTo>
                    <a:pt x="200" y="5578"/>
                    <a:pt x="34" y="5845"/>
                    <a:pt x="0" y="6145"/>
                  </a:cubicBezTo>
                  <a:cubicBezTo>
                    <a:pt x="0" y="6333"/>
                    <a:pt x="99" y="6438"/>
                    <a:pt x="250" y="6438"/>
                  </a:cubicBezTo>
                  <a:cubicBezTo>
                    <a:pt x="314" y="6438"/>
                    <a:pt x="388" y="6419"/>
                    <a:pt x="467"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1"/>
            <p:cNvSpPr/>
            <p:nvPr/>
          </p:nvSpPr>
          <p:spPr>
            <a:xfrm>
              <a:off x="3348400" y="1864775"/>
              <a:ext cx="423650" cy="259250"/>
            </a:xfrm>
            <a:custGeom>
              <a:avLst/>
              <a:gdLst/>
              <a:ahLst/>
              <a:cxnLst/>
              <a:rect l="l" t="t" r="r" b="b"/>
              <a:pathLst>
                <a:path w="16946" h="10370" extrusionOk="0">
                  <a:moveTo>
                    <a:pt x="16714" y="0"/>
                  </a:moveTo>
                  <a:cubicBezTo>
                    <a:pt x="16646" y="0"/>
                    <a:pt x="16566" y="26"/>
                    <a:pt x="16479" y="81"/>
                  </a:cubicBezTo>
                  <a:lnTo>
                    <a:pt x="467" y="9321"/>
                  </a:lnTo>
                  <a:cubicBezTo>
                    <a:pt x="200" y="9487"/>
                    <a:pt x="34" y="9754"/>
                    <a:pt x="0" y="10088"/>
                  </a:cubicBezTo>
                  <a:cubicBezTo>
                    <a:pt x="0" y="10266"/>
                    <a:pt x="89" y="10369"/>
                    <a:pt x="228" y="10369"/>
                  </a:cubicBezTo>
                  <a:cubicBezTo>
                    <a:pt x="297" y="10369"/>
                    <a:pt x="378" y="10344"/>
                    <a:pt x="467" y="10288"/>
                  </a:cubicBezTo>
                  <a:lnTo>
                    <a:pt x="16479" y="1048"/>
                  </a:lnTo>
                  <a:cubicBezTo>
                    <a:pt x="16746" y="881"/>
                    <a:pt x="16912" y="614"/>
                    <a:pt x="16946" y="314"/>
                  </a:cubicBezTo>
                  <a:cubicBezTo>
                    <a:pt x="16946" y="112"/>
                    <a:pt x="16855" y="0"/>
                    <a:pt x="1671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1"/>
            <p:cNvSpPr/>
            <p:nvPr/>
          </p:nvSpPr>
          <p:spPr>
            <a:xfrm>
              <a:off x="3962175" y="1179850"/>
              <a:ext cx="783900" cy="662550"/>
            </a:xfrm>
            <a:custGeom>
              <a:avLst/>
              <a:gdLst/>
              <a:ahLst/>
              <a:cxnLst/>
              <a:rect l="l" t="t" r="r" b="b"/>
              <a:pathLst>
                <a:path w="31356" h="26502" extrusionOk="0">
                  <a:moveTo>
                    <a:pt x="31102" y="0"/>
                  </a:moveTo>
                  <a:cubicBezTo>
                    <a:pt x="31039" y="0"/>
                    <a:pt x="30967" y="19"/>
                    <a:pt x="30889" y="58"/>
                  </a:cubicBezTo>
                  <a:lnTo>
                    <a:pt x="467" y="17637"/>
                  </a:lnTo>
                  <a:cubicBezTo>
                    <a:pt x="200" y="17804"/>
                    <a:pt x="34" y="18104"/>
                    <a:pt x="0" y="18404"/>
                  </a:cubicBezTo>
                  <a:lnTo>
                    <a:pt x="0" y="26177"/>
                  </a:lnTo>
                  <a:cubicBezTo>
                    <a:pt x="0" y="26389"/>
                    <a:pt x="101" y="26502"/>
                    <a:pt x="254" y="26502"/>
                  </a:cubicBezTo>
                  <a:cubicBezTo>
                    <a:pt x="317" y="26502"/>
                    <a:pt x="389" y="26482"/>
                    <a:pt x="467" y="26444"/>
                  </a:cubicBezTo>
                  <a:lnTo>
                    <a:pt x="30889" y="8864"/>
                  </a:lnTo>
                  <a:cubicBezTo>
                    <a:pt x="31156" y="8698"/>
                    <a:pt x="31323" y="8397"/>
                    <a:pt x="31356" y="8097"/>
                  </a:cubicBezTo>
                  <a:lnTo>
                    <a:pt x="31356" y="325"/>
                  </a:lnTo>
                  <a:cubicBezTo>
                    <a:pt x="31356" y="112"/>
                    <a:pt x="31256" y="0"/>
                    <a:pt x="3110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1"/>
            <p:cNvSpPr/>
            <p:nvPr/>
          </p:nvSpPr>
          <p:spPr>
            <a:xfrm>
              <a:off x="4043900" y="1672475"/>
              <a:ext cx="13350" cy="28375"/>
            </a:xfrm>
            <a:custGeom>
              <a:avLst/>
              <a:gdLst/>
              <a:ahLst/>
              <a:cxnLst/>
              <a:rect l="l" t="t" r="r" b="b"/>
              <a:pathLst>
                <a:path w="534" h="1135" extrusionOk="0">
                  <a:moveTo>
                    <a:pt x="334" y="267"/>
                  </a:moveTo>
                  <a:cubicBezTo>
                    <a:pt x="367" y="267"/>
                    <a:pt x="367" y="267"/>
                    <a:pt x="367" y="301"/>
                  </a:cubicBezTo>
                  <a:cubicBezTo>
                    <a:pt x="367" y="301"/>
                    <a:pt x="367" y="334"/>
                    <a:pt x="367" y="334"/>
                  </a:cubicBezTo>
                  <a:cubicBezTo>
                    <a:pt x="367" y="367"/>
                    <a:pt x="367" y="367"/>
                    <a:pt x="367" y="401"/>
                  </a:cubicBezTo>
                  <a:cubicBezTo>
                    <a:pt x="367" y="401"/>
                    <a:pt x="367" y="434"/>
                    <a:pt x="334" y="434"/>
                  </a:cubicBezTo>
                  <a:cubicBezTo>
                    <a:pt x="334" y="467"/>
                    <a:pt x="334" y="467"/>
                    <a:pt x="300" y="501"/>
                  </a:cubicBezTo>
                  <a:cubicBezTo>
                    <a:pt x="300" y="501"/>
                    <a:pt x="300" y="501"/>
                    <a:pt x="267" y="534"/>
                  </a:cubicBezTo>
                  <a:lnTo>
                    <a:pt x="200" y="534"/>
                  </a:lnTo>
                  <a:cubicBezTo>
                    <a:pt x="167" y="501"/>
                    <a:pt x="167" y="501"/>
                    <a:pt x="167" y="501"/>
                  </a:cubicBezTo>
                  <a:cubicBezTo>
                    <a:pt x="167" y="467"/>
                    <a:pt x="167" y="467"/>
                    <a:pt x="167" y="434"/>
                  </a:cubicBezTo>
                  <a:cubicBezTo>
                    <a:pt x="167" y="434"/>
                    <a:pt x="167" y="401"/>
                    <a:pt x="167" y="401"/>
                  </a:cubicBezTo>
                  <a:cubicBezTo>
                    <a:pt x="200" y="367"/>
                    <a:pt x="200" y="367"/>
                    <a:pt x="200" y="334"/>
                  </a:cubicBezTo>
                  <a:lnTo>
                    <a:pt x="234" y="301"/>
                  </a:lnTo>
                  <a:lnTo>
                    <a:pt x="267" y="267"/>
                  </a:lnTo>
                  <a:close/>
                  <a:moveTo>
                    <a:pt x="367" y="0"/>
                  </a:moveTo>
                  <a:cubicBezTo>
                    <a:pt x="334" y="0"/>
                    <a:pt x="300" y="34"/>
                    <a:pt x="267" y="34"/>
                  </a:cubicBezTo>
                  <a:cubicBezTo>
                    <a:pt x="234" y="67"/>
                    <a:pt x="200" y="100"/>
                    <a:pt x="167" y="134"/>
                  </a:cubicBezTo>
                  <a:cubicBezTo>
                    <a:pt x="134" y="167"/>
                    <a:pt x="100" y="201"/>
                    <a:pt x="67" y="234"/>
                  </a:cubicBezTo>
                  <a:cubicBezTo>
                    <a:pt x="34" y="267"/>
                    <a:pt x="34" y="334"/>
                    <a:pt x="34" y="401"/>
                  </a:cubicBezTo>
                  <a:cubicBezTo>
                    <a:pt x="0" y="434"/>
                    <a:pt x="0" y="501"/>
                    <a:pt x="0" y="534"/>
                  </a:cubicBezTo>
                  <a:cubicBezTo>
                    <a:pt x="0" y="601"/>
                    <a:pt x="34" y="634"/>
                    <a:pt x="67" y="701"/>
                  </a:cubicBezTo>
                  <a:cubicBezTo>
                    <a:pt x="67" y="701"/>
                    <a:pt x="100" y="734"/>
                    <a:pt x="100" y="768"/>
                  </a:cubicBezTo>
                  <a:cubicBezTo>
                    <a:pt x="134" y="768"/>
                    <a:pt x="167" y="801"/>
                    <a:pt x="167" y="801"/>
                  </a:cubicBezTo>
                  <a:lnTo>
                    <a:pt x="267" y="801"/>
                  </a:lnTo>
                  <a:lnTo>
                    <a:pt x="134" y="1101"/>
                  </a:lnTo>
                  <a:cubicBezTo>
                    <a:pt x="134" y="1101"/>
                    <a:pt x="134" y="1135"/>
                    <a:pt x="134" y="1135"/>
                  </a:cubicBezTo>
                  <a:lnTo>
                    <a:pt x="300" y="1034"/>
                  </a:lnTo>
                  <a:cubicBezTo>
                    <a:pt x="300" y="1034"/>
                    <a:pt x="300" y="1001"/>
                    <a:pt x="300" y="1001"/>
                  </a:cubicBezTo>
                  <a:lnTo>
                    <a:pt x="501" y="534"/>
                  </a:lnTo>
                  <a:lnTo>
                    <a:pt x="501" y="467"/>
                  </a:lnTo>
                  <a:cubicBezTo>
                    <a:pt x="534" y="434"/>
                    <a:pt x="534" y="401"/>
                    <a:pt x="534" y="401"/>
                  </a:cubicBezTo>
                  <a:cubicBezTo>
                    <a:pt x="534" y="367"/>
                    <a:pt x="534" y="334"/>
                    <a:pt x="534" y="301"/>
                  </a:cubicBezTo>
                  <a:cubicBezTo>
                    <a:pt x="534" y="301"/>
                    <a:pt x="534" y="267"/>
                    <a:pt x="534" y="234"/>
                  </a:cubicBezTo>
                  <a:cubicBezTo>
                    <a:pt x="534" y="201"/>
                    <a:pt x="534" y="134"/>
                    <a:pt x="501" y="100"/>
                  </a:cubicBezTo>
                  <a:cubicBezTo>
                    <a:pt x="501" y="67"/>
                    <a:pt x="467" y="34"/>
                    <a:pt x="434" y="34"/>
                  </a:cubicBezTo>
                  <a:cubicBezTo>
                    <a:pt x="434" y="0"/>
                    <a:pt x="400" y="0"/>
                    <a:pt x="3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1"/>
            <p:cNvSpPr/>
            <p:nvPr/>
          </p:nvSpPr>
          <p:spPr>
            <a:xfrm>
              <a:off x="4059725" y="1663300"/>
              <a:ext cx="12550" cy="27550"/>
            </a:xfrm>
            <a:custGeom>
              <a:avLst/>
              <a:gdLst/>
              <a:ahLst/>
              <a:cxnLst/>
              <a:rect l="l" t="t" r="r" b="b"/>
              <a:pathLst>
                <a:path w="502" h="1102" extrusionOk="0">
                  <a:moveTo>
                    <a:pt x="335" y="267"/>
                  </a:moveTo>
                  <a:cubicBezTo>
                    <a:pt x="335" y="301"/>
                    <a:pt x="335" y="301"/>
                    <a:pt x="335" y="334"/>
                  </a:cubicBezTo>
                  <a:cubicBezTo>
                    <a:pt x="335" y="334"/>
                    <a:pt x="335" y="367"/>
                    <a:pt x="335" y="367"/>
                  </a:cubicBezTo>
                  <a:cubicBezTo>
                    <a:pt x="368" y="467"/>
                    <a:pt x="368" y="534"/>
                    <a:pt x="335" y="634"/>
                  </a:cubicBezTo>
                  <a:cubicBezTo>
                    <a:pt x="335" y="634"/>
                    <a:pt x="335" y="668"/>
                    <a:pt x="335" y="701"/>
                  </a:cubicBezTo>
                  <a:cubicBezTo>
                    <a:pt x="335" y="701"/>
                    <a:pt x="335" y="734"/>
                    <a:pt x="335" y="734"/>
                  </a:cubicBezTo>
                  <a:cubicBezTo>
                    <a:pt x="335" y="768"/>
                    <a:pt x="335" y="801"/>
                    <a:pt x="335" y="801"/>
                  </a:cubicBezTo>
                  <a:lnTo>
                    <a:pt x="268" y="834"/>
                  </a:lnTo>
                  <a:lnTo>
                    <a:pt x="201" y="834"/>
                  </a:lnTo>
                  <a:cubicBezTo>
                    <a:pt x="201" y="834"/>
                    <a:pt x="201" y="801"/>
                    <a:pt x="201" y="801"/>
                  </a:cubicBezTo>
                  <a:lnTo>
                    <a:pt x="201" y="734"/>
                  </a:lnTo>
                  <a:cubicBezTo>
                    <a:pt x="201" y="668"/>
                    <a:pt x="201" y="568"/>
                    <a:pt x="201" y="501"/>
                  </a:cubicBezTo>
                  <a:lnTo>
                    <a:pt x="201" y="434"/>
                  </a:lnTo>
                  <a:lnTo>
                    <a:pt x="201" y="367"/>
                  </a:lnTo>
                  <a:cubicBezTo>
                    <a:pt x="201" y="334"/>
                    <a:pt x="201" y="334"/>
                    <a:pt x="234" y="301"/>
                  </a:cubicBezTo>
                  <a:cubicBezTo>
                    <a:pt x="234" y="301"/>
                    <a:pt x="268" y="301"/>
                    <a:pt x="268" y="267"/>
                  </a:cubicBezTo>
                  <a:close/>
                  <a:moveTo>
                    <a:pt x="368" y="0"/>
                  </a:moveTo>
                  <a:cubicBezTo>
                    <a:pt x="335" y="0"/>
                    <a:pt x="301" y="34"/>
                    <a:pt x="268" y="34"/>
                  </a:cubicBezTo>
                  <a:cubicBezTo>
                    <a:pt x="201" y="67"/>
                    <a:pt x="168" y="101"/>
                    <a:pt x="134" y="134"/>
                  </a:cubicBezTo>
                  <a:cubicBezTo>
                    <a:pt x="101" y="201"/>
                    <a:pt x="68" y="234"/>
                    <a:pt x="34" y="267"/>
                  </a:cubicBezTo>
                  <a:cubicBezTo>
                    <a:pt x="34" y="334"/>
                    <a:pt x="1" y="367"/>
                    <a:pt x="1" y="434"/>
                  </a:cubicBezTo>
                  <a:cubicBezTo>
                    <a:pt x="1" y="467"/>
                    <a:pt x="1" y="534"/>
                    <a:pt x="1" y="601"/>
                  </a:cubicBezTo>
                  <a:lnTo>
                    <a:pt x="1" y="734"/>
                  </a:lnTo>
                  <a:lnTo>
                    <a:pt x="1" y="834"/>
                  </a:lnTo>
                  <a:cubicBezTo>
                    <a:pt x="1" y="901"/>
                    <a:pt x="1" y="934"/>
                    <a:pt x="1" y="968"/>
                  </a:cubicBezTo>
                  <a:cubicBezTo>
                    <a:pt x="1" y="1001"/>
                    <a:pt x="34" y="1035"/>
                    <a:pt x="34" y="1068"/>
                  </a:cubicBezTo>
                  <a:cubicBezTo>
                    <a:pt x="68" y="1101"/>
                    <a:pt x="101" y="1101"/>
                    <a:pt x="134" y="1101"/>
                  </a:cubicBezTo>
                  <a:cubicBezTo>
                    <a:pt x="168" y="1101"/>
                    <a:pt x="201" y="1101"/>
                    <a:pt x="268" y="1068"/>
                  </a:cubicBezTo>
                  <a:cubicBezTo>
                    <a:pt x="301" y="1035"/>
                    <a:pt x="335" y="1001"/>
                    <a:pt x="368" y="968"/>
                  </a:cubicBezTo>
                  <a:cubicBezTo>
                    <a:pt x="401" y="934"/>
                    <a:pt x="435" y="901"/>
                    <a:pt x="435" y="834"/>
                  </a:cubicBezTo>
                  <a:cubicBezTo>
                    <a:pt x="468" y="801"/>
                    <a:pt x="501" y="734"/>
                    <a:pt x="501" y="701"/>
                  </a:cubicBezTo>
                  <a:cubicBezTo>
                    <a:pt x="501" y="634"/>
                    <a:pt x="501" y="568"/>
                    <a:pt x="501" y="534"/>
                  </a:cubicBezTo>
                  <a:lnTo>
                    <a:pt x="501" y="401"/>
                  </a:lnTo>
                  <a:lnTo>
                    <a:pt x="501" y="267"/>
                  </a:lnTo>
                  <a:cubicBezTo>
                    <a:pt x="501" y="234"/>
                    <a:pt x="501" y="167"/>
                    <a:pt x="501" y="134"/>
                  </a:cubicBezTo>
                  <a:cubicBezTo>
                    <a:pt x="501" y="101"/>
                    <a:pt x="468" y="67"/>
                    <a:pt x="435" y="34"/>
                  </a:cubicBezTo>
                  <a:cubicBezTo>
                    <a:pt x="435" y="34"/>
                    <a:pt x="401" y="0"/>
                    <a:pt x="3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1"/>
            <p:cNvSpPr/>
            <p:nvPr/>
          </p:nvSpPr>
          <p:spPr>
            <a:xfrm>
              <a:off x="4074750" y="1650800"/>
              <a:ext cx="18375" cy="32550"/>
            </a:xfrm>
            <a:custGeom>
              <a:avLst/>
              <a:gdLst/>
              <a:ahLst/>
              <a:cxnLst/>
              <a:rect l="l" t="t" r="r" b="b"/>
              <a:pathLst>
                <a:path w="735" h="1302" extrusionOk="0">
                  <a:moveTo>
                    <a:pt x="167" y="400"/>
                  </a:moveTo>
                  <a:cubicBezTo>
                    <a:pt x="167" y="434"/>
                    <a:pt x="167" y="434"/>
                    <a:pt x="167" y="467"/>
                  </a:cubicBezTo>
                  <a:lnTo>
                    <a:pt x="167" y="534"/>
                  </a:lnTo>
                  <a:lnTo>
                    <a:pt x="167" y="601"/>
                  </a:lnTo>
                  <a:cubicBezTo>
                    <a:pt x="167" y="634"/>
                    <a:pt x="134" y="634"/>
                    <a:pt x="134" y="634"/>
                  </a:cubicBezTo>
                  <a:cubicBezTo>
                    <a:pt x="112" y="634"/>
                    <a:pt x="104" y="649"/>
                    <a:pt x="102" y="649"/>
                  </a:cubicBezTo>
                  <a:cubicBezTo>
                    <a:pt x="100" y="649"/>
                    <a:pt x="100" y="645"/>
                    <a:pt x="100" y="634"/>
                  </a:cubicBezTo>
                  <a:lnTo>
                    <a:pt x="100" y="601"/>
                  </a:lnTo>
                  <a:lnTo>
                    <a:pt x="100" y="500"/>
                  </a:lnTo>
                  <a:cubicBezTo>
                    <a:pt x="100" y="467"/>
                    <a:pt x="100" y="467"/>
                    <a:pt x="100" y="434"/>
                  </a:cubicBezTo>
                  <a:cubicBezTo>
                    <a:pt x="100" y="434"/>
                    <a:pt x="100" y="400"/>
                    <a:pt x="134" y="400"/>
                  </a:cubicBezTo>
                  <a:close/>
                  <a:moveTo>
                    <a:pt x="188" y="275"/>
                  </a:moveTo>
                  <a:cubicBezTo>
                    <a:pt x="176" y="275"/>
                    <a:pt x="167" y="284"/>
                    <a:pt x="167" y="300"/>
                  </a:cubicBezTo>
                  <a:cubicBezTo>
                    <a:pt x="134" y="300"/>
                    <a:pt x="100" y="300"/>
                    <a:pt x="100" y="334"/>
                  </a:cubicBezTo>
                  <a:cubicBezTo>
                    <a:pt x="67" y="367"/>
                    <a:pt x="67" y="367"/>
                    <a:pt x="34" y="400"/>
                  </a:cubicBezTo>
                  <a:cubicBezTo>
                    <a:pt x="34" y="434"/>
                    <a:pt x="34" y="467"/>
                    <a:pt x="34" y="500"/>
                  </a:cubicBezTo>
                  <a:cubicBezTo>
                    <a:pt x="0" y="500"/>
                    <a:pt x="0" y="534"/>
                    <a:pt x="34" y="567"/>
                  </a:cubicBezTo>
                  <a:cubicBezTo>
                    <a:pt x="0" y="601"/>
                    <a:pt x="0" y="601"/>
                    <a:pt x="34" y="634"/>
                  </a:cubicBezTo>
                  <a:cubicBezTo>
                    <a:pt x="0" y="634"/>
                    <a:pt x="0" y="667"/>
                    <a:pt x="34" y="667"/>
                  </a:cubicBezTo>
                  <a:cubicBezTo>
                    <a:pt x="0" y="701"/>
                    <a:pt x="0" y="734"/>
                    <a:pt x="34" y="767"/>
                  </a:cubicBezTo>
                  <a:cubicBezTo>
                    <a:pt x="34" y="767"/>
                    <a:pt x="34" y="801"/>
                    <a:pt x="34" y="801"/>
                  </a:cubicBezTo>
                  <a:lnTo>
                    <a:pt x="100" y="801"/>
                  </a:lnTo>
                  <a:cubicBezTo>
                    <a:pt x="100" y="801"/>
                    <a:pt x="134" y="801"/>
                    <a:pt x="167" y="767"/>
                  </a:cubicBezTo>
                  <a:cubicBezTo>
                    <a:pt x="167" y="767"/>
                    <a:pt x="201" y="734"/>
                    <a:pt x="234" y="734"/>
                  </a:cubicBezTo>
                  <a:cubicBezTo>
                    <a:pt x="234" y="701"/>
                    <a:pt x="234" y="667"/>
                    <a:pt x="267" y="667"/>
                  </a:cubicBezTo>
                  <a:cubicBezTo>
                    <a:pt x="267" y="634"/>
                    <a:pt x="267" y="601"/>
                    <a:pt x="301" y="567"/>
                  </a:cubicBezTo>
                  <a:cubicBezTo>
                    <a:pt x="301" y="567"/>
                    <a:pt x="301" y="534"/>
                    <a:pt x="301" y="500"/>
                  </a:cubicBezTo>
                  <a:cubicBezTo>
                    <a:pt x="301" y="467"/>
                    <a:pt x="301" y="434"/>
                    <a:pt x="301" y="400"/>
                  </a:cubicBezTo>
                  <a:cubicBezTo>
                    <a:pt x="301" y="367"/>
                    <a:pt x="301" y="334"/>
                    <a:pt x="301" y="334"/>
                  </a:cubicBezTo>
                  <a:cubicBezTo>
                    <a:pt x="267" y="300"/>
                    <a:pt x="267" y="300"/>
                    <a:pt x="267" y="300"/>
                  </a:cubicBezTo>
                  <a:cubicBezTo>
                    <a:pt x="251" y="284"/>
                    <a:pt x="242" y="275"/>
                    <a:pt x="238" y="275"/>
                  </a:cubicBezTo>
                  <a:cubicBezTo>
                    <a:pt x="234" y="275"/>
                    <a:pt x="234" y="284"/>
                    <a:pt x="234" y="300"/>
                  </a:cubicBezTo>
                  <a:cubicBezTo>
                    <a:pt x="217" y="284"/>
                    <a:pt x="201" y="275"/>
                    <a:pt x="188" y="275"/>
                  </a:cubicBezTo>
                  <a:close/>
                  <a:moveTo>
                    <a:pt x="601" y="667"/>
                  </a:moveTo>
                  <a:cubicBezTo>
                    <a:pt x="601" y="667"/>
                    <a:pt x="601" y="701"/>
                    <a:pt x="601" y="701"/>
                  </a:cubicBezTo>
                  <a:cubicBezTo>
                    <a:pt x="601" y="734"/>
                    <a:pt x="601" y="767"/>
                    <a:pt x="601" y="801"/>
                  </a:cubicBezTo>
                  <a:cubicBezTo>
                    <a:pt x="601" y="801"/>
                    <a:pt x="601" y="834"/>
                    <a:pt x="601" y="867"/>
                  </a:cubicBezTo>
                  <a:cubicBezTo>
                    <a:pt x="601" y="867"/>
                    <a:pt x="567" y="901"/>
                    <a:pt x="567" y="901"/>
                  </a:cubicBezTo>
                  <a:lnTo>
                    <a:pt x="534" y="901"/>
                  </a:lnTo>
                  <a:lnTo>
                    <a:pt x="534" y="834"/>
                  </a:lnTo>
                  <a:lnTo>
                    <a:pt x="534" y="734"/>
                  </a:lnTo>
                  <a:cubicBezTo>
                    <a:pt x="534" y="734"/>
                    <a:pt x="534" y="701"/>
                    <a:pt x="534" y="701"/>
                  </a:cubicBezTo>
                  <a:cubicBezTo>
                    <a:pt x="534" y="667"/>
                    <a:pt x="534" y="667"/>
                    <a:pt x="567" y="667"/>
                  </a:cubicBezTo>
                  <a:close/>
                  <a:moveTo>
                    <a:pt x="567" y="500"/>
                  </a:moveTo>
                  <a:cubicBezTo>
                    <a:pt x="567" y="534"/>
                    <a:pt x="534" y="534"/>
                    <a:pt x="534" y="567"/>
                  </a:cubicBezTo>
                  <a:cubicBezTo>
                    <a:pt x="501" y="601"/>
                    <a:pt x="501" y="601"/>
                    <a:pt x="467" y="634"/>
                  </a:cubicBezTo>
                  <a:cubicBezTo>
                    <a:pt x="467" y="667"/>
                    <a:pt x="467" y="701"/>
                    <a:pt x="434" y="701"/>
                  </a:cubicBezTo>
                  <a:cubicBezTo>
                    <a:pt x="434" y="734"/>
                    <a:pt x="434" y="767"/>
                    <a:pt x="434" y="801"/>
                  </a:cubicBezTo>
                  <a:cubicBezTo>
                    <a:pt x="434" y="834"/>
                    <a:pt x="434" y="867"/>
                    <a:pt x="434" y="901"/>
                  </a:cubicBezTo>
                  <a:cubicBezTo>
                    <a:pt x="434" y="934"/>
                    <a:pt x="434" y="967"/>
                    <a:pt x="434" y="967"/>
                  </a:cubicBezTo>
                  <a:cubicBezTo>
                    <a:pt x="467" y="1001"/>
                    <a:pt x="467" y="1001"/>
                    <a:pt x="467" y="1034"/>
                  </a:cubicBezTo>
                  <a:lnTo>
                    <a:pt x="567" y="1034"/>
                  </a:lnTo>
                  <a:cubicBezTo>
                    <a:pt x="601" y="1034"/>
                    <a:pt x="634" y="1001"/>
                    <a:pt x="634" y="967"/>
                  </a:cubicBezTo>
                  <a:cubicBezTo>
                    <a:pt x="668" y="967"/>
                    <a:pt x="668" y="934"/>
                    <a:pt x="701" y="901"/>
                  </a:cubicBezTo>
                  <a:cubicBezTo>
                    <a:pt x="701" y="867"/>
                    <a:pt x="701" y="867"/>
                    <a:pt x="734" y="834"/>
                  </a:cubicBezTo>
                  <a:cubicBezTo>
                    <a:pt x="734" y="801"/>
                    <a:pt x="734" y="767"/>
                    <a:pt x="734" y="734"/>
                  </a:cubicBezTo>
                  <a:cubicBezTo>
                    <a:pt x="734" y="701"/>
                    <a:pt x="734" y="667"/>
                    <a:pt x="734" y="634"/>
                  </a:cubicBezTo>
                  <a:cubicBezTo>
                    <a:pt x="734" y="601"/>
                    <a:pt x="734" y="567"/>
                    <a:pt x="734" y="567"/>
                  </a:cubicBezTo>
                  <a:cubicBezTo>
                    <a:pt x="701" y="534"/>
                    <a:pt x="701" y="534"/>
                    <a:pt x="701" y="500"/>
                  </a:cubicBezTo>
                  <a:close/>
                  <a:moveTo>
                    <a:pt x="634" y="0"/>
                  </a:moveTo>
                  <a:lnTo>
                    <a:pt x="534" y="67"/>
                  </a:lnTo>
                  <a:lnTo>
                    <a:pt x="534" y="100"/>
                  </a:lnTo>
                  <a:lnTo>
                    <a:pt x="100" y="1301"/>
                  </a:lnTo>
                  <a:lnTo>
                    <a:pt x="100" y="1301"/>
                  </a:lnTo>
                  <a:lnTo>
                    <a:pt x="167" y="1234"/>
                  </a:lnTo>
                  <a:cubicBezTo>
                    <a:pt x="167" y="1234"/>
                    <a:pt x="167" y="1201"/>
                    <a:pt x="167" y="1201"/>
                  </a:cubicBezTo>
                  <a:lnTo>
                    <a:pt x="63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1"/>
            <p:cNvSpPr/>
            <p:nvPr/>
          </p:nvSpPr>
          <p:spPr>
            <a:xfrm>
              <a:off x="4038900" y="1596575"/>
              <a:ext cx="29200" cy="43400"/>
            </a:xfrm>
            <a:custGeom>
              <a:avLst/>
              <a:gdLst/>
              <a:ahLst/>
              <a:cxnLst/>
              <a:rect l="l" t="t" r="r" b="b"/>
              <a:pathLst>
                <a:path w="1168" h="1736" extrusionOk="0">
                  <a:moveTo>
                    <a:pt x="1168" y="1"/>
                  </a:moveTo>
                  <a:cubicBezTo>
                    <a:pt x="701" y="334"/>
                    <a:pt x="300" y="768"/>
                    <a:pt x="0" y="1268"/>
                  </a:cubicBezTo>
                  <a:lnTo>
                    <a:pt x="300" y="1735"/>
                  </a:lnTo>
                  <a:cubicBezTo>
                    <a:pt x="534" y="1369"/>
                    <a:pt x="801" y="1035"/>
                    <a:pt x="1168" y="801"/>
                  </a:cubicBezTo>
                  <a:lnTo>
                    <a:pt x="116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1"/>
            <p:cNvSpPr/>
            <p:nvPr/>
          </p:nvSpPr>
          <p:spPr>
            <a:xfrm>
              <a:off x="4018050" y="1591625"/>
              <a:ext cx="100075" cy="163375"/>
            </a:xfrm>
            <a:custGeom>
              <a:avLst/>
              <a:gdLst/>
              <a:ahLst/>
              <a:cxnLst/>
              <a:rect l="l" t="t" r="r" b="b"/>
              <a:pathLst>
                <a:path w="4003" h="6535" extrusionOk="0">
                  <a:moveTo>
                    <a:pt x="2654" y="1"/>
                  </a:moveTo>
                  <a:cubicBezTo>
                    <a:pt x="2431" y="1"/>
                    <a:pt x="2206" y="69"/>
                    <a:pt x="2002" y="199"/>
                  </a:cubicBezTo>
                  <a:lnTo>
                    <a:pt x="2002" y="999"/>
                  </a:lnTo>
                  <a:cubicBezTo>
                    <a:pt x="2157" y="902"/>
                    <a:pt x="2335" y="850"/>
                    <a:pt x="2509" y="850"/>
                  </a:cubicBezTo>
                  <a:cubicBezTo>
                    <a:pt x="2634" y="850"/>
                    <a:pt x="2757" y="877"/>
                    <a:pt x="2869" y="933"/>
                  </a:cubicBezTo>
                  <a:cubicBezTo>
                    <a:pt x="3169" y="1133"/>
                    <a:pt x="3369" y="1433"/>
                    <a:pt x="3403" y="1767"/>
                  </a:cubicBezTo>
                  <a:cubicBezTo>
                    <a:pt x="3469" y="2000"/>
                    <a:pt x="3469" y="2200"/>
                    <a:pt x="3469" y="2434"/>
                  </a:cubicBezTo>
                  <a:cubicBezTo>
                    <a:pt x="3469" y="2667"/>
                    <a:pt x="3469" y="2934"/>
                    <a:pt x="3403" y="3168"/>
                  </a:cubicBezTo>
                  <a:cubicBezTo>
                    <a:pt x="3302" y="3668"/>
                    <a:pt x="3136" y="4168"/>
                    <a:pt x="2869" y="4602"/>
                  </a:cubicBezTo>
                  <a:cubicBezTo>
                    <a:pt x="2669" y="5002"/>
                    <a:pt x="2368" y="5303"/>
                    <a:pt x="2002" y="5536"/>
                  </a:cubicBezTo>
                  <a:cubicBezTo>
                    <a:pt x="1866" y="5633"/>
                    <a:pt x="1696" y="5685"/>
                    <a:pt x="1518" y="5685"/>
                  </a:cubicBezTo>
                  <a:cubicBezTo>
                    <a:pt x="1391" y="5685"/>
                    <a:pt x="1260" y="5658"/>
                    <a:pt x="1134" y="5603"/>
                  </a:cubicBezTo>
                  <a:cubicBezTo>
                    <a:pt x="867" y="5403"/>
                    <a:pt x="667" y="5102"/>
                    <a:pt x="601" y="4769"/>
                  </a:cubicBezTo>
                  <a:cubicBezTo>
                    <a:pt x="567" y="4569"/>
                    <a:pt x="534" y="4335"/>
                    <a:pt x="534" y="4135"/>
                  </a:cubicBezTo>
                  <a:cubicBezTo>
                    <a:pt x="534" y="3868"/>
                    <a:pt x="567" y="3635"/>
                    <a:pt x="601" y="3368"/>
                  </a:cubicBezTo>
                  <a:cubicBezTo>
                    <a:pt x="701" y="2867"/>
                    <a:pt x="867" y="2400"/>
                    <a:pt x="1134" y="1933"/>
                  </a:cubicBezTo>
                  <a:lnTo>
                    <a:pt x="834" y="1466"/>
                  </a:lnTo>
                  <a:cubicBezTo>
                    <a:pt x="467" y="2067"/>
                    <a:pt x="234" y="2734"/>
                    <a:pt x="100" y="3401"/>
                  </a:cubicBezTo>
                  <a:cubicBezTo>
                    <a:pt x="33" y="3735"/>
                    <a:pt x="0" y="4068"/>
                    <a:pt x="0" y="4435"/>
                  </a:cubicBezTo>
                  <a:cubicBezTo>
                    <a:pt x="0" y="4702"/>
                    <a:pt x="33" y="5002"/>
                    <a:pt x="100" y="5303"/>
                  </a:cubicBezTo>
                  <a:cubicBezTo>
                    <a:pt x="167" y="5770"/>
                    <a:pt x="434" y="6170"/>
                    <a:pt x="834" y="6403"/>
                  </a:cubicBezTo>
                  <a:cubicBezTo>
                    <a:pt x="996" y="6492"/>
                    <a:pt x="1178" y="6535"/>
                    <a:pt x="1360" y="6535"/>
                  </a:cubicBezTo>
                  <a:cubicBezTo>
                    <a:pt x="1588" y="6535"/>
                    <a:pt x="1816" y="6467"/>
                    <a:pt x="2002" y="6337"/>
                  </a:cubicBezTo>
                  <a:cubicBezTo>
                    <a:pt x="2502" y="6003"/>
                    <a:pt x="2902" y="5603"/>
                    <a:pt x="3169" y="5069"/>
                  </a:cubicBezTo>
                  <a:cubicBezTo>
                    <a:pt x="3503" y="4469"/>
                    <a:pt x="3769" y="3835"/>
                    <a:pt x="3903" y="3134"/>
                  </a:cubicBezTo>
                  <a:cubicBezTo>
                    <a:pt x="3936" y="2801"/>
                    <a:pt x="3970" y="2467"/>
                    <a:pt x="3970" y="2134"/>
                  </a:cubicBezTo>
                  <a:cubicBezTo>
                    <a:pt x="4003" y="1833"/>
                    <a:pt x="3970" y="1533"/>
                    <a:pt x="3903" y="1233"/>
                  </a:cubicBezTo>
                  <a:cubicBezTo>
                    <a:pt x="3836" y="766"/>
                    <a:pt x="3569" y="366"/>
                    <a:pt x="3169" y="132"/>
                  </a:cubicBezTo>
                  <a:cubicBezTo>
                    <a:pt x="3007" y="44"/>
                    <a:pt x="2831" y="1"/>
                    <a:pt x="265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1"/>
            <p:cNvSpPr/>
            <p:nvPr/>
          </p:nvSpPr>
          <p:spPr>
            <a:xfrm>
              <a:off x="4181500" y="1432500"/>
              <a:ext cx="253525" cy="161400"/>
            </a:xfrm>
            <a:custGeom>
              <a:avLst/>
              <a:gdLst/>
              <a:ahLst/>
              <a:cxnLst/>
              <a:rect l="l" t="t" r="r" b="b"/>
              <a:pathLst>
                <a:path w="10141" h="6456" extrusionOk="0">
                  <a:moveTo>
                    <a:pt x="9903" y="0"/>
                  </a:moveTo>
                  <a:cubicBezTo>
                    <a:pt x="9843" y="0"/>
                    <a:pt x="9777" y="19"/>
                    <a:pt x="9707" y="59"/>
                  </a:cubicBezTo>
                  <a:lnTo>
                    <a:pt x="434" y="5430"/>
                  </a:lnTo>
                  <a:cubicBezTo>
                    <a:pt x="167" y="5563"/>
                    <a:pt x="0" y="5863"/>
                    <a:pt x="0" y="6164"/>
                  </a:cubicBezTo>
                  <a:cubicBezTo>
                    <a:pt x="0" y="6351"/>
                    <a:pt x="82" y="6456"/>
                    <a:pt x="223" y="6456"/>
                  </a:cubicBezTo>
                  <a:cubicBezTo>
                    <a:pt x="283" y="6456"/>
                    <a:pt x="354" y="6437"/>
                    <a:pt x="434" y="6397"/>
                  </a:cubicBezTo>
                  <a:lnTo>
                    <a:pt x="9707" y="1060"/>
                  </a:lnTo>
                  <a:cubicBezTo>
                    <a:pt x="9941" y="893"/>
                    <a:pt x="10107" y="593"/>
                    <a:pt x="10141" y="293"/>
                  </a:cubicBezTo>
                  <a:cubicBezTo>
                    <a:pt x="10141" y="106"/>
                    <a:pt x="10042" y="0"/>
                    <a:pt x="990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1"/>
            <p:cNvSpPr/>
            <p:nvPr/>
          </p:nvSpPr>
          <p:spPr>
            <a:xfrm>
              <a:off x="4181500" y="1384125"/>
              <a:ext cx="422825" cy="259000"/>
            </a:xfrm>
            <a:custGeom>
              <a:avLst/>
              <a:gdLst/>
              <a:ahLst/>
              <a:cxnLst/>
              <a:rect l="l" t="t" r="r" b="b"/>
              <a:pathLst>
                <a:path w="16913" h="10360" extrusionOk="0">
                  <a:moveTo>
                    <a:pt x="16674" y="1"/>
                  </a:moveTo>
                  <a:cubicBezTo>
                    <a:pt x="16615" y="1"/>
                    <a:pt x="16548" y="20"/>
                    <a:pt x="16479" y="60"/>
                  </a:cubicBezTo>
                  <a:lnTo>
                    <a:pt x="434" y="9333"/>
                  </a:lnTo>
                  <a:cubicBezTo>
                    <a:pt x="167" y="9466"/>
                    <a:pt x="0" y="9766"/>
                    <a:pt x="0" y="10067"/>
                  </a:cubicBezTo>
                  <a:cubicBezTo>
                    <a:pt x="0" y="10254"/>
                    <a:pt x="82" y="10359"/>
                    <a:pt x="223" y="10359"/>
                  </a:cubicBezTo>
                  <a:cubicBezTo>
                    <a:pt x="283" y="10359"/>
                    <a:pt x="354" y="10340"/>
                    <a:pt x="434" y="10300"/>
                  </a:cubicBezTo>
                  <a:lnTo>
                    <a:pt x="16479" y="1027"/>
                  </a:lnTo>
                  <a:cubicBezTo>
                    <a:pt x="16712" y="893"/>
                    <a:pt x="16912" y="593"/>
                    <a:pt x="16912" y="293"/>
                  </a:cubicBezTo>
                  <a:cubicBezTo>
                    <a:pt x="16912" y="106"/>
                    <a:pt x="16814" y="1"/>
                    <a:pt x="166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1"/>
            <p:cNvSpPr/>
            <p:nvPr/>
          </p:nvSpPr>
          <p:spPr>
            <a:xfrm>
              <a:off x="3214125" y="2275600"/>
              <a:ext cx="185175" cy="121375"/>
            </a:xfrm>
            <a:custGeom>
              <a:avLst/>
              <a:gdLst/>
              <a:ahLst/>
              <a:cxnLst/>
              <a:rect l="l" t="t" r="r" b="b"/>
              <a:pathLst>
                <a:path w="7407" h="4855" extrusionOk="0">
                  <a:moveTo>
                    <a:pt x="7157" y="1"/>
                  </a:moveTo>
                  <a:cubicBezTo>
                    <a:pt x="7092" y="1"/>
                    <a:pt x="7019" y="20"/>
                    <a:pt x="6939" y="59"/>
                  </a:cubicBezTo>
                  <a:lnTo>
                    <a:pt x="468" y="3795"/>
                  </a:lnTo>
                  <a:cubicBezTo>
                    <a:pt x="201" y="3962"/>
                    <a:pt x="34" y="4262"/>
                    <a:pt x="1" y="4563"/>
                  </a:cubicBezTo>
                  <a:cubicBezTo>
                    <a:pt x="1" y="4750"/>
                    <a:pt x="99" y="4855"/>
                    <a:pt x="250" y="4855"/>
                  </a:cubicBezTo>
                  <a:cubicBezTo>
                    <a:pt x="314" y="4855"/>
                    <a:pt x="388" y="4836"/>
                    <a:pt x="468" y="4796"/>
                  </a:cubicBezTo>
                  <a:lnTo>
                    <a:pt x="6939" y="1027"/>
                  </a:lnTo>
                  <a:cubicBezTo>
                    <a:pt x="7206" y="860"/>
                    <a:pt x="7373" y="593"/>
                    <a:pt x="7406" y="293"/>
                  </a:cubicBezTo>
                  <a:cubicBezTo>
                    <a:pt x="7406" y="106"/>
                    <a:pt x="7308" y="1"/>
                    <a:pt x="715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1"/>
            <p:cNvSpPr/>
            <p:nvPr/>
          </p:nvSpPr>
          <p:spPr>
            <a:xfrm>
              <a:off x="3136575" y="1546550"/>
              <a:ext cx="1609500" cy="2190750"/>
            </a:xfrm>
            <a:custGeom>
              <a:avLst/>
              <a:gdLst/>
              <a:ahLst/>
              <a:cxnLst/>
              <a:rect l="l" t="t" r="r" b="b"/>
              <a:pathLst>
                <a:path w="64380" h="87630" extrusionOk="0">
                  <a:moveTo>
                    <a:pt x="63946" y="534"/>
                  </a:moveTo>
                  <a:lnTo>
                    <a:pt x="63946" y="50136"/>
                  </a:lnTo>
                  <a:cubicBezTo>
                    <a:pt x="63946" y="50303"/>
                    <a:pt x="63846" y="50470"/>
                    <a:pt x="63713" y="50570"/>
                  </a:cubicBezTo>
                  <a:lnTo>
                    <a:pt x="434" y="87096"/>
                  </a:lnTo>
                  <a:lnTo>
                    <a:pt x="434" y="37461"/>
                  </a:lnTo>
                  <a:cubicBezTo>
                    <a:pt x="434" y="37294"/>
                    <a:pt x="534" y="37160"/>
                    <a:pt x="668" y="37060"/>
                  </a:cubicBezTo>
                  <a:lnTo>
                    <a:pt x="1468" y="36593"/>
                  </a:lnTo>
                  <a:cubicBezTo>
                    <a:pt x="1869" y="36360"/>
                    <a:pt x="2102" y="35926"/>
                    <a:pt x="2135" y="35459"/>
                  </a:cubicBezTo>
                  <a:lnTo>
                    <a:pt x="2135" y="32590"/>
                  </a:lnTo>
                  <a:cubicBezTo>
                    <a:pt x="2135" y="32424"/>
                    <a:pt x="2236" y="32290"/>
                    <a:pt x="2369" y="32190"/>
                  </a:cubicBezTo>
                  <a:lnTo>
                    <a:pt x="11442" y="26920"/>
                  </a:lnTo>
                  <a:lnTo>
                    <a:pt x="11442" y="29622"/>
                  </a:lnTo>
                  <a:cubicBezTo>
                    <a:pt x="11409" y="29989"/>
                    <a:pt x="11709" y="30322"/>
                    <a:pt x="12109" y="30356"/>
                  </a:cubicBezTo>
                  <a:cubicBezTo>
                    <a:pt x="12276" y="30356"/>
                    <a:pt x="12409" y="30289"/>
                    <a:pt x="12543" y="30222"/>
                  </a:cubicBezTo>
                  <a:lnTo>
                    <a:pt x="63946" y="534"/>
                  </a:lnTo>
                  <a:close/>
                  <a:moveTo>
                    <a:pt x="64113" y="0"/>
                  </a:moveTo>
                  <a:cubicBezTo>
                    <a:pt x="64046" y="0"/>
                    <a:pt x="63980" y="34"/>
                    <a:pt x="63913" y="67"/>
                  </a:cubicBezTo>
                  <a:lnTo>
                    <a:pt x="12309" y="29855"/>
                  </a:lnTo>
                  <a:cubicBezTo>
                    <a:pt x="12243" y="29889"/>
                    <a:pt x="12176" y="29922"/>
                    <a:pt x="12109" y="29922"/>
                  </a:cubicBezTo>
                  <a:cubicBezTo>
                    <a:pt x="11976" y="29922"/>
                    <a:pt x="11876" y="29788"/>
                    <a:pt x="11876" y="29588"/>
                  </a:cubicBezTo>
                  <a:lnTo>
                    <a:pt x="11876" y="26720"/>
                  </a:lnTo>
                  <a:cubicBezTo>
                    <a:pt x="11876" y="26519"/>
                    <a:pt x="11776" y="26419"/>
                    <a:pt x="11609" y="26419"/>
                  </a:cubicBezTo>
                  <a:cubicBezTo>
                    <a:pt x="11542" y="26419"/>
                    <a:pt x="11475" y="26419"/>
                    <a:pt x="11409" y="26486"/>
                  </a:cubicBezTo>
                  <a:lnTo>
                    <a:pt x="2169" y="31823"/>
                  </a:lnTo>
                  <a:cubicBezTo>
                    <a:pt x="1902" y="31990"/>
                    <a:pt x="1735" y="32290"/>
                    <a:pt x="1702" y="32590"/>
                  </a:cubicBezTo>
                  <a:lnTo>
                    <a:pt x="1702" y="35459"/>
                  </a:lnTo>
                  <a:cubicBezTo>
                    <a:pt x="1668" y="35793"/>
                    <a:pt x="1502" y="36060"/>
                    <a:pt x="1235" y="36260"/>
                  </a:cubicBezTo>
                  <a:lnTo>
                    <a:pt x="468" y="36693"/>
                  </a:lnTo>
                  <a:cubicBezTo>
                    <a:pt x="201" y="36894"/>
                    <a:pt x="34" y="37160"/>
                    <a:pt x="1" y="37494"/>
                  </a:cubicBezTo>
                  <a:lnTo>
                    <a:pt x="1" y="87296"/>
                  </a:lnTo>
                  <a:cubicBezTo>
                    <a:pt x="1" y="87496"/>
                    <a:pt x="101" y="87630"/>
                    <a:pt x="267" y="87630"/>
                  </a:cubicBezTo>
                  <a:cubicBezTo>
                    <a:pt x="334" y="87630"/>
                    <a:pt x="401" y="87597"/>
                    <a:pt x="468" y="87563"/>
                  </a:cubicBezTo>
                  <a:lnTo>
                    <a:pt x="63913" y="50904"/>
                  </a:lnTo>
                  <a:cubicBezTo>
                    <a:pt x="64180" y="50737"/>
                    <a:pt x="64347" y="50470"/>
                    <a:pt x="64380" y="50136"/>
                  </a:cubicBezTo>
                  <a:lnTo>
                    <a:pt x="64380" y="334"/>
                  </a:lnTo>
                  <a:cubicBezTo>
                    <a:pt x="64380" y="134"/>
                    <a:pt x="64280" y="0"/>
                    <a:pt x="6411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1"/>
            <p:cNvSpPr/>
            <p:nvPr/>
          </p:nvSpPr>
          <p:spPr>
            <a:xfrm>
              <a:off x="3226650" y="2378125"/>
              <a:ext cx="160125" cy="160000"/>
            </a:xfrm>
            <a:custGeom>
              <a:avLst/>
              <a:gdLst/>
              <a:ahLst/>
              <a:cxnLst/>
              <a:rect l="l" t="t" r="r" b="b"/>
              <a:pathLst>
                <a:path w="6405" h="6400" extrusionOk="0">
                  <a:moveTo>
                    <a:pt x="5938" y="428"/>
                  </a:moveTo>
                  <a:cubicBezTo>
                    <a:pt x="5971" y="462"/>
                    <a:pt x="5971" y="495"/>
                    <a:pt x="5971" y="562"/>
                  </a:cubicBezTo>
                  <a:lnTo>
                    <a:pt x="5971" y="2430"/>
                  </a:lnTo>
                  <a:cubicBezTo>
                    <a:pt x="5938" y="2663"/>
                    <a:pt x="5804" y="2897"/>
                    <a:pt x="5604" y="3030"/>
                  </a:cubicBezTo>
                  <a:lnTo>
                    <a:pt x="601" y="5932"/>
                  </a:lnTo>
                  <a:cubicBezTo>
                    <a:pt x="567" y="5966"/>
                    <a:pt x="501" y="5966"/>
                    <a:pt x="467" y="5966"/>
                  </a:cubicBezTo>
                  <a:cubicBezTo>
                    <a:pt x="434" y="5932"/>
                    <a:pt x="434" y="5899"/>
                    <a:pt x="434" y="5865"/>
                  </a:cubicBezTo>
                  <a:lnTo>
                    <a:pt x="434" y="3964"/>
                  </a:lnTo>
                  <a:cubicBezTo>
                    <a:pt x="467" y="3731"/>
                    <a:pt x="601" y="3497"/>
                    <a:pt x="801" y="3364"/>
                  </a:cubicBezTo>
                  <a:lnTo>
                    <a:pt x="5838" y="462"/>
                  </a:lnTo>
                  <a:cubicBezTo>
                    <a:pt x="5838" y="428"/>
                    <a:pt x="5904" y="428"/>
                    <a:pt x="5938" y="428"/>
                  </a:cubicBezTo>
                  <a:close/>
                  <a:moveTo>
                    <a:pt x="5916" y="1"/>
                  </a:moveTo>
                  <a:cubicBezTo>
                    <a:pt x="5809" y="1"/>
                    <a:pt x="5701" y="37"/>
                    <a:pt x="5604" y="95"/>
                  </a:cubicBezTo>
                  <a:lnTo>
                    <a:pt x="601" y="2997"/>
                  </a:lnTo>
                  <a:cubicBezTo>
                    <a:pt x="267" y="3230"/>
                    <a:pt x="34" y="3564"/>
                    <a:pt x="34" y="3964"/>
                  </a:cubicBezTo>
                  <a:lnTo>
                    <a:pt x="34" y="5865"/>
                  </a:lnTo>
                  <a:cubicBezTo>
                    <a:pt x="0" y="6032"/>
                    <a:pt x="100" y="6232"/>
                    <a:pt x="267" y="6332"/>
                  </a:cubicBezTo>
                  <a:cubicBezTo>
                    <a:pt x="334" y="6366"/>
                    <a:pt x="400" y="6399"/>
                    <a:pt x="501" y="6399"/>
                  </a:cubicBezTo>
                  <a:cubicBezTo>
                    <a:pt x="601" y="6399"/>
                    <a:pt x="701" y="6366"/>
                    <a:pt x="801" y="6299"/>
                  </a:cubicBezTo>
                  <a:lnTo>
                    <a:pt x="5838" y="3397"/>
                  </a:lnTo>
                  <a:cubicBezTo>
                    <a:pt x="6138" y="3164"/>
                    <a:pt x="6371" y="2797"/>
                    <a:pt x="6371" y="2430"/>
                  </a:cubicBezTo>
                  <a:lnTo>
                    <a:pt x="6371" y="528"/>
                  </a:lnTo>
                  <a:cubicBezTo>
                    <a:pt x="6405" y="328"/>
                    <a:pt x="6305" y="161"/>
                    <a:pt x="6138" y="61"/>
                  </a:cubicBezTo>
                  <a:cubicBezTo>
                    <a:pt x="6068" y="19"/>
                    <a:pt x="5992" y="1"/>
                    <a:pt x="59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1"/>
            <p:cNvSpPr/>
            <p:nvPr/>
          </p:nvSpPr>
          <p:spPr>
            <a:xfrm>
              <a:off x="3246650" y="2433200"/>
              <a:ext cx="96775" cy="66050"/>
            </a:xfrm>
            <a:custGeom>
              <a:avLst/>
              <a:gdLst/>
              <a:ahLst/>
              <a:cxnLst/>
              <a:rect l="l" t="t" r="r" b="b"/>
              <a:pathLst>
                <a:path w="3871" h="2642" extrusionOk="0">
                  <a:moveTo>
                    <a:pt x="3691" y="1"/>
                  </a:moveTo>
                  <a:cubicBezTo>
                    <a:pt x="3654" y="1"/>
                    <a:pt x="3613" y="9"/>
                    <a:pt x="3570" y="27"/>
                  </a:cubicBezTo>
                  <a:lnTo>
                    <a:pt x="301" y="1928"/>
                  </a:lnTo>
                  <a:cubicBezTo>
                    <a:pt x="134" y="2061"/>
                    <a:pt x="1" y="2228"/>
                    <a:pt x="1" y="2428"/>
                  </a:cubicBezTo>
                  <a:cubicBezTo>
                    <a:pt x="1" y="2566"/>
                    <a:pt x="64" y="2641"/>
                    <a:pt x="159" y="2641"/>
                  </a:cubicBezTo>
                  <a:cubicBezTo>
                    <a:pt x="201" y="2641"/>
                    <a:pt x="249" y="2626"/>
                    <a:pt x="301" y="2595"/>
                  </a:cubicBezTo>
                  <a:lnTo>
                    <a:pt x="3570" y="694"/>
                  </a:lnTo>
                  <a:cubicBezTo>
                    <a:pt x="3770" y="594"/>
                    <a:pt x="3870" y="393"/>
                    <a:pt x="3870" y="193"/>
                  </a:cubicBezTo>
                  <a:cubicBezTo>
                    <a:pt x="3870" y="70"/>
                    <a:pt x="3797" y="1"/>
                    <a:pt x="36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1"/>
            <p:cNvSpPr/>
            <p:nvPr/>
          </p:nvSpPr>
          <p:spPr>
            <a:xfrm>
              <a:off x="3355075" y="2416350"/>
              <a:ext cx="14200" cy="20025"/>
            </a:xfrm>
            <a:custGeom>
              <a:avLst/>
              <a:gdLst/>
              <a:ahLst/>
              <a:cxnLst/>
              <a:rect l="l" t="t" r="r" b="b"/>
              <a:pathLst>
                <a:path w="568" h="801" extrusionOk="0">
                  <a:moveTo>
                    <a:pt x="567" y="0"/>
                  </a:moveTo>
                  <a:lnTo>
                    <a:pt x="34" y="334"/>
                  </a:lnTo>
                  <a:cubicBezTo>
                    <a:pt x="0" y="334"/>
                    <a:pt x="0" y="367"/>
                    <a:pt x="0" y="400"/>
                  </a:cubicBezTo>
                  <a:lnTo>
                    <a:pt x="267" y="801"/>
                  </a:lnTo>
                  <a:cubicBezTo>
                    <a:pt x="267" y="801"/>
                    <a:pt x="300" y="801"/>
                    <a:pt x="300" y="767"/>
                  </a:cubicBezTo>
                  <a:lnTo>
                    <a:pt x="567" y="67"/>
                  </a:lnTo>
                  <a:lnTo>
                    <a:pt x="5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1"/>
            <p:cNvSpPr/>
            <p:nvPr/>
          </p:nvSpPr>
          <p:spPr>
            <a:xfrm>
              <a:off x="3210800" y="2994475"/>
              <a:ext cx="20875" cy="27950"/>
            </a:xfrm>
            <a:custGeom>
              <a:avLst/>
              <a:gdLst/>
              <a:ahLst/>
              <a:cxnLst/>
              <a:rect l="l" t="t" r="r" b="b"/>
              <a:pathLst>
                <a:path w="835" h="1118" extrusionOk="0">
                  <a:moveTo>
                    <a:pt x="619" y="0"/>
                  </a:moveTo>
                  <a:cubicBezTo>
                    <a:pt x="565" y="0"/>
                    <a:pt x="502" y="19"/>
                    <a:pt x="434" y="58"/>
                  </a:cubicBezTo>
                  <a:cubicBezTo>
                    <a:pt x="167" y="225"/>
                    <a:pt x="34" y="525"/>
                    <a:pt x="0" y="826"/>
                  </a:cubicBezTo>
                  <a:cubicBezTo>
                    <a:pt x="0" y="1013"/>
                    <a:pt x="99" y="1118"/>
                    <a:pt x="238" y="1118"/>
                  </a:cubicBezTo>
                  <a:cubicBezTo>
                    <a:pt x="298" y="1118"/>
                    <a:pt x="364" y="1099"/>
                    <a:pt x="434" y="1059"/>
                  </a:cubicBezTo>
                  <a:cubicBezTo>
                    <a:pt x="668" y="892"/>
                    <a:pt x="834" y="625"/>
                    <a:pt x="834" y="325"/>
                  </a:cubicBezTo>
                  <a:cubicBezTo>
                    <a:pt x="834" y="113"/>
                    <a:pt x="751" y="0"/>
                    <a:pt x="61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1"/>
            <p:cNvSpPr/>
            <p:nvPr/>
          </p:nvSpPr>
          <p:spPr>
            <a:xfrm>
              <a:off x="3295850" y="2896875"/>
              <a:ext cx="21725" cy="27975"/>
            </a:xfrm>
            <a:custGeom>
              <a:avLst/>
              <a:gdLst/>
              <a:ahLst/>
              <a:cxnLst/>
              <a:rect l="l" t="t" r="r" b="b"/>
              <a:pathLst>
                <a:path w="869" h="1119" extrusionOk="0">
                  <a:moveTo>
                    <a:pt x="630" y="1"/>
                  </a:moveTo>
                  <a:cubicBezTo>
                    <a:pt x="571" y="1"/>
                    <a:pt x="504" y="20"/>
                    <a:pt x="434" y="60"/>
                  </a:cubicBezTo>
                  <a:cubicBezTo>
                    <a:pt x="168" y="226"/>
                    <a:pt x="1" y="493"/>
                    <a:pt x="1" y="793"/>
                  </a:cubicBezTo>
                  <a:cubicBezTo>
                    <a:pt x="1" y="1006"/>
                    <a:pt x="84" y="1118"/>
                    <a:pt x="228" y="1118"/>
                  </a:cubicBezTo>
                  <a:cubicBezTo>
                    <a:pt x="287" y="1118"/>
                    <a:pt x="357" y="1099"/>
                    <a:pt x="434" y="1060"/>
                  </a:cubicBezTo>
                  <a:cubicBezTo>
                    <a:pt x="668" y="893"/>
                    <a:pt x="835" y="593"/>
                    <a:pt x="868" y="293"/>
                  </a:cubicBezTo>
                  <a:cubicBezTo>
                    <a:pt x="868" y="106"/>
                    <a:pt x="770" y="1"/>
                    <a:pt x="6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1"/>
            <p:cNvSpPr/>
            <p:nvPr/>
          </p:nvSpPr>
          <p:spPr>
            <a:xfrm>
              <a:off x="3380075" y="2847700"/>
              <a:ext cx="20875" cy="27950"/>
            </a:xfrm>
            <a:custGeom>
              <a:avLst/>
              <a:gdLst/>
              <a:ahLst/>
              <a:cxnLst/>
              <a:rect l="l" t="t" r="r" b="b"/>
              <a:pathLst>
                <a:path w="835" h="1118" extrusionOk="0">
                  <a:moveTo>
                    <a:pt x="619" y="0"/>
                  </a:moveTo>
                  <a:cubicBezTo>
                    <a:pt x="565" y="0"/>
                    <a:pt x="503" y="19"/>
                    <a:pt x="435" y="58"/>
                  </a:cubicBezTo>
                  <a:cubicBezTo>
                    <a:pt x="168" y="225"/>
                    <a:pt x="1" y="525"/>
                    <a:pt x="1" y="826"/>
                  </a:cubicBezTo>
                  <a:cubicBezTo>
                    <a:pt x="1" y="1013"/>
                    <a:pt x="99" y="1118"/>
                    <a:pt x="239" y="1118"/>
                  </a:cubicBezTo>
                  <a:cubicBezTo>
                    <a:pt x="298" y="1118"/>
                    <a:pt x="365" y="1099"/>
                    <a:pt x="435" y="1059"/>
                  </a:cubicBezTo>
                  <a:cubicBezTo>
                    <a:pt x="668" y="892"/>
                    <a:pt x="835" y="626"/>
                    <a:pt x="835" y="325"/>
                  </a:cubicBezTo>
                  <a:cubicBezTo>
                    <a:pt x="835" y="113"/>
                    <a:pt x="751" y="0"/>
                    <a:pt x="61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1"/>
            <p:cNvSpPr/>
            <p:nvPr/>
          </p:nvSpPr>
          <p:spPr>
            <a:xfrm>
              <a:off x="3465150" y="2820325"/>
              <a:ext cx="20875" cy="28175"/>
            </a:xfrm>
            <a:custGeom>
              <a:avLst/>
              <a:gdLst/>
              <a:ahLst/>
              <a:cxnLst/>
              <a:rect l="l" t="t" r="r" b="b"/>
              <a:pathLst>
                <a:path w="835" h="1127" extrusionOk="0">
                  <a:moveTo>
                    <a:pt x="592" y="0"/>
                  </a:moveTo>
                  <a:cubicBezTo>
                    <a:pt x="536" y="0"/>
                    <a:pt x="472" y="17"/>
                    <a:pt x="401" y="53"/>
                  </a:cubicBezTo>
                  <a:cubicBezTo>
                    <a:pt x="167" y="219"/>
                    <a:pt x="0" y="520"/>
                    <a:pt x="0" y="820"/>
                  </a:cubicBezTo>
                  <a:cubicBezTo>
                    <a:pt x="0" y="1006"/>
                    <a:pt x="81" y="1127"/>
                    <a:pt x="209" y="1127"/>
                  </a:cubicBezTo>
                  <a:cubicBezTo>
                    <a:pt x="265" y="1127"/>
                    <a:pt x="330" y="1104"/>
                    <a:pt x="401" y="1053"/>
                  </a:cubicBezTo>
                  <a:cubicBezTo>
                    <a:pt x="667" y="887"/>
                    <a:pt x="834" y="620"/>
                    <a:pt x="834" y="320"/>
                  </a:cubicBezTo>
                  <a:cubicBezTo>
                    <a:pt x="834" y="124"/>
                    <a:pt x="745" y="0"/>
                    <a:pt x="59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1"/>
            <p:cNvSpPr/>
            <p:nvPr/>
          </p:nvSpPr>
          <p:spPr>
            <a:xfrm>
              <a:off x="3550200" y="2732600"/>
              <a:ext cx="20875" cy="27950"/>
            </a:xfrm>
            <a:custGeom>
              <a:avLst/>
              <a:gdLst/>
              <a:ahLst/>
              <a:cxnLst/>
              <a:rect l="l" t="t" r="r" b="b"/>
              <a:pathLst>
                <a:path w="835" h="1118" extrusionOk="0">
                  <a:moveTo>
                    <a:pt x="597" y="0"/>
                  </a:moveTo>
                  <a:cubicBezTo>
                    <a:pt x="537" y="0"/>
                    <a:pt x="471" y="19"/>
                    <a:pt x="401" y="59"/>
                  </a:cubicBezTo>
                  <a:cubicBezTo>
                    <a:pt x="168" y="226"/>
                    <a:pt x="1" y="493"/>
                    <a:pt x="1" y="793"/>
                  </a:cubicBezTo>
                  <a:cubicBezTo>
                    <a:pt x="1" y="1006"/>
                    <a:pt x="84" y="1118"/>
                    <a:pt x="216" y="1118"/>
                  </a:cubicBezTo>
                  <a:cubicBezTo>
                    <a:pt x="270" y="1118"/>
                    <a:pt x="333" y="1099"/>
                    <a:pt x="401" y="1060"/>
                  </a:cubicBezTo>
                  <a:cubicBezTo>
                    <a:pt x="635" y="893"/>
                    <a:pt x="801" y="593"/>
                    <a:pt x="835" y="293"/>
                  </a:cubicBezTo>
                  <a:cubicBezTo>
                    <a:pt x="835" y="105"/>
                    <a:pt x="736" y="0"/>
                    <a:pt x="59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1"/>
            <p:cNvSpPr/>
            <p:nvPr/>
          </p:nvSpPr>
          <p:spPr>
            <a:xfrm>
              <a:off x="3634425" y="2701075"/>
              <a:ext cx="20875" cy="28175"/>
            </a:xfrm>
            <a:custGeom>
              <a:avLst/>
              <a:gdLst/>
              <a:ahLst/>
              <a:cxnLst/>
              <a:rect l="l" t="t" r="r" b="b"/>
              <a:pathLst>
                <a:path w="835" h="1127" extrusionOk="0">
                  <a:moveTo>
                    <a:pt x="606" y="0"/>
                  </a:moveTo>
                  <a:cubicBezTo>
                    <a:pt x="555" y="0"/>
                    <a:pt x="497" y="17"/>
                    <a:pt x="434" y="53"/>
                  </a:cubicBezTo>
                  <a:cubicBezTo>
                    <a:pt x="168" y="219"/>
                    <a:pt x="1" y="520"/>
                    <a:pt x="1" y="820"/>
                  </a:cubicBezTo>
                  <a:cubicBezTo>
                    <a:pt x="1" y="1006"/>
                    <a:pt x="82" y="1127"/>
                    <a:pt x="221" y="1127"/>
                  </a:cubicBezTo>
                  <a:cubicBezTo>
                    <a:pt x="282" y="1127"/>
                    <a:pt x="354" y="1104"/>
                    <a:pt x="434" y="1053"/>
                  </a:cubicBezTo>
                  <a:cubicBezTo>
                    <a:pt x="668" y="886"/>
                    <a:pt x="835" y="620"/>
                    <a:pt x="835" y="319"/>
                  </a:cubicBezTo>
                  <a:cubicBezTo>
                    <a:pt x="835" y="124"/>
                    <a:pt x="745" y="0"/>
                    <a:pt x="6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1"/>
            <p:cNvSpPr/>
            <p:nvPr/>
          </p:nvSpPr>
          <p:spPr>
            <a:xfrm>
              <a:off x="3719500" y="2602975"/>
              <a:ext cx="20875" cy="28175"/>
            </a:xfrm>
            <a:custGeom>
              <a:avLst/>
              <a:gdLst/>
              <a:ahLst/>
              <a:cxnLst/>
              <a:rect l="l" t="t" r="r" b="b"/>
              <a:pathLst>
                <a:path w="835" h="1127" extrusionOk="0">
                  <a:moveTo>
                    <a:pt x="599" y="0"/>
                  </a:moveTo>
                  <a:cubicBezTo>
                    <a:pt x="539" y="0"/>
                    <a:pt x="471" y="23"/>
                    <a:pt x="401" y="74"/>
                  </a:cubicBezTo>
                  <a:cubicBezTo>
                    <a:pt x="167" y="241"/>
                    <a:pt x="0" y="507"/>
                    <a:pt x="0" y="808"/>
                  </a:cubicBezTo>
                  <a:cubicBezTo>
                    <a:pt x="0" y="1003"/>
                    <a:pt x="90" y="1127"/>
                    <a:pt x="229" y="1127"/>
                  </a:cubicBezTo>
                  <a:cubicBezTo>
                    <a:pt x="280" y="1127"/>
                    <a:pt x="338" y="1110"/>
                    <a:pt x="401" y="1074"/>
                  </a:cubicBezTo>
                  <a:cubicBezTo>
                    <a:pt x="667" y="908"/>
                    <a:pt x="834" y="607"/>
                    <a:pt x="834" y="307"/>
                  </a:cubicBezTo>
                  <a:cubicBezTo>
                    <a:pt x="834" y="121"/>
                    <a:pt x="737" y="0"/>
                    <a:pt x="59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1"/>
            <p:cNvSpPr/>
            <p:nvPr/>
          </p:nvSpPr>
          <p:spPr>
            <a:xfrm>
              <a:off x="3803725" y="2579150"/>
              <a:ext cx="20875" cy="27975"/>
            </a:xfrm>
            <a:custGeom>
              <a:avLst/>
              <a:gdLst/>
              <a:ahLst/>
              <a:cxnLst/>
              <a:rect l="l" t="t" r="r" b="b"/>
              <a:pathLst>
                <a:path w="835" h="1119" extrusionOk="0">
                  <a:moveTo>
                    <a:pt x="623" y="1"/>
                  </a:moveTo>
                  <a:cubicBezTo>
                    <a:pt x="567" y="1"/>
                    <a:pt x="504" y="20"/>
                    <a:pt x="434" y="59"/>
                  </a:cubicBezTo>
                  <a:cubicBezTo>
                    <a:pt x="167" y="226"/>
                    <a:pt x="0" y="493"/>
                    <a:pt x="0" y="793"/>
                  </a:cubicBezTo>
                  <a:cubicBezTo>
                    <a:pt x="0" y="1006"/>
                    <a:pt x="84" y="1118"/>
                    <a:pt x="228" y="1118"/>
                  </a:cubicBezTo>
                  <a:cubicBezTo>
                    <a:pt x="287" y="1118"/>
                    <a:pt x="356" y="1099"/>
                    <a:pt x="434" y="1060"/>
                  </a:cubicBezTo>
                  <a:cubicBezTo>
                    <a:pt x="667" y="893"/>
                    <a:pt x="834" y="593"/>
                    <a:pt x="834" y="293"/>
                  </a:cubicBezTo>
                  <a:cubicBezTo>
                    <a:pt x="834" y="106"/>
                    <a:pt x="752" y="1"/>
                    <a:pt x="6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1"/>
            <p:cNvSpPr/>
            <p:nvPr/>
          </p:nvSpPr>
          <p:spPr>
            <a:xfrm>
              <a:off x="3888775" y="2309825"/>
              <a:ext cx="20875" cy="28325"/>
            </a:xfrm>
            <a:custGeom>
              <a:avLst/>
              <a:gdLst/>
              <a:ahLst/>
              <a:cxnLst/>
              <a:rect l="l" t="t" r="r" b="b"/>
              <a:pathLst>
                <a:path w="835" h="1133" extrusionOk="0">
                  <a:moveTo>
                    <a:pt x="593" y="0"/>
                  </a:moveTo>
                  <a:cubicBezTo>
                    <a:pt x="534" y="0"/>
                    <a:pt x="469" y="19"/>
                    <a:pt x="401" y="58"/>
                  </a:cubicBezTo>
                  <a:cubicBezTo>
                    <a:pt x="168" y="225"/>
                    <a:pt x="1" y="525"/>
                    <a:pt x="1" y="825"/>
                  </a:cubicBezTo>
                  <a:cubicBezTo>
                    <a:pt x="1" y="1011"/>
                    <a:pt x="82" y="1132"/>
                    <a:pt x="210" y="1132"/>
                  </a:cubicBezTo>
                  <a:cubicBezTo>
                    <a:pt x="266" y="1132"/>
                    <a:pt x="330" y="1109"/>
                    <a:pt x="401" y="1059"/>
                  </a:cubicBezTo>
                  <a:cubicBezTo>
                    <a:pt x="668" y="892"/>
                    <a:pt x="801" y="625"/>
                    <a:pt x="835" y="325"/>
                  </a:cubicBezTo>
                  <a:cubicBezTo>
                    <a:pt x="835" y="112"/>
                    <a:pt x="734" y="0"/>
                    <a:pt x="59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1"/>
            <p:cNvSpPr/>
            <p:nvPr/>
          </p:nvSpPr>
          <p:spPr>
            <a:xfrm>
              <a:off x="3973000" y="2457025"/>
              <a:ext cx="21725" cy="28200"/>
            </a:xfrm>
            <a:custGeom>
              <a:avLst/>
              <a:gdLst/>
              <a:ahLst/>
              <a:cxnLst/>
              <a:rect l="l" t="t" r="r" b="b"/>
              <a:pathLst>
                <a:path w="869" h="1128" extrusionOk="0">
                  <a:moveTo>
                    <a:pt x="633" y="1"/>
                  </a:moveTo>
                  <a:cubicBezTo>
                    <a:pt x="573" y="1"/>
                    <a:pt x="505" y="24"/>
                    <a:pt x="434" y="74"/>
                  </a:cubicBezTo>
                  <a:cubicBezTo>
                    <a:pt x="168" y="208"/>
                    <a:pt x="1" y="508"/>
                    <a:pt x="1" y="808"/>
                  </a:cubicBezTo>
                  <a:cubicBezTo>
                    <a:pt x="1" y="1003"/>
                    <a:pt x="108" y="1127"/>
                    <a:pt x="257" y="1127"/>
                  </a:cubicBezTo>
                  <a:cubicBezTo>
                    <a:pt x="312" y="1127"/>
                    <a:pt x="372" y="1111"/>
                    <a:pt x="434" y="1075"/>
                  </a:cubicBezTo>
                  <a:cubicBezTo>
                    <a:pt x="668" y="875"/>
                    <a:pt x="835" y="608"/>
                    <a:pt x="868" y="308"/>
                  </a:cubicBezTo>
                  <a:cubicBezTo>
                    <a:pt x="868" y="122"/>
                    <a:pt x="771" y="1"/>
                    <a:pt x="6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1"/>
            <p:cNvSpPr/>
            <p:nvPr/>
          </p:nvSpPr>
          <p:spPr>
            <a:xfrm>
              <a:off x="4058075" y="2457025"/>
              <a:ext cx="20875" cy="28200"/>
            </a:xfrm>
            <a:custGeom>
              <a:avLst/>
              <a:gdLst/>
              <a:ahLst/>
              <a:cxnLst/>
              <a:rect l="l" t="t" r="r" b="b"/>
              <a:pathLst>
                <a:path w="835" h="1128" extrusionOk="0">
                  <a:moveTo>
                    <a:pt x="614" y="1"/>
                  </a:moveTo>
                  <a:cubicBezTo>
                    <a:pt x="553" y="1"/>
                    <a:pt x="481" y="24"/>
                    <a:pt x="401" y="74"/>
                  </a:cubicBezTo>
                  <a:cubicBezTo>
                    <a:pt x="167" y="241"/>
                    <a:pt x="0" y="508"/>
                    <a:pt x="0" y="808"/>
                  </a:cubicBezTo>
                  <a:cubicBezTo>
                    <a:pt x="0" y="1003"/>
                    <a:pt x="90" y="1127"/>
                    <a:pt x="229" y="1127"/>
                  </a:cubicBezTo>
                  <a:cubicBezTo>
                    <a:pt x="280" y="1127"/>
                    <a:pt x="338" y="1111"/>
                    <a:pt x="401" y="1075"/>
                  </a:cubicBezTo>
                  <a:cubicBezTo>
                    <a:pt x="667" y="875"/>
                    <a:pt x="801" y="608"/>
                    <a:pt x="834" y="308"/>
                  </a:cubicBezTo>
                  <a:cubicBezTo>
                    <a:pt x="834" y="122"/>
                    <a:pt x="753" y="1"/>
                    <a:pt x="61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1"/>
            <p:cNvSpPr/>
            <p:nvPr/>
          </p:nvSpPr>
          <p:spPr>
            <a:xfrm>
              <a:off x="4142300" y="2457025"/>
              <a:ext cx="20875" cy="28200"/>
            </a:xfrm>
            <a:custGeom>
              <a:avLst/>
              <a:gdLst/>
              <a:ahLst/>
              <a:cxnLst/>
              <a:rect l="l" t="t" r="r" b="b"/>
              <a:pathLst>
                <a:path w="835" h="1128" extrusionOk="0">
                  <a:moveTo>
                    <a:pt x="625" y="1"/>
                  </a:moveTo>
                  <a:cubicBezTo>
                    <a:pt x="569" y="1"/>
                    <a:pt x="505" y="24"/>
                    <a:pt x="434" y="74"/>
                  </a:cubicBezTo>
                  <a:cubicBezTo>
                    <a:pt x="167" y="241"/>
                    <a:pt x="34" y="508"/>
                    <a:pt x="0" y="808"/>
                  </a:cubicBezTo>
                  <a:cubicBezTo>
                    <a:pt x="0" y="1003"/>
                    <a:pt x="108" y="1127"/>
                    <a:pt x="257" y="1127"/>
                  </a:cubicBezTo>
                  <a:cubicBezTo>
                    <a:pt x="311" y="1127"/>
                    <a:pt x="371" y="1111"/>
                    <a:pt x="434" y="1075"/>
                  </a:cubicBezTo>
                  <a:cubicBezTo>
                    <a:pt x="667" y="875"/>
                    <a:pt x="834" y="608"/>
                    <a:pt x="834" y="308"/>
                  </a:cubicBezTo>
                  <a:cubicBezTo>
                    <a:pt x="834" y="122"/>
                    <a:pt x="753" y="1"/>
                    <a:pt x="62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1"/>
            <p:cNvSpPr/>
            <p:nvPr/>
          </p:nvSpPr>
          <p:spPr>
            <a:xfrm>
              <a:off x="4226525" y="2309825"/>
              <a:ext cx="21700" cy="28325"/>
            </a:xfrm>
            <a:custGeom>
              <a:avLst/>
              <a:gdLst/>
              <a:ahLst/>
              <a:cxnLst/>
              <a:rect l="l" t="t" r="r" b="b"/>
              <a:pathLst>
                <a:path w="868" h="1133" extrusionOk="0">
                  <a:moveTo>
                    <a:pt x="640" y="0"/>
                  </a:moveTo>
                  <a:cubicBezTo>
                    <a:pt x="581" y="0"/>
                    <a:pt x="512" y="19"/>
                    <a:pt x="434" y="58"/>
                  </a:cubicBezTo>
                  <a:cubicBezTo>
                    <a:pt x="201" y="225"/>
                    <a:pt x="34" y="525"/>
                    <a:pt x="0" y="825"/>
                  </a:cubicBezTo>
                  <a:cubicBezTo>
                    <a:pt x="0" y="1011"/>
                    <a:pt x="98" y="1132"/>
                    <a:pt x="235" y="1132"/>
                  </a:cubicBezTo>
                  <a:cubicBezTo>
                    <a:pt x="295" y="1132"/>
                    <a:pt x="363" y="1109"/>
                    <a:pt x="434" y="1059"/>
                  </a:cubicBezTo>
                  <a:cubicBezTo>
                    <a:pt x="701" y="892"/>
                    <a:pt x="834" y="625"/>
                    <a:pt x="868" y="325"/>
                  </a:cubicBezTo>
                  <a:cubicBezTo>
                    <a:pt x="868" y="112"/>
                    <a:pt x="784" y="0"/>
                    <a:pt x="64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1"/>
            <p:cNvSpPr/>
            <p:nvPr/>
          </p:nvSpPr>
          <p:spPr>
            <a:xfrm>
              <a:off x="4311575" y="2281900"/>
              <a:ext cx="20875" cy="28200"/>
            </a:xfrm>
            <a:custGeom>
              <a:avLst/>
              <a:gdLst/>
              <a:ahLst/>
              <a:cxnLst/>
              <a:rect l="l" t="t" r="r" b="b"/>
              <a:pathLst>
                <a:path w="835" h="1128" extrusionOk="0">
                  <a:moveTo>
                    <a:pt x="626" y="1"/>
                  </a:moveTo>
                  <a:cubicBezTo>
                    <a:pt x="570" y="1"/>
                    <a:pt x="505" y="24"/>
                    <a:pt x="434" y="74"/>
                  </a:cubicBezTo>
                  <a:cubicBezTo>
                    <a:pt x="168" y="241"/>
                    <a:pt x="34" y="508"/>
                    <a:pt x="1" y="808"/>
                  </a:cubicBezTo>
                  <a:cubicBezTo>
                    <a:pt x="1" y="1003"/>
                    <a:pt x="108" y="1127"/>
                    <a:pt x="257" y="1127"/>
                  </a:cubicBezTo>
                  <a:cubicBezTo>
                    <a:pt x="312" y="1127"/>
                    <a:pt x="372" y="1111"/>
                    <a:pt x="434" y="1075"/>
                  </a:cubicBezTo>
                  <a:cubicBezTo>
                    <a:pt x="668" y="908"/>
                    <a:pt x="835" y="608"/>
                    <a:pt x="835" y="308"/>
                  </a:cubicBezTo>
                  <a:cubicBezTo>
                    <a:pt x="835" y="122"/>
                    <a:pt x="754" y="1"/>
                    <a:pt x="62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1"/>
            <p:cNvSpPr/>
            <p:nvPr/>
          </p:nvSpPr>
          <p:spPr>
            <a:xfrm>
              <a:off x="4396650" y="2163175"/>
              <a:ext cx="21700" cy="28200"/>
            </a:xfrm>
            <a:custGeom>
              <a:avLst/>
              <a:gdLst/>
              <a:ahLst/>
              <a:cxnLst/>
              <a:rect l="l" t="t" r="r" b="b"/>
              <a:pathLst>
                <a:path w="868" h="1128" extrusionOk="0">
                  <a:moveTo>
                    <a:pt x="611" y="1"/>
                  </a:moveTo>
                  <a:cubicBezTo>
                    <a:pt x="557" y="1"/>
                    <a:pt x="496" y="17"/>
                    <a:pt x="434" y="53"/>
                  </a:cubicBezTo>
                  <a:cubicBezTo>
                    <a:pt x="167" y="220"/>
                    <a:pt x="34" y="520"/>
                    <a:pt x="0" y="820"/>
                  </a:cubicBezTo>
                  <a:cubicBezTo>
                    <a:pt x="0" y="1006"/>
                    <a:pt x="97" y="1127"/>
                    <a:pt x="235" y="1127"/>
                  </a:cubicBezTo>
                  <a:cubicBezTo>
                    <a:pt x="295" y="1127"/>
                    <a:pt x="363" y="1104"/>
                    <a:pt x="434" y="1054"/>
                  </a:cubicBezTo>
                  <a:cubicBezTo>
                    <a:pt x="667" y="887"/>
                    <a:pt x="834" y="620"/>
                    <a:pt x="868" y="320"/>
                  </a:cubicBezTo>
                  <a:cubicBezTo>
                    <a:pt x="868" y="125"/>
                    <a:pt x="760" y="1"/>
                    <a:pt x="61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1"/>
            <p:cNvSpPr/>
            <p:nvPr/>
          </p:nvSpPr>
          <p:spPr>
            <a:xfrm>
              <a:off x="4480025" y="2163675"/>
              <a:ext cx="23375" cy="28250"/>
            </a:xfrm>
            <a:custGeom>
              <a:avLst/>
              <a:gdLst/>
              <a:ahLst/>
              <a:cxnLst/>
              <a:rect l="l" t="t" r="r" b="b"/>
              <a:pathLst>
                <a:path w="935" h="1130" extrusionOk="0">
                  <a:moveTo>
                    <a:pt x="645" y="0"/>
                  </a:moveTo>
                  <a:cubicBezTo>
                    <a:pt x="488" y="0"/>
                    <a:pt x="298" y="133"/>
                    <a:pt x="168" y="367"/>
                  </a:cubicBezTo>
                  <a:cubicBezTo>
                    <a:pt x="1" y="667"/>
                    <a:pt x="1" y="1001"/>
                    <a:pt x="168" y="1101"/>
                  </a:cubicBezTo>
                  <a:cubicBezTo>
                    <a:pt x="201" y="1120"/>
                    <a:pt x="237" y="1130"/>
                    <a:pt x="277" y="1130"/>
                  </a:cubicBezTo>
                  <a:cubicBezTo>
                    <a:pt x="436" y="1130"/>
                    <a:pt x="634" y="975"/>
                    <a:pt x="768" y="734"/>
                  </a:cubicBezTo>
                  <a:cubicBezTo>
                    <a:pt x="935" y="433"/>
                    <a:pt x="935" y="133"/>
                    <a:pt x="768" y="33"/>
                  </a:cubicBezTo>
                  <a:cubicBezTo>
                    <a:pt x="731" y="11"/>
                    <a:pt x="689" y="0"/>
                    <a:pt x="64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1"/>
            <p:cNvSpPr/>
            <p:nvPr/>
          </p:nvSpPr>
          <p:spPr>
            <a:xfrm>
              <a:off x="4564275" y="2163675"/>
              <a:ext cx="24200" cy="28250"/>
            </a:xfrm>
            <a:custGeom>
              <a:avLst/>
              <a:gdLst/>
              <a:ahLst/>
              <a:cxnLst/>
              <a:rect l="l" t="t" r="r" b="b"/>
              <a:pathLst>
                <a:path w="968" h="1130" extrusionOk="0">
                  <a:moveTo>
                    <a:pt x="677" y="0"/>
                  </a:moveTo>
                  <a:cubicBezTo>
                    <a:pt x="521" y="0"/>
                    <a:pt x="330" y="133"/>
                    <a:pt x="200" y="367"/>
                  </a:cubicBezTo>
                  <a:cubicBezTo>
                    <a:pt x="0" y="667"/>
                    <a:pt x="0" y="1001"/>
                    <a:pt x="167" y="1101"/>
                  </a:cubicBezTo>
                  <a:cubicBezTo>
                    <a:pt x="206" y="1120"/>
                    <a:pt x="248" y="1130"/>
                    <a:pt x="292" y="1130"/>
                  </a:cubicBezTo>
                  <a:cubicBezTo>
                    <a:pt x="468" y="1130"/>
                    <a:pt x="667" y="975"/>
                    <a:pt x="801" y="734"/>
                  </a:cubicBezTo>
                  <a:cubicBezTo>
                    <a:pt x="967" y="433"/>
                    <a:pt x="967" y="100"/>
                    <a:pt x="801" y="33"/>
                  </a:cubicBezTo>
                  <a:cubicBezTo>
                    <a:pt x="764" y="11"/>
                    <a:pt x="722" y="0"/>
                    <a:pt x="67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1"/>
            <p:cNvSpPr/>
            <p:nvPr/>
          </p:nvSpPr>
          <p:spPr>
            <a:xfrm>
              <a:off x="4650150" y="2114650"/>
              <a:ext cx="21725" cy="27975"/>
            </a:xfrm>
            <a:custGeom>
              <a:avLst/>
              <a:gdLst/>
              <a:ahLst/>
              <a:cxnLst/>
              <a:rect l="l" t="t" r="r" b="b"/>
              <a:pathLst>
                <a:path w="869" h="1119" extrusionOk="0">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1"/>
            <p:cNvSpPr/>
            <p:nvPr/>
          </p:nvSpPr>
          <p:spPr>
            <a:xfrm>
              <a:off x="3218300" y="2125775"/>
              <a:ext cx="1446050" cy="885175"/>
            </a:xfrm>
            <a:custGeom>
              <a:avLst/>
              <a:gdLst/>
              <a:ahLst/>
              <a:cxnLst/>
              <a:rect l="l" t="t" r="r" b="b"/>
              <a:pathLst>
                <a:path w="57842" h="35407" extrusionOk="0">
                  <a:moveTo>
                    <a:pt x="57711" y="1"/>
                  </a:moveTo>
                  <a:cubicBezTo>
                    <a:pt x="57698" y="1"/>
                    <a:pt x="57685" y="5"/>
                    <a:pt x="57675" y="15"/>
                  </a:cubicBezTo>
                  <a:lnTo>
                    <a:pt x="54306" y="1983"/>
                  </a:lnTo>
                  <a:lnTo>
                    <a:pt x="47535" y="1983"/>
                  </a:lnTo>
                  <a:cubicBezTo>
                    <a:pt x="47525" y="1973"/>
                    <a:pt x="47518" y="1969"/>
                    <a:pt x="47512" y="1969"/>
                  </a:cubicBezTo>
                  <a:cubicBezTo>
                    <a:pt x="47498" y="1969"/>
                    <a:pt x="47491" y="1993"/>
                    <a:pt x="47468" y="2016"/>
                  </a:cubicBezTo>
                  <a:lnTo>
                    <a:pt x="44099" y="6720"/>
                  </a:lnTo>
                  <a:lnTo>
                    <a:pt x="40730" y="7854"/>
                  </a:lnTo>
                  <a:cubicBezTo>
                    <a:pt x="40730" y="7854"/>
                    <a:pt x="40696" y="7854"/>
                    <a:pt x="40696" y="7887"/>
                  </a:cubicBezTo>
                  <a:lnTo>
                    <a:pt x="37361" y="13691"/>
                  </a:lnTo>
                  <a:lnTo>
                    <a:pt x="30689" y="13691"/>
                  </a:lnTo>
                  <a:lnTo>
                    <a:pt x="27320" y="7854"/>
                  </a:lnTo>
                  <a:cubicBezTo>
                    <a:pt x="27287" y="7820"/>
                    <a:pt x="27253" y="7820"/>
                    <a:pt x="27220" y="7820"/>
                  </a:cubicBezTo>
                  <a:cubicBezTo>
                    <a:pt x="27187" y="7820"/>
                    <a:pt x="27120" y="7854"/>
                    <a:pt x="27120" y="7887"/>
                  </a:cubicBezTo>
                  <a:lnTo>
                    <a:pt x="23751" y="18561"/>
                  </a:lnTo>
                  <a:lnTo>
                    <a:pt x="20415" y="19529"/>
                  </a:lnTo>
                  <a:cubicBezTo>
                    <a:pt x="20415" y="19529"/>
                    <a:pt x="20382" y="19562"/>
                    <a:pt x="20382" y="19562"/>
                  </a:cubicBezTo>
                  <a:lnTo>
                    <a:pt x="17013" y="23465"/>
                  </a:lnTo>
                  <a:lnTo>
                    <a:pt x="13644" y="24699"/>
                  </a:lnTo>
                  <a:lnTo>
                    <a:pt x="13610" y="24732"/>
                  </a:lnTo>
                  <a:lnTo>
                    <a:pt x="10241" y="28235"/>
                  </a:lnTo>
                  <a:lnTo>
                    <a:pt x="6872" y="29336"/>
                  </a:lnTo>
                  <a:lnTo>
                    <a:pt x="3503" y="31270"/>
                  </a:lnTo>
                  <a:lnTo>
                    <a:pt x="3470" y="31304"/>
                  </a:lnTo>
                  <a:lnTo>
                    <a:pt x="34" y="35240"/>
                  </a:lnTo>
                  <a:cubicBezTo>
                    <a:pt x="1" y="35273"/>
                    <a:pt x="1" y="35340"/>
                    <a:pt x="34" y="35373"/>
                  </a:cubicBezTo>
                  <a:cubicBezTo>
                    <a:pt x="67" y="35407"/>
                    <a:pt x="101" y="35407"/>
                    <a:pt x="134" y="35407"/>
                  </a:cubicBezTo>
                  <a:cubicBezTo>
                    <a:pt x="134" y="35407"/>
                    <a:pt x="167" y="35407"/>
                    <a:pt x="201" y="35373"/>
                  </a:cubicBezTo>
                  <a:lnTo>
                    <a:pt x="3603" y="31504"/>
                  </a:lnTo>
                  <a:lnTo>
                    <a:pt x="6939" y="29569"/>
                  </a:lnTo>
                  <a:lnTo>
                    <a:pt x="10341" y="28468"/>
                  </a:lnTo>
                  <a:cubicBezTo>
                    <a:pt x="10341" y="28468"/>
                    <a:pt x="10375" y="28468"/>
                    <a:pt x="10375" y="28435"/>
                  </a:cubicBezTo>
                  <a:lnTo>
                    <a:pt x="13744" y="24933"/>
                  </a:lnTo>
                  <a:lnTo>
                    <a:pt x="17113" y="23698"/>
                  </a:lnTo>
                  <a:lnTo>
                    <a:pt x="17146" y="23665"/>
                  </a:lnTo>
                  <a:lnTo>
                    <a:pt x="20515" y="19762"/>
                  </a:lnTo>
                  <a:lnTo>
                    <a:pt x="23884" y="18795"/>
                  </a:lnTo>
                  <a:cubicBezTo>
                    <a:pt x="23918" y="18795"/>
                    <a:pt x="23951" y="18761"/>
                    <a:pt x="23951" y="18728"/>
                  </a:cubicBezTo>
                  <a:lnTo>
                    <a:pt x="27253" y="8187"/>
                  </a:lnTo>
                  <a:lnTo>
                    <a:pt x="30522" y="13858"/>
                  </a:lnTo>
                  <a:cubicBezTo>
                    <a:pt x="30556" y="13891"/>
                    <a:pt x="30589" y="13891"/>
                    <a:pt x="30622" y="13891"/>
                  </a:cubicBezTo>
                  <a:lnTo>
                    <a:pt x="37394" y="13891"/>
                  </a:lnTo>
                  <a:cubicBezTo>
                    <a:pt x="37427" y="13891"/>
                    <a:pt x="37461" y="13891"/>
                    <a:pt x="37494" y="13858"/>
                  </a:cubicBezTo>
                  <a:lnTo>
                    <a:pt x="40863" y="8020"/>
                  </a:lnTo>
                  <a:lnTo>
                    <a:pt x="44199" y="6886"/>
                  </a:lnTo>
                  <a:cubicBezTo>
                    <a:pt x="44199" y="6886"/>
                    <a:pt x="44232" y="6886"/>
                    <a:pt x="44232" y="6853"/>
                  </a:cubicBezTo>
                  <a:lnTo>
                    <a:pt x="47601" y="2150"/>
                  </a:lnTo>
                  <a:lnTo>
                    <a:pt x="54306" y="2150"/>
                  </a:lnTo>
                  <a:cubicBezTo>
                    <a:pt x="54323" y="2166"/>
                    <a:pt x="54339" y="2175"/>
                    <a:pt x="54352" y="2175"/>
                  </a:cubicBezTo>
                  <a:cubicBezTo>
                    <a:pt x="54364" y="2175"/>
                    <a:pt x="54373" y="2166"/>
                    <a:pt x="54373" y="2150"/>
                  </a:cubicBezTo>
                  <a:lnTo>
                    <a:pt x="57775" y="215"/>
                  </a:lnTo>
                  <a:cubicBezTo>
                    <a:pt x="57809" y="182"/>
                    <a:pt x="57842" y="115"/>
                    <a:pt x="57809" y="48"/>
                  </a:cubicBezTo>
                  <a:cubicBezTo>
                    <a:pt x="57785" y="24"/>
                    <a:pt x="57745" y="1"/>
                    <a:pt x="5771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1"/>
            <p:cNvSpPr/>
            <p:nvPr/>
          </p:nvSpPr>
          <p:spPr>
            <a:xfrm>
              <a:off x="3215800" y="2221525"/>
              <a:ext cx="1452050" cy="841975"/>
            </a:xfrm>
            <a:custGeom>
              <a:avLst/>
              <a:gdLst/>
              <a:ahLst/>
              <a:cxnLst/>
              <a:rect l="l" t="t" r="r" b="b"/>
              <a:pathLst>
                <a:path w="58082" h="33679" extrusionOk="0">
                  <a:moveTo>
                    <a:pt x="57800" y="1"/>
                  </a:moveTo>
                  <a:cubicBezTo>
                    <a:pt x="57771" y="1"/>
                    <a:pt x="57741" y="7"/>
                    <a:pt x="57708" y="21"/>
                  </a:cubicBezTo>
                  <a:lnTo>
                    <a:pt x="134" y="33278"/>
                  </a:lnTo>
                  <a:cubicBezTo>
                    <a:pt x="34" y="33345"/>
                    <a:pt x="1" y="33445"/>
                    <a:pt x="34" y="33545"/>
                  </a:cubicBezTo>
                  <a:cubicBezTo>
                    <a:pt x="67" y="33612"/>
                    <a:pt x="167" y="33645"/>
                    <a:pt x="234" y="33678"/>
                  </a:cubicBezTo>
                  <a:cubicBezTo>
                    <a:pt x="267" y="33645"/>
                    <a:pt x="301" y="33645"/>
                    <a:pt x="334" y="33612"/>
                  </a:cubicBezTo>
                  <a:lnTo>
                    <a:pt x="57909" y="388"/>
                  </a:lnTo>
                  <a:cubicBezTo>
                    <a:pt x="58081" y="244"/>
                    <a:pt x="57981" y="1"/>
                    <a:pt x="5780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1"/>
            <p:cNvSpPr/>
            <p:nvPr/>
          </p:nvSpPr>
          <p:spPr>
            <a:xfrm>
              <a:off x="3210800" y="2945400"/>
              <a:ext cx="20875" cy="28500"/>
            </a:xfrm>
            <a:custGeom>
              <a:avLst/>
              <a:gdLst/>
              <a:ahLst/>
              <a:cxnLst/>
              <a:rect l="l" t="t" r="r" b="b"/>
              <a:pathLst>
                <a:path w="835" h="1140" extrusionOk="0">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1"/>
            <p:cNvSpPr/>
            <p:nvPr/>
          </p:nvSpPr>
          <p:spPr>
            <a:xfrm>
              <a:off x="3295850" y="2798950"/>
              <a:ext cx="21725" cy="28175"/>
            </a:xfrm>
            <a:custGeom>
              <a:avLst/>
              <a:gdLst/>
              <a:ahLst/>
              <a:cxnLst/>
              <a:rect l="l" t="t" r="r" b="b"/>
              <a:pathLst>
                <a:path w="869" h="1127" extrusionOk="0">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p:nvPr/>
          </p:nvSpPr>
          <p:spPr>
            <a:xfrm>
              <a:off x="3379250" y="2780875"/>
              <a:ext cx="23375" cy="28175"/>
            </a:xfrm>
            <a:custGeom>
              <a:avLst/>
              <a:gdLst/>
              <a:ahLst/>
              <a:cxnLst/>
              <a:rect l="l" t="t" r="r" b="b"/>
              <a:pathLst>
                <a:path w="935" h="1127" extrusionOk="0">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1"/>
            <p:cNvSpPr/>
            <p:nvPr/>
          </p:nvSpPr>
          <p:spPr>
            <a:xfrm>
              <a:off x="3465150" y="2602975"/>
              <a:ext cx="20875" cy="28175"/>
            </a:xfrm>
            <a:custGeom>
              <a:avLst/>
              <a:gdLst/>
              <a:ahLst/>
              <a:cxnLst/>
              <a:rect l="l" t="t" r="r" b="b"/>
              <a:pathLst>
                <a:path w="835" h="1127" extrusionOk="0">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1"/>
            <p:cNvSpPr/>
            <p:nvPr/>
          </p:nvSpPr>
          <p:spPr>
            <a:xfrm>
              <a:off x="3550200" y="2652175"/>
              <a:ext cx="20875" cy="28325"/>
            </a:xfrm>
            <a:custGeom>
              <a:avLst/>
              <a:gdLst/>
              <a:ahLst/>
              <a:cxnLst/>
              <a:rect l="l" t="t" r="r" b="b"/>
              <a:pathLst>
                <a:path w="835" h="1133" extrusionOk="0">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1"/>
            <p:cNvSpPr/>
            <p:nvPr/>
          </p:nvSpPr>
          <p:spPr>
            <a:xfrm>
              <a:off x="3634425" y="2627675"/>
              <a:ext cx="20875" cy="28200"/>
            </a:xfrm>
            <a:custGeom>
              <a:avLst/>
              <a:gdLst/>
              <a:ahLst/>
              <a:cxnLst/>
              <a:rect l="l" t="t" r="r" b="b"/>
              <a:pathLst>
                <a:path w="835" h="1128" extrusionOk="0">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1"/>
            <p:cNvSpPr/>
            <p:nvPr/>
          </p:nvSpPr>
          <p:spPr>
            <a:xfrm>
              <a:off x="3719500" y="2554300"/>
              <a:ext cx="20875" cy="28500"/>
            </a:xfrm>
            <a:custGeom>
              <a:avLst/>
              <a:gdLst/>
              <a:ahLst/>
              <a:cxnLst/>
              <a:rect l="l" t="t" r="r" b="b"/>
              <a:pathLst>
                <a:path w="835" h="1140" extrusionOk="0">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1"/>
            <p:cNvSpPr/>
            <p:nvPr/>
          </p:nvSpPr>
          <p:spPr>
            <a:xfrm>
              <a:off x="3803725" y="2457025"/>
              <a:ext cx="20875" cy="28200"/>
            </a:xfrm>
            <a:custGeom>
              <a:avLst/>
              <a:gdLst/>
              <a:ahLst/>
              <a:cxnLst/>
              <a:rect l="l" t="t" r="r" b="b"/>
              <a:pathLst>
                <a:path w="835" h="1128" extrusionOk="0">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1"/>
            <p:cNvSpPr/>
            <p:nvPr/>
          </p:nvSpPr>
          <p:spPr>
            <a:xfrm>
              <a:off x="3888775" y="2432375"/>
              <a:ext cx="20875" cy="27975"/>
            </a:xfrm>
            <a:custGeom>
              <a:avLst/>
              <a:gdLst/>
              <a:ahLst/>
              <a:cxnLst/>
              <a:rect l="l" t="t" r="r" b="b"/>
              <a:pathLst>
                <a:path w="835" h="1119" extrusionOk="0">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1"/>
            <p:cNvSpPr/>
            <p:nvPr/>
          </p:nvSpPr>
          <p:spPr>
            <a:xfrm>
              <a:off x="3973850" y="2359000"/>
              <a:ext cx="20875" cy="27950"/>
            </a:xfrm>
            <a:custGeom>
              <a:avLst/>
              <a:gdLst/>
              <a:ahLst/>
              <a:cxnLst/>
              <a:rect l="l" t="t" r="r" b="b"/>
              <a:pathLst>
                <a:path w="835" h="1118" extrusionOk="0">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1"/>
            <p:cNvSpPr/>
            <p:nvPr/>
          </p:nvSpPr>
          <p:spPr>
            <a:xfrm>
              <a:off x="4058075" y="2359000"/>
              <a:ext cx="20875" cy="27950"/>
            </a:xfrm>
            <a:custGeom>
              <a:avLst/>
              <a:gdLst/>
              <a:ahLst/>
              <a:cxnLst/>
              <a:rect l="l" t="t" r="r" b="b"/>
              <a:pathLst>
                <a:path w="835" h="1118" extrusionOk="0">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1"/>
            <p:cNvSpPr/>
            <p:nvPr/>
          </p:nvSpPr>
          <p:spPr>
            <a:xfrm>
              <a:off x="4142300" y="2163175"/>
              <a:ext cx="20875" cy="28200"/>
            </a:xfrm>
            <a:custGeom>
              <a:avLst/>
              <a:gdLst/>
              <a:ahLst/>
              <a:cxnLst/>
              <a:rect l="l" t="t" r="r" b="b"/>
              <a:pathLst>
                <a:path w="835" h="1128" extrusionOk="0">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1"/>
            <p:cNvSpPr/>
            <p:nvPr/>
          </p:nvSpPr>
          <p:spPr>
            <a:xfrm>
              <a:off x="4226525" y="2260600"/>
              <a:ext cx="21700" cy="27950"/>
            </a:xfrm>
            <a:custGeom>
              <a:avLst/>
              <a:gdLst/>
              <a:ahLst/>
              <a:cxnLst/>
              <a:rect l="l" t="t" r="r" b="b"/>
              <a:pathLst>
                <a:path w="868" h="1118" extrusionOk="0">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1"/>
            <p:cNvSpPr/>
            <p:nvPr/>
          </p:nvSpPr>
          <p:spPr>
            <a:xfrm>
              <a:off x="4311575" y="2163175"/>
              <a:ext cx="20875" cy="28200"/>
            </a:xfrm>
            <a:custGeom>
              <a:avLst/>
              <a:gdLst/>
              <a:ahLst/>
              <a:cxnLst/>
              <a:rect l="l" t="t" r="r" b="b"/>
              <a:pathLst>
                <a:path w="835" h="1128" extrusionOk="0">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1"/>
            <p:cNvSpPr/>
            <p:nvPr/>
          </p:nvSpPr>
          <p:spPr>
            <a:xfrm>
              <a:off x="4395800" y="2114650"/>
              <a:ext cx="21725" cy="27975"/>
            </a:xfrm>
            <a:custGeom>
              <a:avLst/>
              <a:gdLst/>
              <a:ahLst/>
              <a:cxnLst/>
              <a:rect l="l" t="t" r="r" b="b"/>
              <a:pathLst>
                <a:path w="869" h="1119" extrusionOk="0">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1"/>
            <p:cNvSpPr/>
            <p:nvPr/>
          </p:nvSpPr>
          <p:spPr>
            <a:xfrm>
              <a:off x="4481700" y="2114650"/>
              <a:ext cx="20875" cy="27975"/>
            </a:xfrm>
            <a:custGeom>
              <a:avLst/>
              <a:gdLst/>
              <a:ahLst/>
              <a:cxnLst/>
              <a:rect l="l" t="t" r="r" b="b"/>
              <a:pathLst>
                <a:path w="835" h="1119" extrusionOk="0">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1"/>
            <p:cNvSpPr/>
            <p:nvPr/>
          </p:nvSpPr>
          <p:spPr>
            <a:xfrm>
              <a:off x="4565925" y="2065475"/>
              <a:ext cx="21725" cy="27950"/>
            </a:xfrm>
            <a:custGeom>
              <a:avLst/>
              <a:gdLst/>
              <a:ahLst/>
              <a:cxnLst/>
              <a:rect l="l" t="t" r="r" b="b"/>
              <a:pathLst>
                <a:path w="869" h="1118" extrusionOk="0">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1"/>
            <p:cNvSpPr/>
            <p:nvPr/>
          </p:nvSpPr>
          <p:spPr>
            <a:xfrm>
              <a:off x="4650150" y="2065475"/>
              <a:ext cx="21725" cy="27950"/>
            </a:xfrm>
            <a:custGeom>
              <a:avLst/>
              <a:gdLst/>
              <a:ahLst/>
              <a:cxnLst/>
              <a:rect l="l" t="t" r="r" b="b"/>
              <a:pathLst>
                <a:path w="869" h="1118" extrusionOk="0">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1"/>
            <p:cNvSpPr/>
            <p:nvPr/>
          </p:nvSpPr>
          <p:spPr>
            <a:xfrm>
              <a:off x="3218300" y="2077775"/>
              <a:ext cx="1446900" cy="884825"/>
            </a:xfrm>
            <a:custGeom>
              <a:avLst/>
              <a:gdLst/>
              <a:ahLst/>
              <a:cxnLst/>
              <a:rect l="l" t="t" r="r" b="b"/>
              <a:pathLst>
                <a:path w="57876" h="35393" extrusionOk="0">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1"/>
            <p:cNvSpPr/>
            <p:nvPr/>
          </p:nvSpPr>
          <p:spPr>
            <a:xfrm>
              <a:off x="3210800" y="2945400"/>
              <a:ext cx="20875" cy="28500"/>
            </a:xfrm>
            <a:custGeom>
              <a:avLst/>
              <a:gdLst/>
              <a:ahLst/>
              <a:cxnLst/>
              <a:rect l="l" t="t" r="r" b="b"/>
              <a:pathLst>
                <a:path w="835" h="1140" extrusionOk="0">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1"/>
            <p:cNvSpPr/>
            <p:nvPr/>
          </p:nvSpPr>
          <p:spPr>
            <a:xfrm>
              <a:off x="3295850" y="2798950"/>
              <a:ext cx="21725" cy="28175"/>
            </a:xfrm>
            <a:custGeom>
              <a:avLst/>
              <a:gdLst/>
              <a:ahLst/>
              <a:cxnLst/>
              <a:rect l="l" t="t" r="r" b="b"/>
              <a:pathLst>
                <a:path w="869" h="1127" extrusionOk="0">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1"/>
            <p:cNvSpPr/>
            <p:nvPr/>
          </p:nvSpPr>
          <p:spPr>
            <a:xfrm>
              <a:off x="3379250" y="2780875"/>
              <a:ext cx="23375" cy="28175"/>
            </a:xfrm>
            <a:custGeom>
              <a:avLst/>
              <a:gdLst/>
              <a:ahLst/>
              <a:cxnLst/>
              <a:rect l="l" t="t" r="r" b="b"/>
              <a:pathLst>
                <a:path w="935" h="1127" extrusionOk="0">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1"/>
            <p:cNvSpPr/>
            <p:nvPr/>
          </p:nvSpPr>
          <p:spPr>
            <a:xfrm>
              <a:off x="3465150" y="2602975"/>
              <a:ext cx="20875" cy="28175"/>
            </a:xfrm>
            <a:custGeom>
              <a:avLst/>
              <a:gdLst/>
              <a:ahLst/>
              <a:cxnLst/>
              <a:rect l="l" t="t" r="r" b="b"/>
              <a:pathLst>
                <a:path w="835" h="1127" extrusionOk="0">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1"/>
            <p:cNvSpPr/>
            <p:nvPr/>
          </p:nvSpPr>
          <p:spPr>
            <a:xfrm>
              <a:off x="3550200" y="2652175"/>
              <a:ext cx="20875" cy="28325"/>
            </a:xfrm>
            <a:custGeom>
              <a:avLst/>
              <a:gdLst/>
              <a:ahLst/>
              <a:cxnLst/>
              <a:rect l="l" t="t" r="r" b="b"/>
              <a:pathLst>
                <a:path w="835" h="1133" extrusionOk="0">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1"/>
            <p:cNvSpPr/>
            <p:nvPr/>
          </p:nvSpPr>
          <p:spPr>
            <a:xfrm>
              <a:off x="3634425" y="2627675"/>
              <a:ext cx="20875" cy="28200"/>
            </a:xfrm>
            <a:custGeom>
              <a:avLst/>
              <a:gdLst/>
              <a:ahLst/>
              <a:cxnLst/>
              <a:rect l="l" t="t" r="r" b="b"/>
              <a:pathLst>
                <a:path w="835" h="1128" extrusionOk="0">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1"/>
            <p:cNvSpPr/>
            <p:nvPr/>
          </p:nvSpPr>
          <p:spPr>
            <a:xfrm>
              <a:off x="3719500" y="2554300"/>
              <a:ext cx="20875" cy="28500"/>
            </a:xfrm>
            <a:custGeom>
              <a:avLst/>
              <a:gdLst/>
              <a:ahLst/>
              <a:cxnLst/>
              <a:rect l="l" t="t" r="r" b="b"/>
              <a:pathLst>
                <a:path w="835" h="1140" extrusionOk="0">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1"/>
            <p:cNvSpPr/>
            <p:nvPr/>
          </p:nvSpPr>
          <p:spPr>
            <a:xfrm>
              <a:off x="3803725" y="2457025"/>
              <a:ext cx="20875" cy="28200"/>
            </a:xfrm>
            <a:custGeom>
              <a:avLst/>
              <a:gdLst/>
              <a:ahLst/>
              <a:cxnLst/>
              <a:rect l="l" t="t" r="r" b="b"/>
              <a:pathLst>
                <a:path w="835" h="1128" extrusionOk="0">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1"/>
            <p:cNvSpPr/>
            <p:nvPr/>
          </p:nvSpPr>
          <p:spPr>
            <a:xfrm>
              <a:off x="3888775" y="2432375"/>
              <a:ext cx="20875" cy="27975"/>
            </a:xfrm>
            <a:custGeom>
              <a:avLst/>
              <a:gdLst/>
              <a:ahLst/>
              <a:cxnLst/>
              <a:rect l="l" t="t" r="r" b="b"/>
              <a:pathLst>
                <a:path w="835" h="1119" extrusionOk="0">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1"/>
            <p:cNvSpPr/>
            <p:nvPr/>
          </p:nvSpPr>
          <p:spPr>
            <a:xfrm>
              <a:off x="3973850" y="2359000"/>
              <a:ext cx="20875" cy="27950"/>
            </a:xfrm>
            <a:custGeom>
              <a:avLst/>
              <a:gdLst/>
              <a:ahLst/>
              <a:cxnLst/>
              <a:rect l="l" t="t" r="r" b="b"/>
              <a:pathLst>
                <a:path w="835" h="1118" extrusionOk="0">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1"/>
            <p:cNvSpPr/>
            <p:nvPr/>
          </p:nvSpPr>
          <p:spPr>
            <a:xfrm>
              <a:off x="4058075" y="2359000"/>
              <a:ext cx="20875" cy="27950"/>
            </a:xfrm>
            <a:custGeom>
              <a:avLst/>
              <a:gdLst/>
              <a:ahLst/>
              <a:cxnLst/>
              <a:rect l="l" t="t" r="r" b="b"/>
              <a:pathLst>
                <a:path w="835" h="1118" extrusionOk="0">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1"/>
            <p:cNvSpPr/>
            <p:nvPr/>
          </p:nvSpPr>
          <p:spPr>
            <a:xfrm>
              <a:off x="4142300" y="2163175"/>
              <a:ext cx="20875" cy="28200"/>
            </a:xfrm>
            <a:custGeom>
              <a:avLst/>
              <a:gdLst/>
              <a:ahLst/>
              <a:cxnLst/>
              <a:rect l="l" t="t" r="r" b="b"/>
              <a:pathLst>
                <a:path w="835" h="1128" extrusionOk="0">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1"/>
            <p:cNvSpPr/>
            <p:nvPr/>
          </p:nvSpPr>
          <p:spPr>
            <a:xfrm>
              <a:off x="4226525" y="2260600"/>
              <a:ext cx="21700" cy="27950"/>
            </a:xfrm>
            <a:custGeom>
              <a:avLst/>
              <a:gdLst/>
              <a:ahLst/>
              <a:cxnLst/>
              <a:rect l="l" t="t" r="r" b="b"/>
              <a:pathLst>
                <a:path w="868" h="1118" extrusionOk="0">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1"/>
            <p:cNvSpPr/>
            <p:nvPr/>
          </p:nvSpPr>
          <p:spPr>
            <a:xfrm>
              <a:off x="4311575" y="2163175"/>
              <a:ext cx="20875" cy="28200"/>
            </a:xfrm>
            <a:custGeom>
              <a:avLst/>
              <a:gdLst/>
              <a:ahLst/>
              <a:cxnLst/>
              <a:rect l="l" t="t" r="r" b="b"/>
              <a:pathLst>
                <a:path w="835" h="1128" extrusionOk="0">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1"/>
            <p:cNvSpPr/>
            <p:nvPr/>
          </p:nvSpPr>
          <p:spPr>
            <a:xfrm>
              <a:off x="4395800" y="2114650"/>
              <a:ext cx="21725" cy="27975"/>
            </a:xfrm>
            <a:custGeom>
              <a:avLst/>
              <a:gdLst/>
              <a:ahLst/>
              <a:cxnLst/>
              <a:rect l="l" t="t" r="r" b="b"/>
              <a:pathLst>
                <a:path w="869" h="1119" extrusionOk="0">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1"/>
            <p:cNvSpPr/>
            <p:nvPr/>
          </p:nvSpPr>
          <p:spPr>
            <a:xfrm>
              <a:off x="4481700" y="2114650"/>
              <a:ext cx="20875" cy="27975"/>
            </a:xfrm>
            <a:custGeom>
              <a:avLst/>
              <a:gdLst/>
              <a:ahLst/>
              <a:cxnLst/>
              <a:rect l="l" t="t" r="r" b="b"/>
              <a:pathLst>
                <a:path w="835" h="1119" extrusionOk="0">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1"/>
            <p:cNvSpPr/>
            <p:nvPr/>
          </p:nvSpPr>
          <p:spPr>
            <a:xfrm>
              <a:off x="4565925" y="2065475"/>
              <a:ext cx="21725" cy="27950"/>
            </a:xfrm>
            <a:custGeom>
              <a:avLst/>
              <a:gdLst/>
              <a:ahLst/>
              <a:cxnLst/>
              <a:rect l="l" t="t" r="r" b="b"/>
              <a:pathLst>
                <a:path w="869" h="1118" extrusionOk="0">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1"/>
            <p:cNvSpPr/>
            <p:nvPr/>
          </p:nvSpPr>
          <p:spPr>
            <a:xfrm>
              <a:off x="4650150" y="2065475"/>
              <a:ext cx="21725" cy="27950"/>
            </a:xfrm>
            <a:custGeom>
              <a:avLst/>
              <a:gdLst/>
              <a:ahLst/>
              <a:cxnLst/>
              <a:rect l="l" t="t" r="r" b="b"/>
              <a:pathLst>
                <a:path w="869" h="1118" extrusionOk="0">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1"/>
            <p:cNvSpPr/>
            <p:nvPr/>
          </p:nvSpPr>
          <p:spPr>
            <a:xfrm>
              <a:off x="3218300" y="2077775"/>
              <a:ext cx="1446900" cy="884825"/>
            </a:xfrm>
            <a:custGeom>
              <a:avLst/>
              <a:gdLst/>
              <a:ahLst/>
              <a:cxnLst/>
              <a:rect l="l" t="t" r="r" b="b"/>
              <a:pathLst>
                <a:path w="57876" h="35393" extrusionOk="0">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1"/>
            <p:cNvSpPr/>
            <p:nvPr/>
          </p:nvSpPr>
          <p:spPr>
            <a:xfrm>
              <a:off x="3258325" y="2535275"/>
              <a:ext cx="97600" cy="66525"/>
            </a:xfrm>
            <a:custGeom>
              <a:avLst/>
              <a:gdLst/>
              <a:ahLst/>
              <a:cxnLst/>
              <a:rect l="l" t="t" r="r" b="b"/>
              <a:pathLst>
                <a:path w="3904" h="2661" extrusionOk="0">
                  <a:moveTo>
                    <a:pt x="3746" y="1"/>
                  </a:moveTo>
                  <a:cubicBezTo>
                    <a:pt x="3703" y="1"/>
                    <a:pt x="3655" y="15"/>
                    <a:pt x="3603" y="46"/>
                  </a:cubicBezTo>
                  <a:lnTo>
                    <a:pt x="301" y="1948"/>
                  </a:lnTo>
                  <a:cubicBezTo>
                    <a:pt x="134" y="2081"/>
                    <a:pt x="34" y="2248"/>
                    <a:pt x="1" y="2448"/>
                  </a:cubicBezTo>
                  <a:cubicBezTo>
                    <a:pt x="1" y="2586"/>
                    <a:pt x="64" y="2661"/>
                    <a:pt x="159" y="2661"/>
                  </a:cubicBezTo>
                  <a:cubicBezTo>
                    <a:pt x="201" y="2661"/>
                    <a:pt x="249" y="2646"/>
                    <a:pt x="301" y="2615"/>
                  </a:cubicBezTo>
                  <a:lnTo>
                    <a:pt x="3603" y="714"/>
                  </a:lnTo>
                  <a:cubicBezTo>
                    <a:pt x="3770" y="614"/>
                    <a:pt x="3870" y="413"/>
                    <a:pt x="3904" y="213"/>
                  </a:cubicBezTo>
                  <a:cubicBezTo>
                    <a:pt x="3904" y="75"/>
                    <a:pt x="3840" y="1"/>
                    <a:pt x="374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1"/>
            <p:cNvSpPr/>
            <p:nvPr/>
          </p:nvSpPr>
          <p:spPr>
            <a:xfrm>
              <a:off x="3210800" y="2602975"/>
              <a:ext cx="20875" cy="28175"/>
            </a:xfrm>
            <a:custGeom>
              <a:avLst/>
              <a:gdLst/>
              <a:ahLst/>
              <a:cxnLst/>
              <a:rect l="l" t="t" r="r" b="b"/>
              <a:pathLst>
                <a:path w="835" h="1127" extrusionOk="0">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1"/>
            <p:cNvSpPr/>
            <p:nvPr/>
          </p:nvSpPr>
          <p:spPr>
            <a:xfrm>
              <a:off x="3210800" y="2602975"/>
              <a:ext cx="20875" cy="28175"/>
            </a:xfrm>
            <a:custGeom>
              <a:avLst/>
              <a:gdLst/>
              <a:ahLst/>
              <a:cxnLst/>
              <a:rect l="l" t="t" r="r" b="b"/>
              <a:pathLst>
                <a:path w="835" h="1127" extrusionOk="0">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1"/>
            <p:cNvSpPr/>
            <p:nvPr/>
          </p:nvSpPr>
          <p:spPr>
            <a:xfrm>
              <a:off x="3258325" y="2584450"/>
              <a:ext cx="96775" cy="65750"/>
            </a:xfrm>
            <a:custGeom>
              <a:avLst/>
              <a:gdLst/>
              <a:ahLst/>
              <a:cxnLst/>
              <a:rect l="l" t="t" r="r" b="b"/>
              <a:pathLst>
                <a:path w="3871" h="2630" extrusionOk="0">
                  <a:moveTo>
                    <a:pt x="3717" y="1"/>
                  </a:moveTo>
                  <a:cubicBezTo>
                    <a:pt x="3673" y="1"/>
                    <a:pt x="3623" y="15"/>
                    <a:pt x="3570" y="48"/>
                  </a:cubicBezTo>
                  <a:lnTo>
                    <a:pt x="301" y="1949"/>
                  </a:lnTo>
                  <a:cubicBezTo>
                    <a:pt x="134" y="2049"/>
                    <a:pt x="1" y="2249"/>
                    <a:pt x="1" y="2449"/>
                  </a:cubicBezTo>
                  <a:cubicBezTo>
                    <a:pt x="1" y="2563"/>
                    <a:pt x="62" y="2630"/>
                    <a:pt x="154" y="2630"/>
                  </a:cubicBezTo>
                  <a:cubicBezTo>
                    <a:pt x="197" y="2630"/>
                    <a:pt x="247" y="2615"/>
                    <a:pt x="301" y="2583"/>
                  </a:cubicBezTo>
                  <a:lnTo>
                    <a:pt x="3570" y="681"/>
                  </a:lnTo>
                  <a:cubicBezTo>
                    <a:pt x="3737" y="581"/>
                    <a:pt x="3870" y="381"/>
                    <a:pt x="3870" y="181"/>
                  </a:cubicBezTo>
                  <a:cubicBezTo>
                    <a:pt x="3870" y="68"/>
                    <a:pt x="3809" y="1"/>
                    <a:pt x="37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p:cNvSpPr/>
            <p:nvPr/>
          </p:nvSpPr>
          <p:spPr>
            <a:xfrm>
              <a:off x="3210800" y="2652175"/>
              <a:ext cx="20875" cy="28325"/>
            </a:xfrm>
            <a:custGeom>
              <a:avLst/>
              <a:gdLst/>
              <a:ahLst/>
              <a:cxnLst/>
              <a:rect l="l" t="t" r="r" b="b"/>
              <a:pathLst>
                <a:path w="835" h="1133" extrusionOk="0">
                  <a:moveTo>
                    <a:pt x="625" y="0"/>
                  </a:moveTo>
                  <a:cubicBezTo>
                    <a:pt x="570" y="0"/>
                    <a:pt x="505" y="23"/>
                    <a:pt x="434" y="74"/>
                  </a:cubicBezTo>
                  <a:cubicBezTo>
                    <a:pt x="167" y="241"/>
                    <a:pt x="0" y="507"/>
                    <a:pt x="0" y="808"/>
                  </a:cubicBezTo>
                  <a:cubicBezTo>
                    <a:pt x="0" y="1020"/>
                    <a:pt x="101" y="1133"/>
                    <a:pt x="242" y="1133"/>
                  </a:cubicBezTo>
                  <a:cubicBezTo>
                    <a:pt x="301" y="1133"/>
                    <a:pt x="366" y="1113"/>
                    <a:pt x="434" y="1075"/>
                  </a:cubicBezTo>
                  <a:cubicBezTo>
                    <a:pt x="668" y="908"/>
                    <a:pt x="834" y="608"/>
                    <a:pt x="834" y="307"/>
                  </a:cubicBezTo>
                  <a:cubicBezTo>
                    <a:pt x="834" y="121"/>
                    <a:pt x="753" y="0"/>
                    <a:pt x="6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1"/>
            <p:cNvSpPr/>
            <p:nvPr/>
          </p:nvSpPr>
          <p:spPr>
            <a:xfrm>
              <a:off x="3218300" y="3055350"/>
              <a:ext cx="386975" cy="249975"/>
            </a:xfrm>
            <a:custGeom>
              <a:avLst/>
              <a:gdLst/>
              <a:ahLst/>
              <a:cxnLst/>
              <a:rect l="l" t="t" r="r" b="b"/>
              <a:pathLst>
                <a:path w="15479" h="9999" extrusionOk="0">
                  <a:moveTo>
                    <a:pt x="15378" y="0"/>
                  </a:moveTo>
                  <a:cubicBezTo>
                    <a:pt x="15353" y="0"/>
                    <a:pt x="15328" y="8"/>
                    <a:pt x="15312" y="25"/>
                  </a:cubicBezTo>
                  <a:lnTo>
                    <a:pt x="13644" y="1493"/>
                  </a:lnTo>
                  <a:lnTo>
                    <a:pt x="11942" y="959"/>
                  </a:lnTo>
                  <a:lnTo>
                    <a:pt x="10208" y="3361"/>
                  </a:lnTo>
                  <a:lnTo>
                    <a:pt x="8507" y="4361"/>
                  </a:lnTo>
                  <a:lnTo>
                    <a:pt x="6839" y="5863"/>
                  </a:lnTo>
                  <a:lnTo>
                    <a:pt x="5138" y="5629"/>
                  </a:lnTo>
                  <a:lnTo>
                    <a:pt x="3436" y="7831"/>
                  </a:lnTo>
                  <a:lnTo>
                    <a:pt x="1769" y="8064"/>
                  </a:lnTo>
                  <a:lnTo>
                    <a:pt x="67" y="9832"/>
                  </a:lnTo>
                  <a:cubicBezTo>
                    <a:pt x="1" y="9865"/>
                    <a:pt x="1" y="9932"/>
                    <a:pt x="67" y="9965"/>
                  </a:cubicBezTo>
                  <a:cubicBezTo>
                    <a:pt x="67" y="9999"/>
                    <a:pt x="101" y="9999"/>
                    <a:pt x="134" y="9999"/>
                  </a:cubicBezTo>
                  <a:cubicBezTo>
                    <a:pt x="134" y="9999"/>
                    <a:pt x="167" y="9965"/>
                    <a:pt x="201" y="9932"/>
                  </a:cubicBezTo>
                  <a:lnTo>
                    <a:pt x="1869" y="8231"/>
                  </a:lnTo>
                  <a:lnTo>
                    <a:pt x="3637" y="8031"/>
                  </a:lnTo>
                  <a:lnTo>
                    <a:pt x="5304" y="5863"/>
                  </a:lnTo>
                  <a:lnTo>
                    <a:pt x="6972" y="6096"/>
                  </a:lnTo>
                  <a:lnTo>
                    <a:pt x="8673" y="4528"/>
                  </a:lnTo>
                  <a:lnTo>
                    <a:pt x="10375" y="3528"/>
                  </a:lnTo>
                  <a:lnTo>
                    <a:pt x="12043" y="1193"/>
                  </a:lnTo>
                  <a:lnTo>
                    <a:pt x="13710" y="1726"/>
                  </a:lnTo>
                  <a:lnTo>
                    <a:pt x="15445" y="192"/>
                  </a:lnTo>
                  <a:cubicBezTo>
                    <a:pt x="15478" y="125"/>
                    <a:pt x="15478" y="58"/>
                    <a:pt x="15445" y="25"/>
                  </a:cubicBezTo>
                  <a:cubicBezTo>
                    <a:pt x="15428" y="8"/>
                    <a:pt x="15403" y="0"/>
                    <a:pt x="1537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1"/>
            <p:cNvSpPr/>
            <p:nvPr/>
          </p:nvSpPr>
          <p:spPr>
            <a:xfrm>
              <a:off x="3224150" y="3135400"/>
              <a:ext cx="32550" cy="73200"/>
            </a:xfrm>
            <a:custGeom>
              <a:avLst/>
              <a:gdLst/>
              <a:ahLst/>
              <a:cxnLst/>
              <a:rect l="l" t="t" r="r" b="b"/>
              <a:pathLst>
                <a:path w="1302" h="2928" extrusionOk="0">
                  <a:moveTo>
                    <a:pt x="834" y="1293"/>
                  </a:moveTo>
                  <a:cubicBezTo>
                    <a:pt x="867" y="1293"/>
                    <a:pt x="901" y="1326"/>
                    <a:pt x="934" y="1360"/>
                  </a:cubicBezTo>
                  <a:cubicBezTo>
                    <a:pt x="1001" y="1393"/>
                    <a:pt x="1001" y="1426"/>
                    <a:pt x="1034" y="1493"/>
                  </a:cubicBezTo>
                  <a:cubicBezTo>
                    <a:pt x="1034" y="1560"/>
                    <a:pt x="1068" y="1626"/>
                    <a:pt x="1068" y="1693"/>
                  </a:cubicBezTo>
                  <a:cubicBezTo>
                    <a:pt x="1068" y="1860"/>
                    <a:pt x="1034" y="1993"/>
                    <a:pt x="934" y="2160"/>
                  </a:cubicBezTo>
                  <a:cubicBezTo>
                    <a:pt x="901" y="2227"/>
                    <a:pt x="867" y="2294"/>
                    <a:pt x="834" y="2360"/>
                  </a:cubicBezTo>
                  <a:cubicBezTo>
                    <a:pt x="767" y="2394"/>
                    <a:pt x="701" y="2460"/>
                    <a:pt x="634" y="2494"/>
                  </a:cubicBezTo>
                  <a:cubicBezTo>
                    <a:pt x="601" y="2527"/>
                    <a:pt x="534" y="2560"/>
                    <a:pt x="467" y="2560"/>
                  </a:cubicBezTo>
                  <a:cubicBezTo>
                    <a:pt x="434" y="2560"/>
                    <a:pt x="400" y="2527"/>
                    <a:pt x="367" y="2494"/>
                  </a:cubicBezTo>
                  <a:cubicBezTo>
                    <a:pt x="300" y="2460"/>
                    <a:pt x="300" y="2394"/>
                    <a:pt x="267" y="2360"/>
                  </a:cubicBezTo>
                  <a:cubicBezTo>
                    <a:pt x="267" y="2294"/>
                    <a:pt x="234" y="2227"/>
                    <a:pt x="234" y="2160"/>
                  </a:cubicBezTo>
                  <a:cubicBezTo>
                    <a:pt x="234" y="2093"/>
                    <a:pt x="267" y="1993"/>
                    <a:pt x="267" y="1927"/>
                  </a:cubicBezTo>
                  <a:cubicBezTo>
                    <a:pt x="300" y="1827"/>
                    <a:pt x="334" y="1760"/>
                    <a:pt x="367" y="1693"/>
                  </a:cubicBezTo>
                  <a:cubicBezTo>
                    <a:pt x="400" y="1626"/>
                    <a:pt x="434" y="1560"/>
                    <a:pt x="467" y="1493"/>
                  </a:cubicBezTo>
                  <a:cubicBezTo>
                    <a:pt x="534" y="1426"/>
                    <a:pt x="601" y="1393"/>
                    <a:pt x="634" y="1326"/>
                  </a:cubicBezTo>
                  <a:cubicBezTo>
                    <a:pt x="701" y="1326"/>
                    <a:pt x="767" y="1293"/>
                    <a:pt x="834" y="1293"/>
                  </a:cubicBezTo>
                  <a:close/>
                  <a:moveTo>
                    <a:pt x="851" y="0"/>
                  </a:moveTo>
                  <a:cubicBezTo>
                    <a:pt x="842" y="0"/>
                    <a:pt x="834" y="9"/>
                    <a:pt x="834" y="25"/>
                  </a:cubicBezTo>
                  <a:lnTo>
                    <a:pt x="701" y="92"/>
                  </a:lnTo>
                  <a:cubicBezTo>
                    <a:pt x="667" y="92"/>
                    <a:pt x="667" y="125"/>
                    <a:pt x="634" y="159"/>
                  </a:cubicBezTo>
                  <a:cubicBezTo>
                    <a:pt x="634" y="159"/>
                    <a:pt x="634" y="192"/>
                    <a:pt x="634" y="225"/>
                  </a:cubicBezTo>
                  <a:lnTo>
                    <a:pt x="167" y="1493"/>
                  </a:lnTo>
                  <a:cubicBezTo>
                    <a:pt x="134" y="1560"/>
                    <a:pt x="134" y="1626"/>
                    <a:pt x="100" y="1693"/>
                  </a:cubicBezTo>
                  <a:cubicBezTo>
                    <a:pt x="100" y="1760"/>
                    <a:pt x="33" y="1793"/>
                    <a:pt x="33" y="1860"/>
                  </a:cubicBezTo>
                  <a:cubicBezTo>
                    <a:pt x="33" y="1927"/>
                    <a:pt x="33" y="1993"/>
                    <a:pt x="0" y="2093"/>
                  </a:cubicBezTo>
                  <a:cubicBezTo>
                    <a:pt x="0" y="2160"/>
                    <a:pt x="0" y="2227"/>
                    <a:pt x="0" y="2294"/>
                  </a:cubicBezTo>
                  <a:cubicBezTo>
                    <a:pt x="0" y="2394"/>
                    <a:pt x="33" y="2527"/>
                    <a:pt x="67" y="2627"/>
                  </a:cubicBezTo>
                  <a:cubicBezTo>
                    <a:pt x="67" y="2694"/>
                    <a:pt x="134" y="2794"/>
                    <a:pt x="200" y="2827"/>
                  </a:cubicBezTo>
                  <a:cubicBezTo>
                    <a:pt x="234" y="2894"/>
                    <a:pt x="334" y="2927"/>
                    <a:pt x="400" y="2927"/>
                  </a:cubicBezTo>
                  <a:cubicBezTo>
                    <a:pt x="467" y="2927"/>
                    <a:pt x="567" y="2894"/>
                    <a:pt x="667" y="2827"/>
                  </a:cubicBezTo>
                  <a:cubicBezTo>
                    <a:pt x="734" y="2794"/>
                    <a:pt x="834" y="2694"/>
                    <a:pt x="901" y="2627"/>
                  </a:cubicBezTo>
                  <a:cubicBezTo>
                    <a:pt x="1001" y="2527"/>
                    <a:pt x="1068" y="2427"/>
                    <a:pt x="1101" y="2327"/>
                  </a:cubicBezTo>
                  <a:cubicBezTo>
                    <a:pt x="1168" y="2194"/>
                    <a:pt x="1201" y="2060"/>
                    <a:pt x="1234" y="1927"/>
                  </a:cubicBezTo>
                  <a:cubicBezTo>
                    <a:pt x="1268" y="1827"/>
                    <a:pt x="1301" y="1693"/>
                    <a:pt x="1301" y="1560"/>
                  </a:cubicBezTo>
                  <a:cubicBezTo>
                    <a:pt x="1301" y="1426"/>
                    <a:pt x="1268" y="1326"/>
                    <a:pt x="1234" y="1226"/>
                  </a:cubicBezTo>
                  <a:cubicBezTo>
                    <a:pt x="1201" y="1126"/>
                    <a:pt x="1168" y="1059"/>
                    <a:pt x="1101" y="993"/>
                  </a:cubicBezTo>
                  <a:cubicBezTo>
                    <a:pt x="1068" y="959"/>
                    <a:pt x="967" y="926"/>
                    <a:pt x="901" y="926"/>
                  </a:cubicBezTo>
                  <a:cubicBezTo>
                    <a:pt x="801" y="926"/>
                    <a:pt x="734" y="959"/>
                    <a:pt x="667" y="993"/>
                  </a:cubicBezTo>
                  <a:cubicBezTo>
                    <a:pt x="634" y="1026"/>
                    <a:pt x="634" y="1026"/>
                    <a:pt x="601" y="1026"/>
                  </a:cubicBezTo>
                  <a:cubicBezTo>
                    <a:pt x="601" y="1059"/>
                    <a:pt x="567" y="1059"/>
                    <a:pt x="567" y="1059"/>
                  </a:cubicBezTo>
                  <a:lnTo>
                    <a:pt x="867" y="125"/>
                  </a:lnTo>
                  <a:lnTo>
                    <a:pt x="867" y="92"/>
                  </a:lnTo>
                  <a:lnTo>
                    <a:pt x="867" y="59"/>
                  </a:lnTo>
                  <a:lnTo>
                    <a:pt x="867" y="25"/>
                  </a:lnTo>
                  <a:cubicBezTo>
                    <a:pt x="867" y="9"/>
                    <a:pt x="859" y="0"/>
                    <a:pt x="8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1"/>
            <p:cNvSpPr/>
            <p:nvPr/>
          </p:nvSpPr>
          <p:spPr>
            <a:xfrm>
              <a:off x="3260825" y="3111000"/>
              <a:ext cx="31725" cy="76750"/>
            </a:xfrm>
            <a:custGeom>
              <a:avLst/>
              <a:gdLst/>
              <a:ahLst/>
              <a:cxnLst/>
              <a:rect l="l" t="t" r="r" b="b"/>
              <a:pathLst>
                <a:path w="1269" h="3070" extrusionOk="0">
                  <a:moveTo>
                    <a:pt x="1135" y="1"/>
                  </a:moveTo>
                  <a:lnTo>
                    <a:pt x="168" y="568"/>
                  </a:lnTo>
                  <a:cubicBezTo>
                    <a:pt x="134" y="568"/>
                    <a:pt x="134" y="601"/>
                    <a:pt x="101" y="601"/>
                  </a:cubicBezTo>
                  <a:cubicBezTo>
                    <a:pt x="101" y="634"/>
                    <a:pt x="101" y="668"/>
                    <a:pt x="101" y="701"/>
                  </a:cubicBezTo>
                  <a:lnTo>
                    <a:pt x="101" y="835"/>
                  </a:lnTo>
                  <a:cubicBezTo>
                    <a:pt x="101" y="868"/>
                    <a:pt x="101" y="901"/>
                    <a:pt x="101" y="901"/>
                  </a:cubicBezTo>
                  <a:lnTo>
                    <a:pt x="168" y="901"/>
                  </a:lnTo>
                  <a:lnTo>
                    <a:pt x="868" y="468"/>
                  </a:lnTo>
                  <a:lnTo>
                    <a:pt x="434" y="1468"/>
                  </a:lnTo>
                  <a:lnTo>
                    <a:pt x="401" y="1535"/>
                  </a:lnTo>
                  <a:cubicBezTo>
                    <a:pt x="401" y="1568"/>
                    <a:pt x="401" y="1602"/>
                    <a:pt x="401" y="1602"/>
                  </a:cubicBezTo>
                  <a:lnTo>
                    <a:pt x="401" y="1735"/>
                  </a:lnTo>
                  <a:cubicBezTo>
                    <a:pt x="401" y="1769"/>
                    <a:pt x="401" y="1802"/>
                    <a:pt x="401" y="1802"/>
                  </a:cubicBezTo>
                  <a:cubicBezTo>
                    <a:pt x="401" y="1819"/>
                    <a:pt x="409" y="1827"/>
                    <a:pt x="418" y="1827"/>
                  </a:cubicBezTo>
                  <a:cubicBezTo>
                    <a:pt x="426" y="1827"/>
                    <a:pt x="434" y="1819"/>
                    <a:pt x="434" y="1802"/>
                  </a:cubicBezTo>
                  <a:lnTo>
                    <a:pt x="668" y="1702"/>
                  </a:lnTo>
                  <a:cubicBezTo>
                    <a:pt x="701" y="1668"/>
                    <a:pt x="768" y="1635"/>
                    <a:pt x="801" y="1635"/>
                  </a:cubicBezTo>
                  <a:cubicBezTo>
                    <a:pt x="818" y="1618"/>
                    <a:pt x="843" y="1610"/>
                    <a:pt x="868" y="1610"/>
                  </a:cubicBezTo>
                  <a:cubicBezTo>
                    <a:pt x="893" y="1610"/>
                    <a:pt x="918" y="1618"/>
                    <a:pt x="935" y="1635"/>
                  </a:cubicBezTo>
                  <a:cubicBezTo>
                    <a:pt x="968" y="1635"/>
                    <a:pt x="1002" y="1668"/>
                    <a:pt x="1002" y="1702"/>
                  </a:cubicBezTo>
                  <a:cubicBezTo>
                    <a:pt x="1035" y="1769"/>
                    <a:pt x="1035" y="1835"/>
                    <a:pt x="1035" y="1902"/>
                  </a:cubicBezTo>
                  <a:cubicBezTo>
                    <a:pt x="1035" y="1969"/>
                    <a:pt x="1035" y="2069"/>
                    <a:pt x="1002" y="2135"/>
                  </a:cubicBezTo>
                  <a:cubicBezTo>
                    <a:pt x="1002" y="2202"/>
                    <a:pt x="968" y="2269"/>
                    <a:pt x="935" y="2336"/>
                  </a:cubicBezTo>
                  <a:cubicBezTo>
                    <a:pt x="901" y="2402"/>
                    <a:pt x="835" y="2436"/>
                    <a:pt x="801" y="2502"/>
                  </a:cubicBezTo>
                  <a:cubicBezTo>
                    <a:pt x="768" y="2536"/>
                    <a:pt x="701" y="2569"/>
                    <a:pt x="668" y="2602"/>
                  </a:cubicBezTo>
                  <a:cubicBezTo>
                    <a:pt x="601" y="2636"/>
                    <a:pt x="535" y="2669"/>
                    <a:pt x="468" y="2703"/>
                  </a:cubicBezTo>
                  <a:lnTo>
                    <a:pt x="334" y="2703"/>
                  </a:lnTo>
                  <a:cubicBezTo>
                    <a:pt x="334" y="2669"/>
                    <a:pt x="301" y="2636"/>
                    <a:pt x="268" y="2636"/>
                  </a:cubicBezTo>
                  <a:cubicBezTo>
                    <a:pt x="268" y="2602"/>
                    <a:pt x="268" y="2569"/>
                    <a:pt x="234" y="2536"/>
                  </a:cubicBezTo>
                  <a:cubicBezTo>
                    <a:pt x="234" y="2502"/>
                    <a:pt x="234" y="2469"/>
                    <a:pt x="201" y="2469"/>
                  </a:cubicBezTo>
                  <a:lnTo>
                    <a:pt x="168" y="2469"/>
                  </a:lnTo>
                  <a:lnTo>
                    <a:pt x="34" y="2536"/>
                  </a:lnTo>
                  <a:cubicBezTo>
                    <a:pt x="34" y="2536"/>
                    <a:pt x="1" y="2569"/>
                    <a:pt x="1" y="2569"/>
                  </a:cubicBezTo>
                  <a:cubicBezTo>
                    <a:pt x="1" y="2602"/>
                    <a:pt x="1" y="2602"/>
                    <a:pt x="1" y="2636"/>
                  </a:cubicBezTo>
                  <a:cubicBezTo>
                    <a:pt x="1" y="2703"/>
                    <a:pt x="34" y="2803"/>
                    <a:pt x="34" y="2869"/>
                  </a:cubicBezTo>
                  <a:cubicBezTo>
                    <a:pt x="68" y="2936"/>
                    <a:pt x="101" y="2969"/>
                    <a:pt x="168" y="3003"/>
                  </a:cubicBezTo>
                  <a:cubicBezTo>
                    <a:pt x="234" y="3036"/>
                    <a:pt x="301" y="3069"/>
                    <a:pt x="368" y="3069"/>
                  </a:cubicBezTo>
                  <a:cubicBezTo>
                    <a:pt x="468" y="3036"/>
                    <a:pt x="568" y="3003"/>
                    <a:pt x="635" y="2936"/>
                  </a:cubicBezTo>
                  <a:cubicBezTo>
                    <a:pt x="735" y="2903"/>
                    <a:pt x="835" y="2836"/>
                    <a:pt x="901" y="2769"/>
                  </a:cubicBezTo>
                  <a:cubicBezTo>
                    <a:pt x="968" y="2669"/>
                    <a:pt x="1035" y="2569"/>
                    <a:pt x="1068" y="2469"/>
                  </a:cubicBezTo>
                  <a:cubicBezTo>
                    <a:pt x="1135" y="2369"/>
                    <a:pt x="1202" y="2269"/>
                    <a:pt x="1202" y="2135"/>
                  </a:cubicBezTo>
                  <a:cubicBezTo>
                    <a:pt x="1268" y="2035"/>
                    <a:pt x="1268" y="1902"/>
                    <a:pt x="1268" y="1769"/>
                  </a:cubicBezTo>
                  <a:cubicBezTo>
                    <a:pt x="1268" y="1668"/>
                    <a:pt x="1268" y="1568"/>
                    <a:pt x="1235" y="1468"/>
                  </a:cubicBezTo>
                  <a:cubicBezTo>
                    <a:pt x="1202" y="1402"/>
                    <a:pt x="1168" y="1335"/>
                    <a:pt x="1102" y="1302"/>
                  </a:cubicBezTo>
                  <a:cubicBezTo>
                    <a:pt x="1068" y="1235"/>
                    <a:pt x="1002" y="1235"/>
                    <a:pt x="935" y="1235"/>
                  </a:cubicBezTo>
                  <a:cubicBezTo>
                    <a:pt x="868" y="1235"/>
                    <a:pt x="768" y="1268"/>
                    <a:pt x="701" y="1302"/>
                  </a:cubicBezTo>
                  <a:lnTo>
                    <a:pt x="1135" y="334"/>
                  </a:lnTo>
                  <a:cubicBezTo>
                    <a:pt x="1168" y="301"/>
                    <a:pt x="1168" y="267"/>
                    <a:pt x="1168" y="234"/>
                  </a:cubicBezTo>
                  <a:cubicBezTo>
                    <a:pt x="1168" y="234"/>
                    <a:pt x="1168" y="201"/>
                    <a:pt x="1168" y="167"/>
                  </a:cubicBezTo>
                  <a:lnTo>
                    <a:pt x="1168" y="67"/>
                  </a:lnTo>
                  <a:cubicBezTo>
                    <a:pt x="1202" y="34"/>
                    <a:pt x="1202" y="1"/>
                    <a:pt x="11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1"/>
            <p:cNvSpPr/>
            <p:nvPr/>
          </p:nvSpPr>
          <p:spPr>
            <a:xfrm>
              <a:off x="3298350" y="3089325"/>
              <a:ext cx="31725" cy="77575"/>
            </a:xfrm>
            <a:custGeom>
              <a:avLst/>
              <a:gdLst/>
              <a:ahLst/>
              <a:cxnLst/>
              <a:rect l="l" t="t" r="r" b="b"/>
              <a:pathLst>
                <a:path w="1269" h="3103" extrusionOk="0">
                  <a:moveTo>
                    <a:pt x="1102" y="0"/>
                  </a:moveTo>
                  <a:lnTo>
                    <a:pt x="134" y="567"/>
                  </a:lnTo>
                  <a:cubicBezTo>
                    <a:pt x="101" y="567"/>
                    <a:pt x="101" y="601"/>
                    <a:pt x="68" y="634"/>
                  </a:cubicBezTo>
                  <a:cubicBezTo>
                    <a:pt x="68" y="667"/>
                    <a:pt x="68" y="667"/>
                    <a:pt x="68" y="701"/>
                  </a:cubicBezTo>
                  <a:lnTo>
                    <a:pt x="68" y="834"/>
                  </a:lnTo>
                  <a:cubicBezTo>
                    <a:pt x="68" y="868"/>
                    <a:pt x="68" y="901"/>
                    <a:pt x="68" y="901"/>
                  </a:cubicBezTo>
                  <a:cubicBezTo>
                    <a:pt x="84" y="918"/>
                    <a:pt x="101" y="926"/>
                    <a:pt x="113" y="926"/>
                  </a:cubicBezTo>
                  <a:cubicBezTo>
                    <a:pt x="126" y="926"/>
                    <a:pt x="134" y="918"/>
                    <a:pt x="134" y="901"/>
                  </a:cubicBezTo>
                  <a:lnTo>
                    <a:pt x="835" y="501"/>
                  </a:lnTo>
                  <a:lnTo>
                    <a:pt x="401" y="1501"/>
                  </a:lnTo>
                  <a:cubicBezTo>
                    <a:pt x="401" y="1501"/>
                    <a:pt x="368" y="1535"/>
                    <a:pt x="368" y="1568"/>
                  </a:cubicBezTo>
                  <a:cubicBezTo>
                    <a:pt x="368" y="1568"/>
                    <a:pt x="368" y="1601"/>
                    <a:pt x="368" y="1635"/>
                  </a:cubicBezTo>
                  <a:lnTo>
                    <a:pt x="368" y="1768"/>
                  </a:lnTo>
                  <a:cubicBezTo>
                    <a:pt x="368" y="1768"/>
                    <a:pt x="368" y="1802"/>
                    <a:pt x="368" y="1835"/>
                  </a:cubicBezTo>
                  <a:lnTo>
                    <a:pt x="435" y="1835"/>
                  </a:lnTo>
                  <a:lnTo>
                    <a:pt x="635" y="1702"/>
                  </a:lnTo>
                  <a:cubicBezTo>
                    <a:pt x="668" y="1668"/>
                    <a:pt x="735" y="1668"/>
                    <a:pt x="768" y="1635"/>
                  </a:cubicBezTo>
                  <a:lnTo>
                    <a:pt x="902" y="1635"/>
                  </a:lnTo>
                  <a:cubicBezTo>
                    <a:pt x="935" y="1668"/>
                    <a:pt x="968" y="1702"/>
                    <a:pt x="968" y="1735"/>
                  </a:cubicBezTo>
                  <a:cubicBezTo>
                    <a:pt x="1002" y="1802"/>
                    <a:pt x="1002" y="1868"/>
                    <a:pt x="1002" y="1935"/>
                  </a:cubicBezTo>
                  <a:cubicBezTo>
                    <a:pt x="1002" y="2002"/>
                    <a:pt x="1002" y="2068"/>
                    <a:pt x="968" y="2169"/>
                  </a:cubicBezTo>
                  <a:cubicBezTo>
                    <a:pt x="968" y="2235"/>
                    <a:pt x="935" y="2302"/>
                    <a:pt x="902" y="2369"/>
                  </a:cubicBezTo>
                  <a:cubicBezTo>
                    <a:pt x="868" y="2402"/>
                    <a:pt x="835" y="2469"/>
                    <a:pt x="768" y="2502"/>
                  </a:cubicBezTo>
                  <a:cubicBezTo>
                    <a:pt x="735" y="2569"/>
                    <a:pt x="668" y="2602"/>
                    <a:pt x="635" y="2636"/>
                  </a:cubicBezTo>
                  <a:cubicBezTo>
                    <a:pt x="568" y="2669"/>
                    <a:pt x="501" y="2702"/>
                    <a:pt x="435" y="2702"/>
                  </a:cubicBezTo>
                  <a:cubicBezTo>
                    <a:pt x="418" y="2719"/>
                    <a:pt x="401" y="2727"/>
                    <a:pt x="385" y="2727"/>
                  </a:cubicBezTo>
                  <a:cubicBezTo>
                    <a:pt x="368" y="2727"/>
                    <a:pt x="351" y="2719"/>
                    <a:pt x="334" y="2702"/>
                  </a:cubicBezTo>
                  <a:cubicBezTo>
                    <a:pt x="301" y="2702"/>
                    <a:pt x="268" y="2669"/>
                    <a:pt x="268" y="2636"/>
                  </a:cubicBezTo>
                  <a:cubicBezTo>
                    <a:pt x="234" y="2602"/>
                    <a:pt x="234" y="2569"/>
                    <a:pt x="234" y="2535"/>
                  </a:cubicBezTo>
                  <a:cubicBezTo>
                    <a:pt x="234" y="2535"/>
                    <a:pt x="201" y="2502"/>
                    <a:pt x="201" y="2502"/>
                  </a:cubicBezTo>
                  <a:cubicBezTo>
                    <a:pt x="201" y="2485"/>
                    <a:pt x="193" y="2477"/>
                    <a:pt x="184" y="2477"/>
                  </a:cubicBezTo>
                  <a:cubicBezTo>
                    <a:pt x="176" y="2477"/>
                    <a:pt x="168" y="2485"/>
                    <a:pt x="168" y="2502"/>
                  </a:cubicBezTo>
                  <a:lnTo>
                    <a:pt x="34" y="2569"/>
                  </a:lnTo>
                  <a:cubicBezTo>
                    <a:pt x="34" y="2569"/>
                    <a:pt x="1" y="2602"/>
                    <a:pt x="1" y="2602"/>
                  </a:cubicBezTo>
                  <a:cubicBezTo>
                    <a:pt x="1" y="2636"/>
                    <a:pt x="1" y="2636"/>
                    <a:pt x="1" y="2669"/>
                  </a:cubicBezTo>
                  <a:cubicBezTo>
                    <a:pt x="1" y="2736"/>
                    <a:pt x="1" y="2836"/>
                    <a:pt x="34" y="2902"/>
                  </a:cubicBezTo>
                  <a:cubicBezTo>
                    <a:pt x="68" y="2969"/>
                    <a:pt x="101" y="3002"/>
                    <a:pt x="168" y="3036"/>
                  </a:cubicBezTo>
                  <a:cubicBezTo>
                    <a:pt x="234" y="3069"/>
                    <a:pt x="301" y="3103"/>
                    <a:pt x="368" y="3103"/>
                  </a:cubicBezTo>
                  <a:cubicBezTo>
                    <a:pt x="468" y="3069"/>
                    <a:pt x="568" y="3036"/>
                    <a:pt x="635" y="2969"/>
                  </a:cubicBezTo>
                  <a:cubicBezTo>
                    <a:pt x="735" y="2936"/>
                    <a:pt x="801" y="2869"/>
                    <a:pt x="902" y="2802"/>
                  </a:cubicBezTo>
                  <a:cubicBezTo>
                    <a:pt x="968" y="2702"/>
                    <a:pt x="1035" y="2602"/>
                    <a:pt x="1068" y="2502"/>
                  </a:cubicBezTo>
                  <a:cubicBezTo>
                    <a:pt x="1135" y="2402"/>
                    <a:pt x="1168" y="2302"/>
                    <a:pt x="1202" y="2169"/>
                  </a:cubicBezTo>
                  <a:cubicBezTo>
                    <a:pt x="1235" y="2068"/>
                    <a:pt x="1268" y="1935"/>
                    <a:pt x="1268" y="1802"/>
                  </a:cubicBezTo>
                  <a:cubicBezTo>
                    <a:pt x="1268" y="1702"/>
                    <a:pt x="1235" y="1601"/>
                    <a:pt x="1235" y="1501"/>
                  </a:cubicBezTo>
                  <a:cubicBezTo>
                    <a:pt x="1202" y="1435"/>
                    <a:pt x="1168" y="1368"/>
                    <a:pt x="1102" y="1335"/>
                  </a:cubicBezTo>
                  <a:cubicBezTo>
                    <a:pt x="1068" y="1268"/>
                    <a:pt x="1002" y="1268"/>
                    <a:pt x="935" y="1268"/>
                  </a:cubicBezTo>
                  <a:cubicBezTo>
                    <a:pt x="835" y="1268"/>
                    <a:pt x="768" y="1301"/>
                    <a:pt x="701" y="1335"/>
                  </a:cubicBezTo>
                  <a:lnTo>
                    <a:pt x="1135" y="367"/>
                  </a:lnTo>
                  <a:cubicBezTo>
                    <a:pt x="1168" y="334"/>
                    <a:pt x="1168" y="301"/>
                    <a:pt x="1168" y="267"/>
                  </a:cubicBezTo>
                  <a:cubicBezTo>
                    <a:pt x="1168" y="267"/>
                    <a:pt x="1168" y="234"/>
                    <a:pt x="1168" y="200"/>
                  </a:cubicBezTo>
                  <a:lnTo>
                    <a:pt x="1168" y="67"/>
                  </a:lnTo>
                  <a:cubicBezTo>
                    <a:pt x="1168" y="34"/>
                    <a:pt x="1168" y="34"/>
                    <a:pt x="11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1"/>
            <p:cNvSpPr/>
            <p:nvPr/>
          </p:nvSpPr>
          <p:spPr>
            <a:xfrm>
              <a:off x="3221650" y="3125675"/>
              <a:ext cx="381125" cy="230325"/>
            </a:xfrm>
            <a:custGeom>
              <a:avLst/>
              <a:gdLst/>
              <a:ahLst/>
              <a:cxnLst/>
              <a:rect l="l" t="t" r="r" b="b"/>
              <a:pathLst>
                <a:path w="15245" h="9213" extrusionOk="0">
                  <a:moveTo>
                    <a:pt x="15091" y="0"/>
                  </a:moveTo>
                  <a:cubicBezTo>
                    <a:pt x="15048" y="0"/>
                    <a:pt x="14998" y="15"/>
                    <a:pt x="14944" y="47"/>
                  </a:cubicBezTo>
                  <a:lnTo>
                    <a:pt x="300" y="8520"/>
                  </a:lnTo>
                  <a:cubicBezTo>
                    <a:pt x="133" y="8620"/>
                    <a:pt x="0" y="8820"/>
                    <a:pt x="0" y="9020"/>
                  </a:cubicBezTo>
                  <a:cubicBezTo>
                    <a:pt x="0" y="9144"/>
                    <a:pt x="73" y="9213"/>
                    <a:pt x="179" y="9213"/>
                  </a:cubicBezTo>
                  <a:cubicBezTo>
                    <a:pt x="216" y="9213"/>
                    <a:pt x="257" y="9204"/>
                    <a:pt x="300" y="9187"/>
                  </a:cubicBezTo>
                  <a:lnTo>
                    <a:pt x="14944" y="681"/>
                  </a:lnTo>
                  <a:cubicBezTo>
                    <a:pt x="15111" y="581"/>
                    <a:pt x="15211" y="414"/>
                    <a:pt x="15244" y="181"/>
                  </a:cubicBezTo>
                  <a:cubicBezTo>
                    <a:pt x="15244" y="67"/>
                    <a:pt x="15183" y="0"/>
                    <a:pt x="150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1"/>
            <p:cNvSpPr/>
            <p:nvPr/>
          </p:nvSpPr>
          <p:spPr>
            <a:xfrm>
              <a:off x="3221650" y="3045650"/>
              <a:ext cx="96750" cy="66025"/>
            </a:xfrm>
            <a:custGeom>
              <a:avLst/>
              <a:gdLst/>
              <a:ahLst/>
              <a:cxnLst/>
              <a:rect l="l" t="t" r="r" b="b"/>
              <a:pathLst>
                <a:path w="3870" h="2641" extrusionOk="0">
                  <a:moveTo>
                    <a:pt x="3712" y="0"/>
                  </a:moveTo>
                  <a:cubicBezTo>
                    <a:pt x="3669" y="0"/>
                    <a:pt x="3621" y="15"/>
                    <a:pt x="3569" y="46"/>
                  </a:cubicBezTo>
                  <a:lnTo>
                    <a:pt x="300" y="1947"/>
                  </a:lnTo>
                  <a:cubicBezTo>
                    <a:pt x="133" y="2048"/>
                    <a:pt x="0" y="2248"/>
                    <a:pt x="0" y="2448"/>
                  </a:cubicBezTo>
                  <a:cubicBezTo>
                    <a:pt x="0" y="2572"/>
                    <a:pt x="73" y="2640"/>
                    <a:pt x="179" y="2640"/>
                  </a:cubicBezTo>
                  <a:cubicBezTo>
                    <a:pt x="216" y="2640"/>
                    <a:pt x="257" y="2632"/>
                    <a:pt x="300" y="2615"/>
                  </a:cubicBezTo>
                  <a:lnTo>
                    <a:pt x="3569" y="713"/>
                  </a:lnTo>
                  <a:cubicBezTo>
                    <a:pt x="3736" y="580"/>
                    <a:pt x="3869" y="413"/>
                    <a:pt x="3869" y="213"/>
                  </a:cubicBezTo>
                  <a:cubicBezTo>
                    <a:pt x="3869" y="75"/>
                    <a:pt x="3806" y="0"/>
                    <a:pt x="37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1"/>
            <p:cNvSpPr/>
            <p:nvPr/>
          </p:nvSpPr>
          <p:spPr>
            <a:xfrm>
              <a:off x="3218300" y="3312900"/>
              <a:ext cx="388650" cy="285150"/>
            </a:xfrm>
            <a:custGeom>
              <a:avLst/>
              <a:gdLst/>
              <a:ahLst/>
              <a:cxnLst/>
              <a:rect l="l" t="t" r="r" b="b"/>
              <a:pathLst>
                <a:path w="15546" h="11406" extrusionOk="0">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1"/>
            <p:cNvSpPr/>
            <p:nvPr/>
          </p:nvSpPr>
          <p:spPr>
            <a:xfrm>
              <a:off x="3218300" y="3312900"/>
              <a:ext cx="388650" cy="285150"/>
            </a:xfrm>
            <a:custGeom>
              <a:avLst/>
              <a:gdLst/>
              <a:ahLst/>
              <a:cxnLst/>
              <a:rect l="l" t="t" r="r" b="b"/>
              <a:pathLst>
                <a:path w="15546" h="11406" extrusionOk="0">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1"/>
            <p:cNvSpPr/>
            <p:nvPr/>
          </p:nvSpPr>
          <p:spPr>
            <a:xfrm>
              <a:off x="3223300" y="3431450"/>
              <a:ext cx="20050" cy="68200"/>
            </a:xfrm>
            <a:custGeom>
              <a:avLst/>
              <a:gdLst/>
              <a:ahLst/>
              <a:cxnLst/>
              <a:rect l="l" t="t" r="r" b="b"/>
              <a:pathLst>
                <a:path w="802" h="2728" extrusionOk="0">
                  <a:moveTo>
                    <a:pt x="785" y="0"/>
                  </a:moveTo>
                  <a:cubicBezTo>
                    <a:pt x="776" y="0"/>
                    <a:pt x="768" y="8"/>
                    <a:pt x="768" y="25"/>
                  </a:cubicBezTo>
                  <a:lnTo>
                    <a:pt x="668" y="92"/>
                  </a:lnTo>
                  <a:lnTo>
                    <a:pt x="635" y="92"/>
                  </a:lnTo>
                  <a:cubicBezTo>
                    <a:pt x="601" y="125"/>
                    <a:pt x="601" y="125"/>
                    <a:pt x="568" y="159"/>
                  </a:cubicBezTo>
                  <a:lnTo>
                    <a:pt x="34" y="1093"/>
                  </a:lnTo>
                  <a:cubicBezTo>
                    <a:pt x="34" y="1126"/>
                    <a:pt x="34" y="1126"/>
                    <a:pt x="34" y="1159"/>
                  </a:cubicBezTo>
                  <a:cubicBezTo>
                    <a:pt x="1" y="1193"/>
                    <a:pt x="1" y="1226"/>
                    <a:pt x="34" y="1226"/>
                  </a:cubicBezTo>
                  <a:lnTo>
                    <a:pt x="67" y="1326"/>
                  </a:lnTo>
                  <a:lnTo>
                    <a:pt x="134" y="1326"/>
                  </a:lnTo>
                  <a:cubicBezTo>
                    <a:pt x="134" y="1326"/>
                    <a:pt x="168" y="1293"/>
                    <a:pt x="168" y="1259"/>
                  </a:cubicBezTo>
                  <a:lnTo>
                    <a:pt x="601" y="559"/>
                  </a:lnTo>
                  <a:lnTo>
                    <a:pt x="601" y="2660"/>
                  </a:lnTo>
                  <a:cubicBezTo>
                    <a:pt x="601" y="2660"/>
                    <a:pt x="601" y="2694"/>
                    <a:pt x="601" y="2727"/>
                  </a:cubicBezTo>
                  <a:lnTo>
                    <a:pt x="635" y="2727"/>
                  </a:lnTo>
                  <a:lnTo>
                    <a:pt x="735" y="2660"/>
                  </a:lnTo>
                  <a:cubicBezTo>
                    <a:pt x="768" y="2660"/>
                    <a:pt x="768" y="2627"/>
                    <a:pt x="801" y="2594"/>
                  </a:cubicBezTo>
                  <a:cubicBezTo>
                    <a:pt x="801" y="2594"/>
                    <a:pt x="801" y="2560"/>
                    <a:pt x="801" y="2527"/>
                  </a:cubicBezTo>
                  <a:lnTo>
                    <a:pt x="801" y="92"/>
                  </a:lnTo>
                  <a:cubicBezTo>
                    <a:pt x="801" y="58"/>
                    <a:pt x="801" y="25"/>
                    <a:pt x="801" y="25"/>
                  </a:cubicBezTo>
                  <a:cubicBezTo>
                    <a:pt x="801" y="8"/>
                    <a:pt x="793" y="0"/>
                    <a:pt x="7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1"/>
            <p:cNvSpPr/>
            <p:nvPr/>
          </p:nvSpPr>
          <p:spPr>
            <a:xfrm>
              <a:off x="3250825" y="3413725"/>
              <a:ext cx="30050" cy="78200"/>
            </a:xfrm>
            <a:custGeom>
              <a:avLst/>
              <a:gdLst/>
              <a:ahLst/>
              <a:cxnLst/>
              <a:rect l="l" t="t" r="r" b="b"/>
              <a:pathLst>
                <a:path w="1202" h="3128" extrusionOk="0">
                  <a:moveTo>
                    <a:pt x="868" y="0"/>
                  </a:moveTo>
                  <a:cubicBezTo>
                    <a:pt x="768" y="34"/>
                    <a:pt x="701" y="34"/>
                    <a:pt x="634" y="100"/>
                  </a:cubicBezTo>
                  <a:cubicBezTo>
                    <a:pt x="534" y="134"/>
                    <a:pt x="434" y="234"/>
                    <a:pt x="367" y="300"/>
                  </a:cubicBezTo>
                  <a:cubicBezTo>
                    <a:pt x="301" y="401"/>
                    <a:pt x="234" y="501"/>
                    <a:pt x="201" y="601"/>
                  </a:cubicBezTo>
                  <a:cubicBezTo>
                    <a:pt x="134" y="701"/>
                    <a:pt x="101" y="834"/>
                    <a:pt x="67" y="934"/>
                  </a:cubicBezTo>
                  <a:cubicBezTo>
                    <a:pt x="34" y="1034"/>
                    <a:pt x="34" y="1134"/>
                    <a:pt x="34" y="1268"/>
                  </a:cubicBezTo>
                  <a:cubicBezTo>
                    <a:pt x="34" y="1268"/>
                    <a:pt x="34" y="1301"/>
                    <a:pt x="34" y="1301"/>
                  </a:cubicBezTo>
                  <a:lnTo>
                    <a:pt x="67" y="1301"/>
                  </a:lnTo>
                  <a:lnTo>
                    <a:pt x="201" y="1234"/>
                  </a:lnTo>
                  <a:cubicBezTo>
                    <a:pt x="201" y="1234"/>
                    <a:pt x="201" y="1201"/>
                    <a:pt x="234" y="1201"/>
                  </a:cubicBezTo>
                  <a:cubicBezTo>
                    <a:pt x="234" y="1168"/>
                    <a:pt x="234" y="1134"/>
                    <a:pt x="267" y="1101"/>
                  </a:cubicBezTo>
                  <a:cubicBezTo>
                    <a:pt x="267" y="1034"/>
                    <a:pt x="267" y="968"/>
                    <a:pt x="301" y="901"/>
                  </a:cubicBezTo>
                  <a:cubicBezTo>
                    <a:pt x="301" y="834"/>
                    <a:pt x="334" y="767"/>
                    <a:pt x="367" y="734"/>
                  </a:cubicBezTo>
                  <a:cubicBezTo>
                    <a:pt x="367" y="667"/>
                    <a:pt x="401" y="601"/>
                    <a:pt x="468" y="567"/>
                  </a:cubicBezTo>
                  <a:cubicBezTo>
                    <a:pt x="501" y="501"/>
                    <a:pt x="534" y="467"/>
                    <a:pt x="601" y="434"/>
                  </a:cubicBezTo>
                  <a:cubicBezTo>
                    <a:pt x="651" y="401"/>
                    <a:pt x="701" y="384"/>
                    <a:pt x="743" y="384"/>
                  </a:cubicBezTo>
                  <a:cubicBezTo>
                    <a:pt x="784" y="384"/>
                    <a:pt x="818" y="401"/>
                    <a:pt x="834" y="434"/>
                  </a:cubicBezTo>
                  <a:cubicBezTo>
                    <a:pt x="901" y="534"/>
                    <a:pt x="935" y="634"/>
                    <a:pt x="935" y="734"/>
                  </a:cubicBezTo>
                  <a:cubicBezTo>
                    <a:pt x="935" y="834"/>
                    <a:pt x="901" y="934"/>
                    <a:pt x="901" y="1034"/>
                  </a:cubicBezTo>
                  <a:cubicBezTo>
                    <a:pt x="868" y="1134"/>
                    <a:pt x="834" y="1201"/>
                    <a:pt x="768" y="1301"/>
                  </a:cubicBezTo>
                  <a:lnTo>
                    <a:pt x="67" y="2736"/>
                  </a:lnTo>
                  <a:cubicBezTo>
                    <a:pt x="34" y="2769"/>
                    <a:pt x="34" y="2802"/>
                    <a:pt x="34" y="2836"/>
                  </a:cubicBezTo>
                  <a:cubicBezTo>
                    <a:pt x="1" y="2869"/>
                    <a:pt x="1" y="2902"/>
                    <a:pt x="34" y="2902"/>
                  </a:cubicBezTo>
                  <a:lnTo>
                    <a:pt x="34" y="3036"/>
                  </a:lnTo>
                  <a:cubicBezTo>
                    <a:pt x="34" y="3069"/>
                    <a:pt x="34" y="3102"/>
                    <a:pt x="34" y="3102"/>
                  </a:cubicBezTo>
                  <a:cubicBezTo>
                    <a:pt x="51" y="3119"/>
                    <a:pt x="59" y="3128"/>
                    <a:pt x="67" y="3128"/>
                  </a:cubicBezTo>
                  <a:cubicBezTo>
                    <a:pt x="76" y="3128"/>
                    <a:pt x="84" y="3119"/>
                    <a:pt x="101" y="3102"/>
                  </a:cubicBezTo>
                  <a:lnTo>
                    <a:pt x="1168" y="2502"/>
                  </a:lnTo>
                  <a:cubicBezTo>
                    <a:pt x="1168" y="2469"/>
                    <a:pt x="1201" y="2469"/>
                    <a:pt x="1201" y="2435"/>
                  </a:cubicBezTo>
                  <a:cubicBezTo>
                    <a:pt x="1201" y="2402"/>
                    <a:pt x="1201" y="2369"/>
                    <a:pt x="1201" y="2335"/>
                  </a:cubicBezTo>
                  <a:lnTo>
                    <a:pt x="1201" y="2202"/>
                  </a:lnTo>
                  <a:lnTo>
                    <a:pt x="1201" y="2168"/>
                  </a:lnTo>
                  <a:cubicBezTo>
                    <a:pt x="1201" y="2152"/>
                    <a:pt x="1193" y="2143"/>
                    <a:pt x="1185" y="2143"/>
                  </a:cubicBezTo>
                  <a:cubicBezTo>
                    <a:pt x="1176" y="2143"/>
                    <a:pt x="1168" y="2152"/>
                    <a:pt x="1168" y="2168"/>
                  </a:cubicBezTo>
                  <a:lnTo>
                    <a:pt x="401" y="2602"/>
                  </a:lnTo>
                  <a:lnTo>
                    <a:pt x="968" y="1468"/>
                  </a:lnTo>
                  <a:cubicBezTo>
                    <a:pt x="1001" y="1401"/>
                    <a:pt x="1035" y="1335"/>
                    <a:pt x="1068" y="1234"/>
                  </a:cubicBezTo>
                  <a:cubicBezTo>
                    <a:pt x="1101" y="1168"/>
                    <a:pt x="1101" y="1101"/>
                    <a:pt x="1135" y="1034"/>
                  </a:cubicBezTo>
                  <a:cubicBezTo>
                    <a:pt x="1135" y="968"/>
                    <a:pt x="1168" y="901"/>
                    <a:pt x="1168" y="801"/>
                  </a:cubicBezTo>
                  <a:cubicBezTo>
                    <a:pt x="1168" y="734"/>
                    <a:pt x="1168" y="667"/>
                    <a:pt x="1168" y="601"/>
                  </a:cubicBezTo>
                  <a:cubicBezTo>
                    <a:pt x="1168" y="501"/>
                    <a:pt x="1168" y="401"/>
                    <a:pt x="1135" y="300"/>
                  </a:cubicBezTo>
                  <a:cubicBezTo>
                    <a:pt x="1135" y="200"/>
                    <a:pt x="1068" y="134"/>
                    <a:pt x="1035" y="100"/>
                  </a:cubicBezTo>
                  <a:cubicBezTo>
                    <a:pt x="1001" y="34"/>
                    <a:pt x="935" y="34"/>
                    <a:pt x="8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1"/>
            <p:cNvSpPr/>
            <p:nvPr/>
          </p:nvSpPr>
          <p:spPr>
            <a:xfrm>
              <a:off x="3287525" y="3392025"/>
              <a:ext cx="31700" cy="73425"/>
            </a:xfrm>
            <a:custGeom>
              <a:avLst/>
              <a:gdLst/>
              <a:ahLst/>
              <a:cxnLst/>
              <a:rect l="l" t="t" r="r" b="b"/>
              <a:pathLst>
                <a:path w="1268" h="2937" extrusionOk="0">
                  <a:moveTo>
                    <a:pt x="809" y="393"/>
                  </a:moveTo>
                  <a:cubicBezTo>
                    <a:pt x="859" y="393"/>
                    <a:pt x="901" y="418"/>
                    <a:pt x="934" y="468"/>
                  </a:cubicBezTo>
                  <a:cubicBezTo>
                    <a:pt x="1001" y="601"/>
                    <a:pt x="1034" y="768"/>
                    <a:pt x="1034" y="935"/>
                  </a:cubicBezTo>
                  <a:lnTo>
                    <a:pt x="1034" y="1569"/>
                  </a:lnTo>
                  <a:cubicBezTo>
                    <a:pt x="1034" y="1769"/>
                    <a:pt x="1001" y="1969"/>
                    <a:pt x="934" y="2169"/>
                  </a:cubicBezTo>
                  <a:cubicBezTo>
                    <a:pt x="868" y="2303"/>
                    <a:pt x="767" y="2436"/>
                    <a:pt x="634" y="2503"/>
                  </a:cubicBezTo>
                  <a:cubicBezTo>
                    <a:pt x="567" y="2553"/>
                    <a:pt x="509" y="2578"/>
                    <a:pt x="459" y="2578"/>
                  </a:cubicBezTo>
                  <a:cubicBezTo>
                    <a:pt x="409" y="2578"/>
                    <a:pt x="367" y="2553"/>
                    <a:pt x="334" y="2503"/>
                  </a:cubicBezTo>
                  <a:cubicBezTo>
                    <a:pt x="267" y="2369"/>
                    <a:pt x="234" y="2203"/>
                    <a:pt x="234" y="2036"/>
                  </a:cubicBezTo>
                  <a:lnTo>
                    <a:pt x="234" y="1402"/>
                  </a:lnTo>
                  <a:cubicBezTo>
                    <a:pt x="234" y="1202"/>
                    <a:pt x="267" y="1002"/>
                    <a:pt x="334" y="802"/>
                  </a:cubicBezTo>
                  <a:cubicBezTo>
                    <a:pt x="401" y="668"/>
                    <a:pt x="501" y="535"/>
                    <a:pt x="634" y="468"/>
                  </a:cubicBezTo>
                  <a:cubicBezTo>
                    <a:pt x="701" y="418"/>
                    <a:pt x="759" y="393"/>
                    <a:pt x="809" y="393"/>
                  </a:cubicBezTo>
                  <a:close/>
                  <a:moveTo>
                    <a:pt x="901" y="1"/>
                  </a:moveTo>
                  <a:cubicBezTo>
                    <a:pt x="801" y="1"/>
                    <a:pt x="701" y="34"/>
                    <a:pt x="634" y="68"/>
                  </a:cubicBezTo>
                  <a:cubicBezTo>
                    <a:pt x="534" y="134"/>
                    <a:pt x="434" y="234"/>
                    <a:pt x="367" y="335"/>
                  </a:cubicBezTo>
                  <a:cubicBezTo>
                    <a:pt x="267" y="435"/>
                    <a:pt x="200" y="535"/>
                    <a:pt x="167" y="668"/>
                  </a:cubicBezTo>
                  <a:cubicBezTo>
                    <a:pt x="100" y="802"/>
                    <a:pt x="67" y="935"/>
                    <a:pt x="34" y="1068"/>
                  </a:cubicBezTo>
                  <a:cubicBezTo>
                    <a:pt x="34" y="1235"/>
                    <a:pt x="0" y="1369"/>
                    <a:pt x="0" y="1535"/>
                  </a:cubicBezTo>
                  <a:lnTo>
                    <a:pt x="0" y="2169"/>
                  </a:lnTo>
                  <a:cubicBezTo>
                    <a:pt x="0" y="2303"/>
                    <a:pt x="0" y="2436"/>
                    <a:pt x="34" y="2569"/>
                  </a:cubicBezTo>
                  <a:cubicBezTo>
                    <a:pt x="67" y="2670"/>
                    <a:pt x="100" y="2770"/>
                    <a:pt x="167" y="2836"/>
                  </a:cubicBezTo>
                  <a:cubicBezTo>
                    <a:pt x="200" y="2903"/>
                    <a:pt x="267" y="2936"/>
                    <a:pt x="367" y="2936"/>
                  </a:cubicBezTo>
                  <a:cubicBezTo>
                    <a:pt x="467" y="2936"/>
                    <a:pt x="534" y="2903"/>
                    <a:pt x="634" y="2870"/>
                  </a:cubicBezTo>
                  <a:cubicBezTo>
                    <a:pt x="734" y="2803"/>
                    <a:pt x="834" y="2703"/>
                    <a:pt x="901" y="2603"/>
                  </a:cubicBezTo>
                  <a:cubicBezTo>
                    <a:pt x="1001" y="2503"/>
                    <a:pt x="1068" y="2403"/>
                    <a:pt x="1101" y="2269"/>
                  </a:cubicBezTo>
                  <a:cubicBezTo>
                    <a:pt x="1168" y="2136"/>
                    <a:pt x="1201" y="2002"/>
                    <a:pt x="1234" y="1869"/>
                  </a:cubicBezTo>
                  <a:cubicBezTo>
                    <a:pt x="1268" y="1736"/>
                    <a:pt x="1268" y="1569"/>
                    <a:pt x="1268" y="1435"/>
                  </a:cubicBezTo>
                  <a:lnTo>
                    <a:pt x="1268" y="1102"/>
                  </a:lnTo>
                  <a:lnTo>
                    <a:pt x="1268" y="802"/>
                  </a:lnTo>
                  <a:cubicBezTo>
                    <a:pt x="1268" y="668"/>
                    <a:pt x="1268" y="501"/>
                    <a:pt x="1234" y="368"/>
                  </a:cubicBezTo>
                  <a:cubicBezTo>
                    <a:pt x="1201" y="268"/>
                    <a:pt x="1168" y="201"/>
                    <a:pt x="1101" y="101"/>
                  </a:cubicBezTo>
                  <a:cubicBezTo>
                    <a:pt x="1068" y="34"/>
                    <a:pt x="1001" y="1"/>
                    <a:pt x="9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1"/>
            <p:cNvSpPr/>
            <p:nvPr/>
          </p:nvSpPr>
          <p:spPr>
            <a:xfrm>
              <a:off x="3221650" y="3418925"/>
              <a:ext cx="381125" cy="230325"/>
            </a:xfrm>
            <a:custGeom>
              <a:avLst/>
              <a:gdLst/>
              <a:ahLst/>
              <a:cxnLst/>
              <a:rect l="l" t="t" r="r" b="b"/>
              <a:pathLst>
                <a:path w="15245" h="9213" extrusionOk="0">
                  <a:moveTo>
                    <a:pt x="15065" y="0"/>
                  </a:moveTo>
                  <a:cubicBezTo>
                    <a:pt x="15028" y="0"/>
                    <a:pt x="14987" y="9"/>
                    <a:pt x="14944" y="26"/>
                  </a:cubicBezTo>
                  <a:lnTo>
                    <a:pt x="300" y="8532"/>
                  </a:lnTo>
                  <a:cubicBezTo>
                    <a:pt x="133" y="8632"/>
                    <a:pt x="0" y="8799"/>
                    <a:pt x="0" y="9032"/>
                  </a:cubicBezTo>
                  <a:cubicBezTo>
                    <a:pt x="0" y="9146"/>
                    <a:pt x="62" y="9213"/>
                    <a:pt x="153" y="9213"/>
                  </a:cubicBezTo>
                  <a:cubicBezTo>
                    <a:pt x="197" y="9213"/>
                    <a:pt x="247" y="9198"/>
                    <a:pt x="300" y="9166"/>
                  </a:cubicBezTo>
                  <a:lnTo>
                    <a:pt x="14944" y="693"/>
                  </a:lnTo>
                  <a:cubicBezTo>
                    <a:pt x="15111" y="593"/>
                    <a:pt x="15211" y="393"/>
                    <a:pt x="15244" y="193"/>
                  </a:cubicBezTo>
                  <a:cubicBezTo>
                    <a:pt x="15244" y="69"/>
                    <a:pt x="15171" y="0"/>
                    <a:pt x="150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1"/>
            <p:cNvSpPr/>
            <p:nvPr/>
          </p:nvSpPr>
          <p:spPr>
            <a:xfrm>
              <a:off x="3221650" y="3338500"/>
              <a:ext cx="96750" cy="66375"/>
            </a:xfrm>
            <a:custGeom>
              <a:avLst/>
              <a:gdLst/>
              <a:ahLst/>
              <a:cxnLst/>
              <a:rect l="l" t="t" r="r" b="b"/>
              <a:pathLst>
                <a:path w="3870" h="2655" extrusionOk="0">
                  <a:moveTo>
                    <a:pt x="3697" y="1"/>
                  </a:moveTo>
                  <a:cubicBezTo>
                    <a:pt x="3659" y="1"/>
                    <a:pt x="3615" y="13"/>
                    <a:pt x="3569" y="40"/>
                  </a:cubicBezTo>
                  <a:lnTo>
                    <a:pt x="300" y="1942"/>
                  </a:lnTo>
                  <a:cubicBezTo>
                    <a:pt x="133" y="2075"/>
                    <a:pt x="0" y="2242"/>
                    <a:pt x="0" y="2442"/>
                  </a:cubicBezTo>
                  <a:cubicBezTo>
                    <a:pt x="0" y="2580"/>
                    <a:pt x="64" y="2655"/>
                    <a:pt x="158" y="2655"/>
                  </a:cubicBezTo>
                  <a:cubicBezTo>
                    <a:pt x="200" y="2655"/>
                    <a:pt x="249" y="2640"/>
                    <a:pt x="300" y="2609"/>
                  </a:cubicBezTo>
                  <a:lnTo>
                    <a:pt x="3569" y="708"/>
                  </a:lnTo>
                  <a:cubicBezTo>
                    <a:pt x="3736" y="608"/>
                    <a:pt x="3869" y="407"/>
                    <a:pt x="3869" y="207"/>
                  </a:cubicBezTo>
                  <a:cubicBezTo>
                    <a:pt x="3869" y="86"/>
                    <a:pt x="3799" y="1"/>
                    <a:pt x="369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1"/>
            <p:cNvSpPr/>
            <p:nvPr/>
          </p:nvSpPr>
          <p:spPr>
            <a:xfrm>
              <a:off x="3726175" y="2760950"/>
              <a:ext cx="386950" cy="250000"/>
            </a:xfrm>
            <a:custGeom>
              <a:avLst/>
              <a:gdLst/>
              <a:ahLst/>
              <a:cxnLst/>
              <a:rect l="l" t="t" r="r" b="b"/>
              <a:pathLst>
                <a:path w="15478" h="10000" extrusionOk="0">
                  <a:moveTo>
                    <a:pt x="15361" y="1"/>
                  </a:moveTo>
                  <a:cubicBezTo>
                    <a:pt x="15328" y="1"/>
                    <a:pt x="15294" y="9"/>
                    <a:pt x="15278" y="26"/>
                  </a:cubicBezTo>
                  <a:lnTo>
                    <a:pt x="13610" y="1527"/>
                  </a:lnTo>
                  <a:lnTo>
                    <a:pt x="11909" y="1494"/>
                  </a:lnTo>
                  <a:lnTo>
                    <a:pt x="10241" y="4162"/>
                  </a:lnTo>
                  <a:lnTo>
                    <a:pt x="8573" y="3862"/>
                  </a:lnTo>
                  <a:lnTo>
                    <a:pt x="6838" y="5897"/>
                  </a:lnTo>
                  <a:lnTo>
                    <a:pt x="5170" y="6264"/>
                  </a:lnTo>
                  <a:lnTo>
                    <a:pt x="3469" y="6497"/>
                  </a:lnTo>
                  <a:lnTo>
                    <a:pt x="1735" y="8465"/>
                  </a:lnTo>
                  <a:lnTo>
                    <a:pt x="67" y="9800"/>
                  </a:lnTo>
                  <a:cubicBezTo>
                    <a:pt x="0" y="9866"/>
                    <a:pt x="0" y="9933"/>
                    <a:pt x="67" y="9966"/>
                  </a:cubicBezTo>
                  <a:cubicBezTo>
                    <a:pt x="67" y="9966"/>
                    <a:pt x="100" y="10000"/>
                    <a:pt x="134" y="10000"/>
                  </a:cubicBezTo>
                  <a:lnTo>
                    <a:pt x="200" y="10000"/>
                  </a:lnTo>
                  <a:lnTo>
                    <a:pt x="1901" y="8599"/>
                  </a:lnTo>
                  <a:lnTo>
                    <a:pt x="3569" y="6697"/>
                  </a:lnTo>
                  <a:lnTo>
                    <a:pt x="5237" y="6464"/>
                  </a:lnTo>
                  <a:lnTo>
                    <a:pt x="6972" y="6064"/>
                  </a:lnTo>
                  <a:lnTo>
                    <a:pt x="8640" y="4096"/>
                  </a:lnTo>
                  <a:lnTo>
                    <a:pt x="10341" y="4396"/>
                  </a:lnTo>
                  <a:lnTo>
                    <a:pt x="12042" y="1694"/>
                  </a:lnTo>
                  <a:lnTo>
                    <a:pt x="13710" y="1727"/>
                  </a:lnTo>
                  <a:lnTo>
                    <a:pt x="15444" y="193"/>
                  </a:lnTo>
                  <a:cubicBezTo>
                    <a:pt x="15478" y="159"/>
                    <a:pt x="15478" y="93"/>
                    <a:pt x="15444" y="26"/>
                  </a:cubicBezTo>
                  <a:cubicBezTo>
                    <a:pt x="15428" y="9"/>
                    <a:pt x="15394" y="1"/>
                    <a:pt x="1536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1"/>
            <p:cNvSpPr/>
            <p:nvPr/>
          </p:nvSpPr>
          <p:spPr>
            <a:xfrm>
              <a:off x="3732000" y="2841650"/>
              <a:ext cx="32550" cy="73400"/>
            </a:xfrm>
            <a:custGeom>
              <a:avLst/>
              <a:gdLst/>
              <a:ahLst/>
              <a:cxnLst/>
              <a:rect l="l" t="t" r="r" b="b"/>
              <a:pathLst>
                <a:path w="1302" h="2936" extrusionOk="0">
                  <a:moveTo>
                    <a:pt x="835" y="1268"/>
                  </a:moveTo>
                  <a:cubicBezTo>
                    <a:pt x="868" y="1301"/>
                    <a:pt x="935" y="1301"/>
                    <a:pt x="968" y="1335"/>
                  </a:cubicBezTo>
                  <a:cubicBezTo>
                    <a:pt x="1001" y="1368"/>
                    <a:pt x="1035" y="1435"/>
                    <a:pt x="1035" y="1468"/>
                  </a:cubicBezTo>
                  <a:cubicBezTo>
                    <a:pt x="1068" y="1535"/>
                    <a:pt x="1068" y="1601"/>
                    <a:pt x="1068" y="1668"/>
                  </a:cubicBezTo>
                  <a:cubicBezTo>
                    <a:pt x="1068" y="1768"/>
                    <a:pt x="1068" y="1835"/>
                    <a:pt x="1035" y="1902"/>
                  </a:cubicBezTo>
                  <a:cubicBezTo>
                    <a:pt x="1035" y="2002"/>
                    <a:pt x="1001" y="2068"/>
                    <a:pt x="968" y="2135"/>
                  </a:cubicBezTo>
                  <a:cubicBezTo>
                    <a:pt x="935" y="2202"/>
                    <a:pt x="868" y="2269"/>
                    <a:pt x="835" y="2335"/>
                  </a:cubicBezTo>
                  <a:cubicBezTo>
                    <a:pt x="768" y="2402"/>
                    <a:pt x="734" y="2435"/>
                    <a:pt x="668" y="2502"/>
                  </a:cubicBezTo>
                  <a:cubicBezTo>
                    <a:pt x="601" y="2535"/>
                    <a:pt x="568" y="2535"/>
                    <a:pt x="501" y="2535"/>
                  </a:cubicBezTo>
                  <a:cubicBezTo>
                    <a:pt x="434" y="2535"/>
                    <a:pt x="401" y="2535"/>
                    <a:pt x="368" y="2502"/>
                  </a:cubicBezTo>
                  <a:cubicBezTo>
                    <a:pt x="334" y="2435"/>
                    <a:pt x="301" y="2402"/>
                    <a:pt x="301" y="2335"/>
                  </a:cubicBezTo>
                  <a:cubicBezTo>
                    <a:pt x="267" y="2269"/>
                    <a:pt x="267" y="2202"/>
                    <a:pt x="267" y="2135"/>
                  </a:cubicBezTo>
                  <a:cubicBezTo>
                    <a:pt x="267" y="2068"/>
                    <a:pt x="267" y="2002"/>
                    <a:pt x="301" y="1902"/>
                  </a:cubicBezTo>
                  <a:cubicBezTo>
                    <a:pt x="301" y="1835"/>
                    <a:pt x="334" y="1768"/>
                    <a:pt x="368" y="1701"/>
                  </a:cubicBezTo>
                  <a:cubicBezTo>
                    <a:pt x="401" y="1601"/>
                    <a:pt x="434" y="1535"/>
                    <a:pt x="501" y="1468"/>
                  </a:cubicBezTo>
                  <a:cubicBezTo>
                    <a:pt x="534" y="1435"/>
                    <a:pt x="601" y="1368"/>
                    <a:pt x="668" y="1335"/>
                  </a:cubicBezTo>
                  <a:cubicBezTo>
                    <a:pt x="701" y="1301"/>
                    <a:pt x="768" y="1301"/>
                    <a:pt x="835" y="1268"/>
                  </a:cubicBezTo>
                  <a:close/>
                  <a:moveTo>
                    <a:pt x="868" y="0"/>
                  </a:moveTo>
                  <a:lnTo>
                    <a:pt x="701" y="67"/>
                  </a:lnTo>
                  <a:cubicBezTo>
                    <a:pt x="701" y="67"/>
                    <a:pt x="668" y="100"/>
                    <a:pt x="668" y="134"/>
                  </a:cubicBezTo>
                  <a:lnTo>
                    <a:pt x="634" y="200"/>
                  </a:lnTo>
                  <a:lnTo>
                    <a:pt x="167" y="1468"/>
                  </a:lnTo>
                  <a:cubicBezTo>
                    <a:pt x="167" y="1535"/>
                    <a:pt x="134" y="1601"/>
                    <a:pt x="101" y="1668"/>
                  </a:cubicBezTo>
                  <a:lnTo>
                    <a:pt x="67" y="1835"/>
                  </a:lnTo>
                  <a:cubicBezTo>
                    <a:pt x="34" y="1902"/>
                    <a:pt x="34" y="1968"/>
                    <a:pt x="34" y="2068"/>
                  </a:cubicBezTo>
                  <a:cubicBezTo>
                    <a:pt x="1" y="2135"/>
                    <a:pt x="1" y="2202"/>
                    <a:pt x="34" y="2269"/>
                  </a:cubicBezTo>
                  <a:cubicBezTo>
                    <a:pt x="1" y="2369"/>
                    <a:pt x="34" y="2502"/>
                    <a:pt x="67" y="2602"/>
                  </a:cubicBezTo>
                  <a:cubicBezTo>
                    <a:pt x="67" y="2702"/>
                    <a:pt x="134" y="2769"/>
                    <a:pt x="167" y="2836"/>
                  </a:cubicBezTo>
                  <a:cubicBezTo>
                    <a:pt x="234" y="2902"/>
                    <a:pt x="301" y="2936"/>
                    <a:pt x="401" y="2936"/>
                  </a:cubicBezTo>
                  <a:cubicBezTo>
                    <a:pt x="468" y="2936"/>
                    <a:pt x="568" y="2902"/>
                    <a:pt x="634" y="2836"/>
                  </a:cubicBezTo>
                  <a:cubicBezTo>
                    <a:pt x="734" y="2802"/>
                    <a:pt x="835" y="2702"/>
                    <a:pt x="901" y="2635"/>
                  </a:cubicBezTo>
                  <a:cubicBezTo>
                    <a:pt x="968" y="2535"/>
                    <a:pt x="1035" y="2435"/>
                    <a:pt x="1101" y="2335"/>
                  </a:cubicBezTo>
                  <a:cubicBezTo>
                    <a:pt x="1168" y="2202"/>
                    <a:pt x="1201" y="2068"/>
                    <a:pt x="1235" y="1935"/>
                  </a:cubicBezTo>
                  <a:cubicBezTo>
                    <a:pt x="1268" y="1835"/>
                    <a:pt x="1268" y="1701"/>
                    <a:pt x="1302" y="1568"/>
                  </a:cubicBezTo>
                  <a:cubicBezTo>
                    <a:pt x="1302" y="1435"/>
                    <a:pt x="1268" y="1335"/>
                    <a:pt x="1235" y="1234"/>
                  </a:cubicBezTo>
                  <a:cubicBezTo>
                    <a:pt x="1201" y="1134"/>
                    <a:pt x="1168" y="1068"/>
                    <a:pt x="1101" y="1001"/>
                  </a:cubicBezTo>
                  <a:cubicBezTo>
                    <a:pt x="1035" y="968"/>
                    <a:pt x="968" y="934"/>
                    <a:pt x="901" y="934"/>
                  </a:cubicBezTo>
                  <a:cubicBezTo>
                    <a:pt x="801" y="934"/>
                    <a:pt x="734" y="968"/>
                    <a:pt x="668" y="1001"/>
                  </a:cubicBezTo>
                  <a:lnTo>
                    <a:pt x="601" y="1034"/>
                  </a:lnTo>
                  <a:lnTo>
                    <a:pt x="568" y="1068"/>
                  </a:lnTo>
                  <a:lnTo>
                    <a:pt x="901" y="100"/>
                  </a:lnTo>
                  <a:cubicBezTo>
                    <a:pt x="901" y="100"/>
                    <a:pt x="901" y="67"/>
                    <a:pt x="901" y="67"/>
                  </a:cubicBezTo>
                  <a:cubicBezTo>
                    <a:pt x="901" y="67"/>
                    <a:pt x="901" y="34"/>
                    <a:pt x="901" y="34"/>
                  </a:cubicBezTo>
                  <a:cubicBezTo>
                    <a:pt x="901" y="34"/>
                    <a:pt x="901" y="0"/>
                    <a:pt x="9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1"/>
            <p:cNvSpPr/>
            <p:nvPr/>
          </p:nvSpPr>
          <p:spPr>
            <a:xfrm>
              <a:off x="3770375" y="2820800"/>
              <a:ext cx="30025" cy="77575"/>
            </a:xfrm>
            <a:custGeom>
              <a:avLst/>
              <a:gdLst/>
              <a:ahLst/>
              <a:cxnLst/>
              <a:rect l="l" t="t" r="r" b="b"/>
              <a:pathLst>
                <a:path w="1201" h="3103" extrusionOk="0">
                  <a:moveTo>
                    <a:pt x="834" y="0"/>
                  </a:moveTo>
                  <a:cubicBezTo>
                    <a:pt x="734" y="0"/>
                    <a:pt x="667" y="34"/>
                    <a:pt x="600" y="67"/>
                  </a:cubicBezTo>
                  <a:cubicBezTo>
                    <a:pt x="500" y="134"/>
                    <a:pt x="434" y="200"/>
                    <a:pt x="367" y="301"/>
                  </a:cubicBezTo>
                  <a:cubicBezTo>
                    <a:pt x="267" y="401"/>
                    <a:pt x="200" y="501"/>
                    <a:pt x="167" y="601"/>
                  </a:cubicBezTo>
                  <a:cubicBezTo>
                    <a:pt x="133" y="701"/>
                    <a:pt x="67" y="801"/>
                    <a:pt x="67" y="934"/>
                  </a:cubicBezTo>
                  <a:cubicBezTo>
                    <a:pt x="33" y="1034"/>
                    <a:pt x="0" y="1134"/>
                    <a:pt x="0" y="1235"/>
                  </a:cubicBezTo>
                  <a:cubicBezTo>
                    <a:pt x="0" y="1235"/>
                    <a:pt x="0" y="1268"/>
                    <a:pt x="0" y="1301"/>
                  </a:cubicBezTo>
                  <a:lnTo>
                    <a:pt x="67" y="1301"/>
                  </a:lnTo>
                  <a:lnTo>
                    <a:pt x="167" y="1235"/>
                  </a:lnTo>
                  <a:cubicBezTo>
                    <a:pt x="167" y="1201"/>
                    <a:pt x="200" y="1201"/>
                    <a:pt x="200" y="1168"/>
                  </a:cubicBezTo>
                  <a:cubicBezTo>
                    <a:pt x="234" y="1134"/>
                    <a:pt x="234" y="1134"/>
                    <a:pt x="234" y="1101"/>
                  </a:cubicBezTo>
                  <a:cubicBezTo>
                    <a:pt x="234" y="1034"/>
                    <a:pt x="267" y="968"/>
                    <a:pt x="267" y="901"/>
                  </a:cubicBezTo>
                  <a:cubicBezTo>
                    <a:pt x="300" y="834"/>
                    <a:pt x="300" y="768"/>
                    <a:pt x="334" y="701"/>
                  </a:cubicBezTo>
                  <a:cubicBezTo>
                    <a:pt x="367" y="634"/>
                    <a:pt x="400" y="601"/>
                    <a:pt x="434" y="534"/>
                  </a:cubicBezTo>
                  <a:cubicBezTo>
                    <a:pt x="467" y="501"/>
                    <a:pt x="534" y="434"/>
                    <a:pt x="600" y="434"/>
                  </a:cubicBezTo>
                  <a:cubicBezTo>
                    <a:pt x="651" y="401"/>
                    <a:pt x="692" y="384"/>
                    <a:pt x="730" y="384"/>
                  </a:cubicBezTo>
                  <a:cubicBezTo>
                    <a:pt x="767" y="384"/>
                    <a:pt x="801" y="401"/>
                    <a:pt x="834" y="434"/>
                  </a:cubicBezTo>
                  <a:cubicBezTo>
                    <a:pt x="901" y="501"/>
                    <a:pt x="901" y="601"/>
                    <a:pt x="901" y="701"/>
                  </a:cubicBezTo>
                  <a:cubicBezTo>
                    <a:pt x="901" y="801"/>
                    <a:pt x="901" y="901"/>
                    <a:pt x="867" y="1001"/>
                  </a:cubicBezTo>
                  <a:cubicBezTo>
                    <a:pt x="834" y="1101"/>
                    <a:pt x="801" y="1201"/>
                    <a:pt x="767" y="1301"/>
                  </a:cubicBezTo>
                  <a:lnTo>
                    <a:pt x="67" y="2702"/>
                  </a:lnTo>
                  <a:cubicBezTo>
                    <a:pt x="33" y="2736"/>
                    <a:pt x="33" y="2769"/>
                    <a:pt x="0" y="2802"/>
                  </a:cubicBezTo>
                  <a:cubicBezTo>
                    <a:pt x="0" y="2836"/>
                    <a:pt x="0" y="2869"/>
                    <a:pt x="0" y="2902"/>
                  </a:cubicBezTo>
                  <a:lnTo>
                    <a:pt x="0" y="3036"/>
                  </a:lnTo>
                  <a:cubicBezTo>
                    <a:pt x="0" y="3036"/>
                    <a:pt x="0" y="3069"/>
                    <a:pt x="0" y="3103"/>
                  </a:cubicBezTo>
                  <a:lnTo>
                    <a:pt x="67" y="3103"/>
                  </a:lnTo>
                  <a:lnTo>
                    <a:pt x="1134" y="2469"/>
                  </a:lnTo>
                  <a:cubicBezTo>
                    <a:pt x="1168" y="2469"/>
                    <a:pt x="1168" y="2435"/>
                    <a:pt x="1168" y="2435"/>
                  </a:cubicBezTo>
                  <a:cubicBezTo>
                    <a:pt x="1201" y="2402"/>
                    <a:pt x="1201" y="2369"/>
                    <a:pt x="1201" y="2335"/>
                  </a:cubicBezTo>
                  <a:lnTo>
                    <a:pt x="1201" y="2202"/>
                  </a:lnTo>
                  <a:cubicBezTo>
                    <a:pt x="1201" y="2169"/>
                    <a:pt x="1201" y="2169"/>
                    <a:pt x="1168" y="2135"/>
                  </a:cubicBezTo>
                  <a:lnTo>
                    <a:pt x="1134" y="2135"/>
                  </a:lnTo>
                  <a:lnTo>
                    <a:pt x="367" y="2569"/>
                  </a:lnTo>
                  <a:lnTo>
                    <a:pt x="934" y="1468"/>
                  </a:lnTo>
                  <a:cubicBezTo>
                    <a:pt x="967" y="1368"/>
                    <a:pt x="1001" y="1301"/>
                    <a:pt x="1034" y="1235"/>
                  </a:cubicBezTo>
                  <a:cubicBezTo>
                    <a:pt x="1067" y="1168"/>
                    <a:pt x="1101" y="1101"/>
                    <a:pt x="1101" y="1001"/>
                  </a:cubicBezTo>
                  <a:cubicBezTo>
                    <a:pt x="1134" y="934"/>
                    <a:pt x="1134" y="868"/>
                    <a:pt x="1134" y="801"/>
                  </a:cubicBezTo>
                  <a:cubicBezTo>
                    <a:pt x="1168" y="734"/>
                    <a:pt x="1168" y="634"/>
                    <a:pt x="1134" y="567"/>
                  </a:cubicBezTo>
                  <a:cubicBezTo>
                    <a:pt x="1168" y="467"/>
                    <a:pt x="1134" y="367"/>
                    <a:pt x="1101" y="267"/>
                  </a:cubicBezTo>
                  <a:cubicBezTo>
                    <a:pt x="1101" y="200"/>
                    <a:pt x="1067" y="134"/>
                    <a:pt x="1001" y="67"/>
                  </a:cubicBezTo>
                  <a:cubicBezTo>
                    <a:pt x="967" y="34"/>
                    <a:pt x="901" y="0"/>
                    <a:pt x="8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1"/>
            <p:cNvSpPr/>
            <p:nvPr/>
          </p:nvSpPr>
          <p:spPr>
            <a:xfrm>
              <a:off x="3804550" y="2796600"/>
              <a:ext cx="28375" cy="77600"/>
            </a:xfrm>
            <a:custGeom>
              <a:avLst/>
              <a:gdLst/>
              <a:ahLst/>
              <a:cxnLst/>
              <a:rect l="l" t="t" r="r" b="b"/>
              <a:pathLst>
                <a:path w="1135" h="3104" extrusionOk="0">
                  <a:moveTo>
                    <a:pt x="1068" y="1"/>
                  </a:moveTo>
                  <a:lnTo>
                    <a:pt x="67" y="635"/>
                  </a:lnTo>
                  <a:cubicBezTo>
                    <a:pt x="67" y="668"/>
                    <a:pt x="34" y="668"/>
                    <a:pt x="34" y="701"/>
                  </a:cubicBezTo>
                  <a:cubicBezTo>
                    <a:pt x="34" y="735"/>
                    <a:pt x="1" y="768"/>
                    <a:pt x="1" y="768"/>
                  </a:cubicBezTo>
                  <a:lnTo>
                    <a:pt x="1" y="935"/>
                  </a:lnTo>
                  <a:cubicBezTo>
                    <a:pt x="1" y="935"/>
                    <a:pt x="1" y="968"/>
                    <a:pt x="34" y="1002"/>
                  </a:cubicBezTo>
                  <a:lnTo>
                    <a:pt x="67" y="1002"/>
                  </a:lnTo>
                  <a:lnTo>
                    <a:pt x="901" y="501"/>
                  </a:lnTo>
                  <a:lnTo>
                    <a:pt x="368" y="3003"/>
                  </a:lnTo>
                  <a:cubicBezTo>
                    <a:pt x="368" y="3036"/>
                    <a:pt x="368" y="3036"/>
                    <a:pt x="368" y="3036"/>
                  </a:cubicBezTo>
                  <a:cubicBezTo>
                    <a:pt x="368" y="3070"/>
                    <a:pt x="368" y="3070"/>
                    <a:pt x="368" y="3103"/>
                  </a:cubicBezTo>
                  <a:lnTo>
                    <a:pt x="401" y="3103"/>
                  </a:lnTo>
                  <a:lnTo>
                    <a:pt x="501" y="3036"/>
                  </a:lnTo>
                  <a:cubicBezTo>
                    <a:pt x="534" y="3036"/>
                    <a:pt x="568" y="3003"/>
                    <a:pt x="568" y="2970"/>
                  </a:cubicBezTo>
                  <a:cubicBezTo>
                    <a:pt x="568" y="2970"/>
                    <a:pt x="568" y="2936"/>
                    <a:pt x="601" y="2903"/>
                  </a:cubicBezTo>
                  <a:lnTo>
                    <a:pt x="1135" y="401"/>
                  </a:lnTo>
                  <a:cubicBezTo>
                    <a:pt x="1135" y="368"/>
                    <a:pt x="1135" y="334"/>
                    <a:pt x="1135" y="301"/>
                  </a:cubicBezTo>
                  <a:cubicBezTo>
                    <a:pt x="1135" y="301"/>
                    <a:pt x="1135" y="268"/>
                    <a:pt x="1135" y="234"/>
                  </a:cubicBezTo>
                  <a:lnTo>
                    <a:pt x="1135" y="68"/>
                  </a:lnTo>
                  <a:cubicBezTo>
                    <a:pt x="1135" y="68"/>
                    <a:pt x="1135" y="34"/>
                    <a:pt x="1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1"/>
            <p:cNvSpPr/>
            <p:nvPr/>
          </p:nvSpPr>
          <p:spPr>
            <a:xfrm>
              <a:off x="3729500" y="2831825"/>
              <a:ext cx="381125" cy="230350"/>
            </a:xfrm>
            <a:custGeom>
              <a:avLst/>
              <a:gdLst/>
              <a:ahLst/>
              <a:cxnLst/>
              <a:rect l="l" t="t" r="r" b="b"/>
              <a:pathLst>
                <a:path w="15245" h="9214" extrusionOk="0">
                  <a:moveTo>
                    <a:pt x="15065" y="1"/>
                  </a:moveTo>
                  <a:cubicBezTo>
                    <a:pt x="15028" y="1"/>
                    <a:pt x="14988" y="9"/>
                    <a:pt x="14945" y="26"/>
                  </a:cubicBezTo>
                  <a:lnTo>
                    <a:pt x="301" y="8532"/>
                  </a:lnTo>
                  <a:cubicBezTo>
                    <a:pt x="134" y="8632"/>
                    <a:pt x="34" y="8833"/>
                    <a:pt x="1" y="9033"/>
                  </a:cubicBezTo>
                  <a:cubicBezTo>
                    <a:pt x="1" y="9146"/>
                    <a:pt x="62" y="9213"/>
                    <a:pt x="154" y="9213"/>
                  </a:cubicBezTo>
                  <a:cubicBezTo>
                    <a:pt x="197" y="9213"/>
                    <a:pt x="247" y="9198"/>
                    <a:pt x="301" y="9166"/>
                  </a:cubicBezTo>
                  <a:lnTo>
                    <a:pt x="14945" y="693"/>
                  </a:lnTo>
                  <a:cubicBezTo>
                    <a:pt x="15111" y="593"/>
                    <a:pt x="15245" y="393"/>
                    <a:pt x="15245" y="193"/>
                  </a:cubicBezTo>
                  <a:cubicBezTo>
                    <a:pt x="15245" y="69"/>
                    <a:pt x="15171" y="1"/>
                    <a:pt x="1506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1"/>
            <p:cNvSpPr/>
            <p:nvPr/>
          </p:nvSpPr>
          <p:spPr>
            <a:xfrm>
              <a:off x="3729500" y="2751775"/>
              <a:ext cx="97600" cy="66025"/>
            </a:xfrm>
            <a:custGeom>
              <a:avLst/>
              <a:gdLst/>
              <a:ahLst/>
              <a:cxnLst/>
              <a:rect l="l" t="t" r="r" b="b"/>
              <a:pathLst>
                <a:path w="3904" h="2641" extrusionOk="0">
                  <a:moveTo>
                    <a:pt x="3724" y="0"/>
                  </a:moveTo>
                  <a:cubicBezTo>
                    <a:pt x="3687" y="0"/>
                    <a:pt x="3646" y="9"/>
                    <a:pt x="3603" y="26"/>
                  </a:cubicBezTo>
                  <a:lnTo>
                    <a:pt x="301" y="1927"/>
                  </a:lnTo>
                  <a:cubicBezTo>
                    <a:pt x="134" y="2061"/>
                    <a:pt x="34" y="2228"/>
                    <a:pt x="1" y="2428"/>
                  </a:cubicBezTo>
                  <a:cubicBezTo>
                    <a:pt x="1" y="2566"/>
                    <a:pt x="64" y="2640"/>
                    <a:pt x="158" y="2640"/>
                  </a:cubicBezTo>
                  <a:cubicBezTo>
                    <a:pt x="201" y="2640"/>
                    <a:pt x="249" y="2625"/>
                    <a:pt x="301" y="2595"/>
                  </a:cubicBezTo>
                  <a:lnTo>
                    <a:pt x="3603" y="693"/>
                  </a:lnTo>
                  <a:cubicBezTo>
                    <a:pt x="3770" y="593"/>
                    <a:pt x="3870" y="393"/>
                    <a:pt x="3903" y="193"/>
                  </a:cubicBezTo>
                  <a:cubicBezTo>
                    <a:pt x="3903" y="69"/>
                    <a:pt x="3830" y="0"/>
                    <a:pt x="37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1"/>
            <p:cNvSpPr/>
            <p:nvPr/>
          </p:nvSpPr>
          <p:spPr>
            <a:xfrm>
              <a:off x="3727000" y="3055275"/>
              <a:ext cx="386475" cy="249225"/>
            </a:xfrm>
            <a:custGeom>
              <a:avLst/>
              <a:gdLst/>
              <a:ahLst/>
              <a:cxnLst/>
              <a:rect l="l" t="t" r="r" b="b"/>
              <a:pathLst>
                <a:path w="15459" h="9969" extrusionOk="0">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1"/>
            <p:cNvSpPr/>
            <p:nvPr/>
          </p:nvSpPr>
          <p:spPr>
            <a:xfrm>
              <a:off x="3727000" y="3055275"/>
              <a:ext cx="386475" cy="249225"/>
            </a:xfrm>
            <a:custGeom>
              <a:avLst/>
              <a:gdLst/>
              <a:ahLst/>
              <a:cxnLst/>
              <a:rect l="l" t="t" r="r" b="b"/>
              <a:pathLst>
                <a:path w="15459" h="9969" extrusionOk="0">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1"/>
            <p:cNvSpPr/>
            <p:nvPr/>
          </p:nvSpPr>
          <p:spPr>
            <a:xfrm>
              <a:off x="3732000" y="3135175"/>
              <a:ext cx="31725" cy="73425"/>
            </a:xfrm>
            <a:custGeom>
              <a:avLst/>
              <a:gdLst/>
              <a:ahLst/>
              <a:cxnLst/>
              <a:rect l="l" t="t" r="r" b="b"/>
              <a:pathLst>
                <a:path w="1269" h="2937" extrusionOk="0">
                  <a:moveTo>
                    <a:pt x="768" y="401"/>
                  </a:moveTo>
                  <a:cubicBezTo>
                    <a:pt x="835" y="401"/>
                    <a:pt x="868" y="435"/>
                    <a:pt x="901" y="468"/>
                  </a:cubicBezTo>
                  <a:cubicBezTo>
                    <a:pt x="935" y="468"/>
                    <a:pt x="968" y="535"/>
                    <a:pt x="968" y="568"/>
                  </a:cubicBezTo>
                  <a:cubicBezTo>
                    <a:pt x="1001" y="635"/>
                    <a:pt x="1001" y="701"/>
                    <a:pt x="1001" y="768"/>
                  </a:cubicBezTo>
                  <a:cubicBezTo>
                    <a:pt x="1001" y="868"/>
                    <a:pt x="1001" y="935"/>
                    <a:pt x="968" y="1035"/>
                  </a:cubicBezTo>
                  <a:cubicBezTo>
                    <a:pt x="968" y="1102"/>
                    <a:pt x="935" y="1168"/>
                    <a:pt x="901" y="1235"/>
                  </a:cubicBezTo>
                  <a:cubicBezTo>
                    <a:pt x="868" y="1302"/>
                    <a:pt x="835" y="1369"/>
                    <a:pt x="768" y="1435"/>
                  </a:cubicBezTo>
                  <a:cubicBezTo>
                    <a:pt x="734" y="1502"/>
                    <a:pt x="668" y="1535"/>
                    <a:pt x="634" y="1569"/>
                  </a:cubicBezTo>
                  <a:cubicBezTo>
                    <a:pt x="568" y="1602"/>
                    <a:pt x="534" y="1602"/>
                    <a:pt x="468" y="1602"/>
                  </a:cubicBezTo>
                  <a:cubicBezTo>
                    <a:pt x="434" y="1602"/>
                    <a:pt x="368" y="1602"/>
                    <a:pt x="334" y="1569"/>
                  </a:cubicBezTo>
                  <a:cubicBezTo>
                    <a:pt x="301" y="1535"/>
                    <a:pt x="267" y="1502"/>
                    <a:pt x="267" y="1435"/>
                  </a:cubicBezTo>
                  <a:cubicBezTo>
                    <a:pt x="234" y="1369"/>
                    <a:pt x="234" y="1302"/>
                    <a:pt x="234" y="1235"/>
                  </a:cubicBezTo>
                  <a:cubicBezTo>
                    <a:pt x="234" y="1068"/>
                    <a:pt x="267" y="902"/>
                    <a:pt x="334" y="768"/>
                  </a:cubicBezTo>
                  <a:cubicBezTo>
                    <a:pt x="368" y="701"/>
                    <a:pt x="401" y="635"/>
                    <a:pt x="468" y="601"/>
                  </a:cubicBezTo>
                  <a:cubicBezTo>
                    <a:pt x="501" y="535"/>
                    <a:pt x="568" y="501"/>
                    <a:pt x="634" y="468"/>
                  </a:cubicBezTo>
                  <a:cubicBezTo>
                    <a:pt x="668" y="435"/>
                    <a:pt x="734" y="401"/>
                    <a:pt x="768" y="401"/>
                  </a:cubicBezTo>
                  <a:close/>
                  <a:moveTo>
                    <a:pt x="901" y="1"/>
                  </a:moveTo>
                  <a:cubicBezTo>
                    <a:pt x="801" y="1"/>
                    <a:pt x="701" y="34"/>
                    <a:pt x="634" y="101"/>
                  </a:cubicBezTo>
                  <a:cubicBezTo>
                    <a:pt x="534" y="134"/>
                    <a:pt x="468" y="201"/>
                    <a:pt x="401" y="301"/>
                  </a:cubicBezTo>
                  <a:cubicBezTo>
                    <a:pt x="334" y="401"/>
                    <a:pt x="267" y="501"/>
                    <a:pt x="201" y="601"/>
                  </a:cubicBezTo>
                  <a:cubicBezTo>
                    <a:pt x="134" y="701"/>
                    <a:pt x="101" y="835"/>
                    <a:pt x="67" y="968"/>
                  </a:cubicBezTo>
                  <a:cubicBezTo>
                    <a:pt x="34" y="1102"/>
                    <a:pt x="1" y="1202"/>
                    <a:pt x="1" y="1335"/>
                  </a:cubicBezTo>
                  <a:cubicBezTo>
                    <a:pt x="1" y="1469"/>
                    <a:pt x="34" y="1602"/>
                    <a:pt x="67" y="1702"/>
                  </a:cubicBezTo>
                  <a:cubicBezTo>
                    <a:pt x="101" y="1769"/>
                    <a:pt x="134" y="1836"/>
                    <a:pt x="201" y="1902"/>
                  </a:cubicBezTo>
                  <a:cubicBezTo>
                    <a:pt x="234" y="1936"/>
                    <a:pt x="301" y="1936"/>
                    <a:pt x="401" y="1936"/>
                  </a:cubicBezTo>
                  <a:cubicBezTo>
                    <a:pt x="468" y="1936"/>
                    <a:pt x="534" y="1902"/>
                    <a:pt x="601" y="1869"/>
                  </a:cubicBezTo>
                  <a:lnTo>
                    <a:pt x="634" y="1869"/>
                  </a:lnTo>
                  <a:lnTo>
                    <a:pt x="701" y="1836"/>
                  </a:lnTo>
                  <a:lnTo>
                    <a:pt x="368" y="2836"/>
                  </a:lnTo>
                  <a:cubicBezTo>
                    <a:pt x="368" y="2836"/>
                    <a:pt x="368" y="2836"/>
                    <a:pt x="368" y="2870"/>
                  </a:cubicBezTo>
                  <a:cubicBezTo>
                    <a:pt x="368" y="2903"/>
                    <a:pt x="368" y="2936"/>
                    <a:pt x="368" y="2936"/>
                  </a:cubicBezTo>
                  <a:lnTo>
                    <a:pt x="401" y="2936"/>
                  </a:lnTo>
                  <a:lnTo>
                    <a:pt x="534" y="2870"/>
                  </a:lnTo>
                  <a:cubicBezTo>
                    <a:pt x="568" y="2836"/>
                    <a:pt x="601" y="2836"/>
                    <a:pt x="601" y="2803"/>
                  </a:cubicBezTo>
                  <a:lnTo>
                    <a:pt x="634" y="2736"/>
                  </a:lnTo>
                  <a:lnTo>
                    <a:pt x="1068" y="1435"/>
                  </a:lnTo>
                  <a:cubicBezTo>
                    <a:pt x="1101" y="1402"/>
                    <a:pt x="1101" y="1335"/>
                    <a:pt x="1135" y="1269"/>
                  </a:cubicBezTo>
                  <a:cubicBezTo>
                    <a:pt x="1168" y="1202"/>
                    <a:pt x="1201" y="1135"/>
                    <a:pt x="1201" y="1035"/>
                  </a:cubicBezTo>
                  <a:cubicBezTo>
                    <a:pt x="1235" y="968"/>
                    <a:pt x="1268" y="902"/>
                    <a:pt x="1268" y="835"/>
                  </a:cubicBezTo>
                  <a:cubicBezTo>
                    <a:pt x="1268" y="768"/>
                    <a:pt x="1268" y="701"/>
                    <a:pt x="1268" y="635"/>
                  </a:cubicBezTo>
                  <a:cubicBezTo>
                    <a:pt x="1268" y="501"/>
                    <a:pt x="1235" y="401"/>
                    <a:pt x="1201" y="301"/>
                  </a:cubicBezTo>
                  <a:cubicBezTo>
                    <a:pt x="1201" y="201"/>
                    <a:pt x="1135" y="134"/>
                    <a:pt x="1101" y="68"/>
                  </a:cubicBezTo>
                  <a:cubicBezTo>
                    <a:pt x="1035" y="34"/>
                    <a:pt x="968" y="1"/>
                    <a:pt x="9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1"/>
            <p:cNvSpPr/>
            <p:nvPr/>
          </p:nvSpPr>
          <p:spPr>
            <a:xfrm>
              <a:off x="3767850" y="3111000"/>
              <a:ext cx="31725" cy="77100"/>
            </a:xfrm>
            <a:custGeom>
              <a:avLst/>
              <a:gdLst/>
              <a:ahLst/>
              <a:cxnLst/>
              <a:rect l="l" t="t" r="r" b="b"/>
              <a:pathLst>
                <a:path w="1269" h="3084" extrusionOk="0">
                  <a:moveTo>
                    <a:pt x="1102" y="1"/>
                  </a:moveTo>
                  <a:lnTo>
                    <a:pt x="134" y="568"/>
                  </a:lnTo>
                  <a:cubicBezTo>
                    <a:pt x="101" y="568"/>
                    <a:pt x="101" y="601"/>
                    <a:pt x="68" y="634"/>
                  </a:cubicBezTo>
                  <a:cubicBezTo>
                    <a:pt x="68" y="634"/>
                    <a:pt x="68" y="668"/>
                    <a:pt x="68" y="701"/>
                  </a:cubicBezTo>
                  <a:lnTo>
                    <a:pt x="68" y="835"/>
                  </a:lnTo>
                  <a:cubicBezTo>
                    <a:pt x="68" y="868"/>
                    <a:pt x="68" y="868"/>
                    <a:pt x="68" y="901"/>
                  </a:cubicBezTo>
                  <a:lnTo>
                    <a:pt x="134" y="901"/>
                  </a:lnTo>
                  <a:lnTo>
                    <a:pt x="835" y="501"/>
                  </a:lnTo>
                  <a:lnTo>
                    <a:pt x="835" y="501"/>
                  </a:lnTo>
                  <a:lnTo>
                    <a:pt x="401" y="1502"/>
                  </a:lnTo>
                  <a:lnTo>
                    <a:pt x="368" y="1568"/>
                  </a:lnTo>
                  <a:cubicBezTo>
                    <a:pt x="368" y="1568"/>
                    <a:pt x="368" y="1602"/>
                    <a:pt x="368" y="1635"/>
                  </a:cubicBezTo>
                  <a:lnTo>
                    <a:pt x="368" y="1769"/>
                  </a:lnTo>
                  <a:cubicBezTo>
                    <a:pt x="368" y="1769"/>
                    <a:pt x="368" y="1802"/>
                    <a:pt x="368" y="1835"/>
                  </a:cubicBezTo>
                  <a:lnTo>
                    <a:pt x="401" y="1835"/>
                  </a:lnTo>
                  <a:lnTo>
                    <a:pt x="635" y="1702"/>
                  </a:lnTo>
                  <a:cubicBezTo>
                    <a:pt x="668" y="1668"/>
                    <a:pt x="735" y="1635"/>
                    <a:pt x="768" y="1635"/>
                  </a:cubicBezTo>
                  <a:lnTo>
                    <a:pt x="902" y="1635"/>
                  </a:lnTo>
                  <a:cubicBezTo>
                    <a:pt x="935" y="1668"/>
                    <a:pt x="968" y="1702"/>
                    <a:pt x="968" y="1735"/>
                  </a:cubicBezTo>
                  <a:cubicBezTo>
                    <a:pt x="1002" y="1802"/>
                    <a:pt x="1002" y="1869"/>
                    <a:pt x="1002" y="1935"/>
                  </a:cubicBezTo>
                  <a:cubicBezTo>
                    <a:pt x="1002" y="2002"/>
                    <a:pt x="1002" y="2069"/>
                    <a:pt x="968" y="2169"/>
                  </a:cubicBezTo>
                  <a:cubicBezTo>
                    <a:pt x="968" y="2236"/>
                    <a:pt x="935" y="2302"/>
                    <a:pt x="902" y="2369"/>
                  </a:cubicBezTo>
                  <a:cubicBezTo>
                    <a:pt x="868" y="2402"/>
                    <a:pt x="802" y="2469"/>
                    <a:pt x="768" y="2502"/>
                  </a:cubicBezTo>
                  <a:cubicBezTo>
                    <a:pt x="735" y="2569"/>
                    <a:pt x="668" y="2602"/>
                    <a:pt x="635" y="2636"/>
                  </a:cubicBezTo>
                  <a:cubicBezTo>
                    <a:pt x="568" y="2669"/>
                    <a:pt x="501" y="2703"/>
                    <a:pt x="435" y="2703"/>
                  </a:cubicBezTo>
                  <a:lnTo>
                    <a:pt x="335" y="2703"/>
                  </a:lnTo>
                  <a:cubicBezTo>
                    <a:pt x="301" y="2703"/>
                    <a:pt x="268" y="2669"/>
                    <a:pt x="268" y="2636"/>
                  </a:cubicBezTo>
                  <a:cubicBezTo>
                    <a:pt x="234" y="2602"/>
                    <a:pt x="234" y="2569"/>
                    <a:pt x="201" y="2536"/>
                  </a:cubicBezTo>
                  <a:cubicBezTo>
                    <a:pt x="201" y="2502"/>
                    <a:pt x="201" y="2502"/>
                    <a:pt x="201" y="2502"/>
                  </a:cubicBezTo>
                  <a:lnTo>
                    <a:pt x="168" y="2502"/>
                  </a:lnTo>
                  <a:lnTo>
                    <a:pt x="34" y="2569"/>
                  </a:lnTo>
                  <a:cubicBezTo>
                    <a:pt x="34" y="2569"/>
                    <a:pt x="1" y="2569"/>
                    <a:pt x="1" y="2602"/>
                  </a:cubicBezTo>
                  <a:cubicBezTo>
                    <a:pt x="1" y="2636"/>
                    <a:pt x="1" y="2636"/>
                    <a:pt x="1" y="2669"/>
                  </a:cubicBezTo>
                  <a:cubicBezTo>
                    <a:pt x="1" y="2736"/>
                    <a:pt x="1" y="2836"/>
                    <a:pt x="34" y="2903"/>
                  </a:cubicBezTo>
                  <a:cubicBezTo>
                    <a:pt x="68" y="2936"/>
                    <a:pt x="101" y="3003"/>
                    <a:pt x="168" y="3036"/>
                  </a:cubicBezTo>
                  <a:cubicBezTo>
                    <a:pt x="215" y="3060"/>
                    <a:pt x="262" y="3083"/>
                    <a:pt x="309" y="3083"/>
                  </a:cubicBezTo>
                  <a:cubicBezTo>
                    <a:pt x="329" y="3083"/>
                    <a:pt x="348" y="3079"/>
                    <a:pt x="368" y="3069"/>
                  </a:cubicBezTo>
                  <a:cubicBezTo>
                    <a:pt x="468" y="3069"/>
                    <a:pt x="568" y="3036"/>
                    <a:pt x="635" y="2969"/>
                  </a:cubicBezTo>
                  <a:cubicBezTo>
                    <a:pt x="735" y="2936"/>
                    <a:pt x="802" y="2869"/>
                    <a:pt x="868" y="2769"/>
                  </a:cubicBezTo>
                  <a:cubicBezTo>
                    <a:pt x="968" y="2703"/>
                    <a:pt x="1035" y="2602"/>
                    <a:pt x="1068" y="2502"/>
                  </a:cubicBezTo>
                  <a:cubicBezTo>
                    <a:pt x="1135" y="2402"/>
                    <a:pt x="1168" y="2302"/>
                    <a:pt x="1202" y="2169"/>
                  </a:cubicBezTo>
                  <a:cubicBezTo>
                    <a:pt x="1235" y="2035"/>
                    <a:pt x="1269" y="1902"/>
                    <a:pt x="1269" y="1802"/>
                  </a:cubicBezTo>
                  <a:cubicBezTo>
                    <a:pt x="1269" y="1702"/>
                    <a:pt x="1235" y="1602"/>
                    <a:pt x="1235" y="1502"/>
                  </a:cubicBezTo>
                  <a:cubicBezTo>
                    <a:pt x="1202" y="1435"/>
                    <a:pt x="1168" y="1368"/>
                    <a:pt x="1102" y="1302"/>
                  </a:cubicBezTo>
                  <a:cubicBezTo>
                    <a:pt x="1068" y="1268"/>
                    <a:pt x="1002" y="1268"/>
                    <a:pt x="935" y="1268"/>
                  </a:cubicBezTo>
                  <a:cubicBezTo>
                    <a:pt x="835" y="1268"/>
                    <a:pt x="768" y="1302"/>
                    <a:pt x="701" y="1335"/>
                  </a:cubicBezTo>
                  <a:lnTo>
                    <a:pt x="1135" y="334"/>
                  </a:lnTo>
                  <a:cubicBezTo>
                    <a:pt x="1168" y="334"/>
                    <a:pt x="1168" y="301"/>
                    <a:pt x="1168" y="267"/>
                  </a:cubicBezTo>
                  <a:cubicBezTo>
                    <a:pt x="1168" y="234"/>
                    <a:pt x="1168" y="201"/>
                    <a:pt x="1168" y="201"/>
                  </a:cubicBezTo>
                  <a:lnTo>
                    <a:pt x="1168" y="67"/>
                  </a:lnTo>
                  <a:cubicBezTo>
                    <a:pt x="1168" y="34"/>
                    <a:pt x="1168" y="1"/>
                    <a:pt x="11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1"/>
            <p:cNvSpPr/>
            <p:nvPr/>
          </p:nvSpPr>
          <p:spPr>
            <a:xfrm>
              <a:off x="3729500" y="3124850"/>
              <a:ext cx="381125" cy="230025"/>
            </a:xfrm>
            <a:custGeom>
              <a:avLst/>
              <a:gdLst/>
              <a:ahLst/>
              <a:cxnLst/>
              <a:rect l="l" t="t" r="r" b="b"/>
              <a:pathLst>
                <a:path w="15245" h="9201" extrusionOk="0">
                  <a:moveTo>
                    <a:pt x="15091" y="0"/>
                  </a:moveTo>
                  <a:cubicBezTo>
                    <a:pt x="15048" y="0"/>
                    <a:pt x="14998" y="15"/>
                    <a:pt x="14945" y="47"/>
                  </a:cubicBezTo>
                  <a:lnTo>
                    <a:pt x="301" y="8520"/>
                  </a:lnTo>
                  <a:cubicBezTo>
                    <a:pt x="134" y="8620"/>
                    <a:pt x="34" y="8820"/>
                    <a:pt x="1" y="9020"/>
                  </a:cubicBezTo>
                  <a:cubicBezTo>
                    <a:pt x="1" y="9133"/>
                    <a:pt x="62" y="9201"/>
                    <a:pt x="154" y="9201"/>
                  </a:cubicBezTo>
                  <a:cubicBezTo>
                    <a:pt x="197" y="9201"/>
                    <a:pt x="247" y="9186"/>
                    <a:pt x="301" y="9154"/>
                  </a:cubicBezTo>
                  <a:lnTo>
                    <a:pt x="14945" y="681"/>
                  </a:lnTo>
                  <a:cubicBezTo>
                    <a:pt x="15111" y="581"/>
                    <a:pt x="15245" y="381"/>
                    <a:pt x="15245" y="180"/>
                  </a:cubicBezTo>
                  <a:cubicBezTo>
                    <a:pt x="15245" y="67"/>
                    <a:pt x="15183" y="0"/>
                    <a:pt x="150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1"/>
            <p:cNvSpPr/>
            <p:nvPr/>
          </p:nvSpPr>
          <p:spPr>
            <a:xfrm>
              <a:off x="3729500" y="3044775"/>
              <a:ext cx="97600" cy="65750"/>
            </a:xfrm>
            <a:custGeom>
              <a:avLst/>
              <a:gdLst/>
              <a:ahLst/>
              <a:cxnLst/>
              <a:rect l="l" t="t" r="r" b="b"/>
              <a:pathLst>
                <a:path w="3904" h="2630" extrusionOk="0">
                  <a:moveTo>
                    <a:pt x="3750" y="1"/>
                  </a:moveTo>
                  <a:cubicBezTo>
                    <a:pt x="3707" y="1"/>
                    <a:pt x="3657" y="16"/>
                    <a:pt x="3603" y="48"/>
                  </a:cubicBezTo>
                  <a:lnTo>
                    <a:pt x="301" y="1949"/>
                  </a:lnTo>
                  <a:cubicBezTo>
                    <a:pt x="134" y="2049"/>
                    <a:pt x="34" y="2249"/>
                    <a:pt x="1" y="2449"/>
                  </a:cubicBezTo>
                  <a:cubicBezTo>
                    <a:pt x="1" y="2563"/>
                    <a:pt x="62" y="2630"/>
                    <a:pt x="154" y="2630"/>
                  </a:cubicBezTo>
                  <a:cubicBezTo>
                    <a:pt x="197" y="2630"/>
                    <a:pt x="247" y="2615"/>
                    <a:pt x="301" y="2583"/>
                  </a:cubicBezTo>
                  <a:lnTo>
                    <a:pt x="3603" y="682"/>
                  </a:lnTo>
                  <a:cubicBezTo>
                    <a:pt x="3770" y="581"/>
                    <a:pt x="3870" y="415"/>
                    <a:pt x="3903" y="181"/>
                  </a:cubicBezTo>
                  <a:cubicBezTo>
                    <a:pt x="3903" y="68"/>
                    <a:pt x="3842" y="1"/>
                    <a:pt x="37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1"/>
            <p:cNvSpPr/>
            <p:nvPr/>
          </p:nvSpPr>
          <p:spPr>
            <a:xfrm>
              <a:off x="4279900" y="2526750"/>
              <a:ext cx="48375" cy="134800"/>
            </a:xfrm>
            <a:custGeom>
              <a:avLst/>
              <a:gdLst/>
              <a:ahLst/>
              <a:cxnLst/>
              <a:rect l="l" t="t" r="r" b="b"/>
              <a:pathLst>
                <a:path w="1935" h="5392" extrusionOk="0">
                  <a:moveTo>
                    <a:pt x="1109" y="1"/>
                  </a:moveTo>
                  <a:cubicBezTo>
                    <a:pt x="718" y="1"/>
                    <a:pt x="331" y="121"/>
                    <a:pt x="0" y="354"/>
                  </a:cubicBezTo>
                  <a:lnTo>
                    <a:pt x="0" y="5391"/>
                  </a:lnTo>
                  <a:lnTo>
                    <a:pt x="1935" y="187"/>
                  </a:lnTo>
                  <a:cubicBezTo>
                    <a:pt x="1671" y="62"/>
                    <a:pt x="1389" y="1"/>
                    <a:pt x="1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p:cNvSpPr/>
            <p:nvPr/>
          </p:nvSpPr>
          <p:spPr>
            <a:xfrm>
              <a:off x="4231525" y="2535600"/>
              <a:ext cx="48400" cy="126775"/>
            </a:xfrm>
            <a:custGeom>
              <a:avLst/>
              <a:gdLst/>
              <a:ahLst/>
              <a:cxnLst/>
              <a:rect l="l" t="t" r="r" b="b"/>
              <a:pathLst>
                <a:path w="1936" h="5071" extrusionOk="0">
                  <a:moveTo>
                    <a:pt x="1935" y="0"/>
                  </a:moveTo>
                  <a:cubicBezTo>
                    <a:pt x="1135" y="500"/>
                    <a:pt x="468" y="1234"/>
                    <a:pt x="1" y="2068"/>
                  </a:cubicBezTo>
                  <a:lnTo>
                    <a:pt x="1935" y="5070"/>
                  </a:lnTo>
                  <a:lnTo>
                    <a:pt x="19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1"/>
            <p:cNvSpPr/>
            <p:nvPr/>
          </p:nvSpPr>
          <p:spPr>
            <a:xfrm>
              <a:off x="4201500" y="2587300"/>
              <a:ext cx="78425" cy="80900"/>
            </a:xfrm>
            <a:custGeom>
              <a:avLst/>
              <a:gdLst/>
              <a:ahLst/>
              <a:cxnLst/>
              <a:rect l="l" t="t" r="r" b="b"/>
              <a:pathLst>
                <a:path w="3137" h="3236" extrusionOk="0">
                  <a:moveTo>
                    <a:pt x="1202" y="0"/>
                  </a:moveTo>
                  <a:cubicBezTo>
                    <a:pt x="634" y="1001"/>
                    <a:pt x="234" y="2102"/>
                    <a:pt x="1" y="3236"/>
                  </a:cubicBezTo>
                  <a:lnTo>
                    <a:pt x="3136" y="3002"/>
                  </a:lnTo>
                  <a:lnTo>
                    <a:pt x="12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1"/>
            <p:cNvSpPr/>
            <p:nvPr/>
          </p:nvSpPr>
          <p:spPr>
            <a:xfrm>
              <a:off x="4201500" y="2535600"/>
              <a:ext cx="78425" cy="132600"/>
            </a:xfrm>
            <a:custGeom>
              <a:avLst/>
              <a:gdLst/>
              <a:ahLst/>
              <a:cxnLst/>
              <a:rect l="l" t="t" r="r" b="b"/>
              <a:pathLst>
                <a:path w="3137" h="5304" extrusionOk="0">
                  <a:moveTo>
                    <a:pt x="3136" y="0"/>
                  </a:moveTo>
                  <a:cubicBezTo>
                    <a:pt x="2336" y="500"/>
                    <a:pt x="1669" y="1234"/>
                    <a:pt x="1202" y="2068"/>
                  </a:cubicBezTo>
                  <a:cubicBezTo>
                    <a:pt x="634" y="3069"/>
                    <a:pt x="234" y="4170"/>
                    <a:pt x="1" y="5304"/>
                  </a:cubicBezTo>
                  <a:lnTo>
                    <a:pt x="3136" y="5070"/>
                  </a:lnTo>
                  <a:lnTo>
                    <a:pt x="31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1"/>
            <p:cNvSpPr/>
            <p:nvPr/>
          </p:nvSpPr>
          <p:spPr>
            <a:xfrm>
              <a:off x="4279900" y="2531425"/>
              <a:ext cx="77575" cy="130125"/>
            </a:xfrm>
            <a:custGeom>
              <a:avLst/>
              <a:gdLst/>
              <a:ahLst/>
              <a:cxnLst/>
              <a:rect l="l" t="t" r="r" b="b"/>
              <a:pathLst>
                <a:path w="3103" h="5205" extrusionOk="0">
                  <a:moveTo>
                    <a:pt x="1935" y="0"/>
                  </a:moveTo>
                  <a:lnTo>
                    <a:pt x="0" y="5204"/>
                  </a:lnTo>
                  <a:lnTo>
                    <a:pt x="3102" y="1835"/>
                  </a:lnTo>
                  <a:cubicBezTo>
                    <a:pt x="3002" y="1068"/>
                    <a:pt x="2569" y="401"/>
                    <a:pt x="193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1"/>
            <p:cNvSpPr/>
            <p:nvPr/>
          </p:nvSpPr>
          <p:spPr>
            <a:xfrm>
              <a:off x="4197325" y="2661525"/>
              <a:ext cx="82600" cy="85075"/>
            </a:xfrm>
            <a:custGeom>
              <a:avLst/>
              <a:gdLst/>
              <a:ahLst/>
              <a:cxnLst/>
              <a:rect l="l" t="t" r="r" b="b"/>
              <a:pathLst>
                <a:path w="3304" h="3403" extrusionOk="0">
                  <a:moveTo>
                    <a:pt x="3303" y="0"/>
                  </a:moveTo>
                  <a:lnTo>
                    <a:pt x="168" y="234"/>
                  </a:lnTo>
                  <a:cubicBezTo>
                    <a:pt x="68" y="801"/>
                    <a:pt x="34" y="1368"/>
                    <a:pt x="34" y="1901"/>
                  </a:cubicBezTo>
                  <a:cubicBezTo>
                    <a:pt x="1" y="2402"/>
                    <a:pt x="68" y="2902"/>
                    <a:pt x="168" y="3402"/>
                  </a:cubicBezTo>
                  <a:lnTo>
                    <a:pt x="3303"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1"/>
            <p:cNvSpPr/>
            <p:nvPr/>
          </p:nvSpPr>
          <p:spPr>
            <a:xfrm>
              <a:off x="4279900" y="2655675"/>
              <a:ext cx="78400" cy="80925"/>
            </a:xfrm>
            <a:custGeom>
              <a:avLst/>
              <a:gdLst/>
              <a:ahLst/>
              <a:cxnLst/>
              <a:rect l="l" t="t" r="r" b="b"/>
              <a:pathLst>
                <a:path w="3136" h="3237" extrusionOk="0">
                  <a:moveTo>
                    <a:pt x="3136" y="1"/>
                  </a:moveTo>
                  <a:lnTo>
                    <a:pt x="0" y="267"/>
                  </a:lnTo>
                  <a:lnTo>
                    <a:pt x="1935" y="3236"/>
                  </a:lnTo>
                  <a:cubicBezTo>
                    <a:pt x="2502" y="2235"/>
                    <a:pt x="2902" y="1135"/>
                    <a:pt x="3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1"/>
            <p:cNvSpPr/>
            <p:nvPr/>
          </p:nvSpPr>
          <p:spPr>
            <a:xfrm>
              <a:off x="4231525" y="2662350"/>
              <a:ext cx="48400" cy="134775"/>
            </a:xfrm>
            <a:custGeom>
              <a:avLst/>
              <a:gdLst/>
              <a:ahLst/>
              <a:cxnLst/>
              <a:rect l="l" t="t" r="r" b="b"/>
              <a:pathLst>
                <a:path w="1936" h="5391" extrusionOk="0">
                  <a:moveTo>
                    <a:pt x="1935" y="0"/>
                  </a:moveTo>
                  <a:lnTo>
                    <a:pt x="1" y="5204"/>
                  </a:lnTo>
                  <a:cubicBezTo>
                    <a:pt x="265" y="5329"/>
                    <a:pt x="547" y="5391"/>
                    <a:pt x="826" y="5391"/>
                  </a:cubicBezTo>
                  <a:cubicBezTo>
                    <a:pt x="1217" y="5391"/>
                    <a:pt x="1605" y="5271"/>
                    <a:pt x="1935" y="5037"/>
                  </a:cubicBezTo>
                  <a:lnTo>
                    <a:pt x="19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1"/>
            <p:cNvSpPr/>
            <p:nvPr/>
          </p:nvSpPr>
          <p:spPr>
            <a:xfrm>
              <a:off x="4201500" y="2662350"/>
              <a:ext cx="78425" cy="130125"/>
            </a:xfrm>
            <a:custGeom>
              <a:avLst/>
              <a:gdLst/>
              <a:ahLst/>
              <a:cxnLst/>
              <a:rect l="l" t="t" r="r" b="b"/>
              <a:pathLst>
                <a:path w="3137" h="5205" extrusionOk="0">
                  <a:moveTo>
                    <a:pt x="3136" y="0"/>
                  </a:moveTo>
                  <a:lnTo>
                    <a:pt x="1" y="3369"/>
                  </a:lnTo>
                  <a:cubicBezTo>
                    <a:pt x="134" y="4103"/>
                    <a:pt x="568" y="4770"/>
                    <a:pt x="1202" y="5204"/>
                  </a:cubicBezTo>
                  <a:lnTo>
                    <a:pt x="3136"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1"/>
            <p:cNvSpPr/>
            <p:nvPr/>
          </p:nvSpPr>
          <p:spPr>
            <a:xfrm>
              <a:off x="4279900" y="2578125"/>
              <a:ext cx="82575" cy="84250"/>
            </a:xfrm>
            <a:custGeom>
              <a:avLst/>
              <a:gdLst/>
              <a:ahLst/>
              <a:cxnLst/>
              <a:rect l="l" t="t" r="r" b="b"/>
              <a:pathLst>
                <a:path w="3303" h="3370" extrusionOk="0">
                  <a:moveTo>
                    <a:pt x="3136" y="0"/>
                  </a:moveTo>
                  <a:lnTo>
                    <a:pt x="0" y="3369"/>
                  </a:lnTo>
                  <a:lnTo>
                    <a:pt x="3136" y="3136"/>
                  </a:lnTo>
                  <a:cubicBezTo>
                    <a:pt x="3236" y="2569"/>
                    <a:pt x="3303" y="2002"/>
                    <a:pt x="3303" y="1468"/>
                  </a:cubicBezTo>
                  <a:cubicBezTo>
                    <a:pt x="3303" y="968"/>
                    <a:pt x="3236" y="467"/>
                    <a:pt x="313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1"/>
            <p:cNvSpPr/>
            <p:nvPr/>
          </p:nvSpPr>
          <p:spPr>
            <a:xfrm>
              <a:off x="4279900" y="2662350"/>
              <a:ext cx="48375" cy="125950"/>
            </a:xfrm>
            <a:custGeom>
              <a:avLst/>
              <a:gdLst/>
              <a:ahLst/>
              <a:cxnLst/>
              <a:rect l="l" t="t" r="r" b="b"/>
              <a:pathLst>
                <a:path w="1935" h="5038" extrusionOk="0">
                  <a:moveTo>
                    <a:pt x="0" y="0"/>
                  </a:moveTo>
                  <a:lnTo>
                    <a:pt x="0" y="5037"/>
                  </a:lnTo>
                  <a:cubicBezTo>
                    <a:pt x="801" y="4537"/>
                    <a:pt x="1468" y="3803"/>
                    <a:pt x="1935" y="2969"/>
                  </a:cubicBezTo>
                  <a:lnTo>
                    <a:pt x="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1"/>
            <p:cNvSpPr/>
            <p:nvPr/>
          </p:nvSpPr>
          <p:spPr>
            <a:xfrm>
              <a:off x="4231525" y="2804600"/>
              <a:ext cx="96750" cy="65775"/>
            </a:xfrm>
            <a:custGeom>
              <a:avLst/>
              <a:gdLst/>
              <a:ahLst/>
              <a:cxnLst/>
              <a:rect l="l" t="t" r="r" b="b"/>
              <a:pathLst>
                <a:path w="3870" h="2631" extrusionOk="0">
                  <a:moveTo>
                    <a:pt x="3717" y="1"/>
                  </a:moveTo>
                  <a:cubicBezTo>
                    <a:pt x="3673" y="1"/>
                    <a:pt x="3623" y="16"/>
                    <a:pt x="3570" y="48"/>
                  </a:cubicBezTo>
                  <a:lnTo>
                    <a:pt x="301" y="1949"/>
                  </a:lnTo>
                  <a:cubicBezTo>
                    <a:pt x="134" y="2049"/>
                    <a:pt x="1" y="2216"/>
                    <a:pt x="1" y="2450"/>
                  </a:cubicBezTo>
                  <a:cubicBezTo>
                    <a:pt x="1" y="2563"/>
                    <a:pt x="62" y="2630"/>
                    <a:pt x="154" y="2630"/>
                  </a:cubicBezTo>
                  <a:cubicBezTo>
                    <a:pt x="197" y="2630"/>
                    <a:pt x="247" y="2615"/>
                    <a:pt x="301" y="2583"/>
                  </a:cubicBezTo>
                  <a:lnTo>
                    <a:pt x="3570" y="682"/>
                  </a:lnTo>
                  <a:cubicBezTo>
                    <a:pt x="3737" y="582"/>
                    <a:pt x="3870" y="381"/>
                    <a:pt x="3870" y="181"/>
                  </a:cubicBezTo>
                  <a:cubicBezTo>
                    <a:pt x="3870" y="68"/>
                    <a:pt x="3808" y="1"/>
                    <a:pt x="37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1"/>
            <p:cNvSpPr/>
            <p:nvPr/>
          </p:nvSpPr>
          <p:spPr>
            <a:xfrm>
              <a:off x="4213175" y="2843000"/>
              <a:ext cx="133450" cy="87375"/>
            </a:xfrm>
            <a:custGeom>
              <a:avLst/>
              <a:gdLst/>
              <a:ahLst/>
              <a:cxnLst/>
              <a:rect l="l" t="t" r="r" b="b"/>
              <a:pathLst>
                <a:path w="5338" h="3495" extrusionOk="0">
                  <a:moveTo>
                    <a:pt x="5180" y="0"/>
                  </a:moveTo>
                  <a:cubicBezTo>
                    <a:pt x="5138" y="0"/>
                    <a:pt x="5089" y="15"/>
                    <a:pt x="5038" y="46"/>
                  </a:cubicBezTo>
                  <a:lnTo>
                    <a:pt x="301" y="2782"/>
                  </a:lnTo>
                  <a:cubicBezTo>
                    <a:pt x="134" y="2882"/>
                    <a:pt x="34" y="3082"/>
                    <a:pt x="1" y="3282"/>
                  </a:cubicBezTo>
                  <a:cubicBezTo>
                    <a:pt x="1" y="3420"/>
                    <a:pt x="64" y="3495"/>
                    <a:pt x="159" y="3495"/>
                  </a:cubicBezTo>
                  <a:cubicBezTo>
                    <a:pt x="201" y="3495"/>
                    <a:pt x="249" y="3480"/>
                    <a:pt x="301" y="3449"/>
                  </a:cubicBezTo>
                  <a:lnTo>
                    <a:pt x="5038" y="713"/>
                  </a:lnTo>
                  <a:cubicBezTo>
                    <a:pt x="5204" y="580"/>
                    <a:pt x="5338" y="413"/>
                    <a:pt x="5338" y="213"/>
                  </a:cubicBezTo>
                  <a:cubicBezTo>
                    <a:pt x="5338" y="75"/>
                    <a:pt x="5274" y="0"/>
                    <a:pt x="51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1"/>
            <p:cNvSpPr/>
            <p:nvPr/>
          </p:nvSpPr>
          <p:spPr>
            <a:xfrm>
              <a:off x="4213175" y="2891875"/>
              <a:ext cx="133450" cy="86900"/>
            </a:xfrm>
            <a:custGeom>
              <a:avLst/>
              <a:gdLst/>
              <a:ahLst/>
              <a:cxnLst/>
              <a:rect l="l" t="t" r="r" b="b"/>
              <a:pathLst>
                <a:path w="5338" h="3476" extrusionOk="0">
                  <a:moveTo>
                    <a:pt x="5158" y="0"/>
                  </a:moveTo>
                  <a:cubicBezTo>
                    <a:pt x="5122" y="0"/>
                    <a:pt x="5081" y="9"/>
                    <a:pt x="5038" y="26"/>
                  </a:cubicBezTo>
                  <a:lnTo>
                    <a:pt x="301" y="2795"/>
                  </a:lnTo>
                  <a:cubicBezTo>
                    <a:pt x="134" y="2895"/>
                    <a:pt x="34" y="3095"/>
                    <a:pt x="1" y="3295"/>
                  </a:cubicBezTo>
                  <a:cubicBezTo>
                    <a:pt x="1" y="3408"/>
                    <a:pt x="62" y="3475"/>
                    <a:pt x="154" y="3475"/>
                  </a:cubicBezTo>
                  <a:cubicBezTo>
                    <a:pt x="197" y="3475"/>
                    <a:pt x="247" y="3461"/>
                    <a:pt x="301" y="3428"/>
                  </a:cubicBezTo>
                  <a:lnTo>
                    <a:pt x="5038" y="693"/>
                  </a:lnTo>
                  <a:cubicBezTo>
                    <a:pt x="5204" y="593"/>
                    <a:pt x="5338" y="393"/>
                    <a:pt x="5338" y="193"/>
                  </a:cubicBezTo>
                  <a:cubicBezTo>
                    <a:pt x="5338" y="69"/>
                    <a:pt x="5264" y="0"/>
                    <a:pt x="51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1"/>
            <p:cNvSpPr/>
            <p:nvPr/>
          </p:nvSpPr>
          <p:spPr>
            <a:xfrm>
              <a:off x="4213175" y="2941375"/>
              <a:ext cx="133450" cy="86900"/>
            </a:xfrm>
            <a:custGeom>
              <a:avLst/>
              <a:gdLst/>
              <a:ahLst/>
              <a:cxnLst/>
              <a:rect l="l" t="t" r="r" b="b"/>
              <a:pathLst>
                <a:path w="5338" h="3476" extrusionOk="0">
                  <a:moveTo>
                    <a:pt x="5184" y="0"/>
                  </a:moveTo>
                  <a:cubicBezTo>
                    <a:pt x="5141" y="0"/>
                    <a:pt x="5091" y="15"/>
                    <a:pt x="5038" y="47"/>
                  </a:cubicBezTo>
                  <a:lnTo>
                    <a:pt x="301" y="2783"/>
                  </a:lnTo>
                  <a:cubicBezTo>
                    <a:pt x="134" y="2883"/>
                    <a:pt x="34" y="3083"/>
                    <a:pt x="1" y="3283"/>
                  </a:cubicBezTo>
                  <a:cubicBezTo>
                    <a:pt x="1" y="3407"/>
                    <a:pt x="74" y="3475"/>
                    <a:pt x="180" y="3475"/>
                  </a:cubicBezTo>
                  <a:cubicBezTo>
                    <a:pt x="217" y="3475"/>
                    <a:pt x="258" y="3467"/>
                    <a:pt x="301" y="3450"/>
                  </a:cubicBezTo>
                  <a:lnTo>
                    <a:pt x="5038" y="681"/>
                  </a:lnTo>
                  <a:cubicBezTo>
                    <a:pt x="5204" y="581"/>
                    <a:pt x="5338" y="414"/>
                    <a:pt x="5338" y="181"/>
                  </a:cubicBezTo>
                  <a:cubicBezTo>
                    <a:pt x="5338" y="68"/>
                    <a:pt x="5276" y="0"/>
                    <a:pt x="51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1"/>
            <p:cNvSpPr/>
            <p:nvPr/>
          </p:nvSpPr>
          <p:spPr>
            <a:xfrm>
              <a:off x="4575950" y="2355125"/>
              <a:ext cx="48375" cy="134625"/>
            </a:xfrm>
            <a:custGeom>
              <a:avLst/>
              <a:gdLst/>
              <a:ahLst/>
              <a:cxnLst/>
              <a:rect l="l" t="t" r="r" b="b"/>
              <a:pathLst>
                <a:path w="1935" h="5385" extrusionOk="0">
                  <a:moveTo>
                    <a:pt x="1103" y="1"/>
                  </a:moveTo>
                  <a:cubicBezTo>
                    <a:pt x="725" y="1"/>
                    <a:pt x="341" y="120"/>
                    <a:pt x="0" y="348"/>
                  </a:cubicBezTo>
                  <a:lnTo>
                    <a:pt x="0" y="5384"/>
                  </a:lnTo>
                  <a:lnTo>
                    <a:pt x="1935" y="214"/>
                  </a:lnTo>
                  <a:cubicBezTo>
                    <a:pt x="1675" y="70"/>
                    <a:pt x="1391" y="1"/>
                    <a:pt x="110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1"/>
            <p:cNvSpPr/>
            <p:nvPr/>
          </p:nvSpPr>
          <p:spPr>
            <a:xfrm>
              <a:off x="4528400" y="2363800"/>
              <a:ext cx="47575" cy="125950"/>
            </a:xfrm>
            <a:custGeom>
              <a:avLst/>
              <a:gdLst/>
              <a:ahLst/>
              <a:cxnLst/>
              <a:rect l="l" t="t" r="r" b="b"/>
              <a:pathLst>
                <a:path w="1903" h="5038" extrusionOk="0">
                  <a:moveTo>
                    <a:pt x="1902" y="1"/>
                  </a:moveTo>
                  <a:cubicBezTo>
                    <a:pt x="1101" y="501"/>
                    <a:pt x="434" y="1235"/>
                    <a:pt x="1" y="2069"/>
                  </a:cubicBezTo>
                  <a:lnTo>
                    <a:pt x="1902" y="5037"/>
                  </a:lnTo>
                  <a:lnTo>
                    <a:pt x="19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1"/>
            <p:cNvSpPr/>
            <p:nvPr/>
          </p:nvSpPr>
          <p:spPr>
            <a:xfrm>
              <a:off x="4498375" y="2415500"/>
              <a:ext cx="78425" cy="80925"/>
            </a:xfrm>
            <a:custGeom>
              <a:avLst/>
              <a:gdLst/>
              <a:ahLst/>
              <a:cxnLst/>
              <a:rect l="l" t="t" r="r" b="b"/>
              <a:pathLst>
                <a:path w="3137" h="3237" extrusionOk="0">
                  <a:moveTo>
                    <a:pt x="1202" y="1"/>
                  </a:moveTo>
                  <a:cubicBezTo>
                    <a:pt x="601" y="1001"/>
                    <a:pt x="201" y="2102"/>
                    <a:pt x="1" y="3236"/>
                  </a:cubicBezTo>
                  <a:lnTo>
                    <a:pt x="3136" y="3003"/>
                  </a:lnTo>
                  <a:lnTo>
                    <a:pt x="12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1"/>
            <p:cNvSpPr/>
            <p:nvPr/>
          </p:nvSpPr>
          <p:spPr>
            <a:xfrm>
              <a:off x="4576775" y="2360475"/>
              <a:ext cx="77575" cy="130100"/>
            </a:xfrm>
            <a:custGeom>
              <a:avLst/>
              <a:gdLst/>
              <a:ahLst/>
              <a:cxnLst/>
              <a:rect l="l" t="t" r="r" b="b"/>
              <a:pathLst>
                <a:path w="3103" h="5204" extrusionOk="0">
                  <a:moveTo>
                    <a:pt x="1902" y="0"/>
                  </a:moveTo>
                  <a:lnTo>
                    <a:pt x="0" y="5204"/>
                  </a:lnTo>
                  <a:lnTo>
                    <a:pt x="3103" y="1835"/>
                  </a:lnTo>
                  <a:cubicBezTo>
                    <a:pt x="3003" y="1068"/>
                    <a:pt x="2569" y="400"/>
                    <a:pt x="190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1"/>
            <p:cNvSpPr/>
            <p:nvPr/>
          </p:nvSpPr>
          <p:spPr>
            <a:xfrm>
              <a:off x="4494225" y="2489725"/>
              <a:ext cx="82575" cy="85075"/>
            </a:xfrm>
            <a:custGeom>
              <a:avLst/>
              <a:gdLst/>
              <a:ahLst/>
              <a:cxnLst/>
              <a:rect l="l" t="t" r="r" b="b"/>
              <a:pathLst>
                <a:path w="3303" h="3403" extrusionOk="0">
                  <a:moveTo>
                    <a:pt x="3302" y="0"/>
                  </a:moveTo>
                  <a:lnTo>
                    <a:pt x="167" y="234"/>
                  </a:lnTo>
                  <a:cubicBezTo>
                    <a:pt x="67" y="801"/>
                    <a:pt x="0" y="1368"/>
                    <a:pt x="0" y="1902"/>
                  </a:cubicBezTo>
                  <a:cubicBezTo>
                    <a:pt x="0" y="2402"/>
                    <a:pt x="67" y="2903"/>
                    <a:pt x="167" y="3403"/>
                  </a:cubicBezTo>
                  <a:lnTo>
                    <a:pt x="33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1"/>
            <p:cNvSpPr/>
            <p:nvPr/>
          </p:nvSpPr>
          <p:spPr>
            <a:xfrm>
              <a:off x="4575950" y="2483875"/>
              <a:ext cx="78400" cy="80925"/>
            </a:xfrm>
            <a:custGeom>
              <a:avLst/>
              <a:gdLst/>
              <a:ahLst/>
              <a:cxnLst/>
              <a:rect l="l" t="t" r="r" b="b"/>
              <a:pathLst>
                <a:path w="3136" h="3237" extrusionOk="0">
                  <a:moveTo>
                    <a:pt x="3136" y="1"/>
                  </a:moveTo>
                  <a:lnTo>
                    <a:pt x="0" y="234"/>
                  </a:lnTo>
                  <a:lnTo>
                    <a:pt x="1935" y="3237"/>
                  </a:lnTo>
                  <a:cubicBezTo>
                    <a:pt x="2535" y="2236"/>
                    <a:pt x="2935" y="1135"/>
                    <a:pt x="3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1"/>
            <p:cNvSpPr/>
            <p:nvPr/>
          </p:nvSpPr>
          <p:spPr>
            <a:xfrm>
              <a:off x="4528400" y="2489725"/>
              <a:ext cx="47575" cy="135625"/>
            </a:xfrm>
            <a:custGeom>
              <a:avLst/>
              <a:gdLst/>
              <a:ahLst/>
              <a:cxnLst/>
              <a:rect l="l" t="t" r="r" b="b"/>
              <a:pathLst>
                <a:path w="1903" h="5425" extrusionOk="0">
                  <a:moveTo>
                    <a:pt x="1902" y="0"/>
                  </a:moveTo>
                  <a:lnTo>
                    <a:pt x="1" y="5238"/>
                  </a:lnTo>
                  <a:cubicBezTo>
                    <a:pt x="251" y="5363"/>
                    <a:pt x="525" y="5424"/>
                    <a:pt x="800" y="5424"/>
                  </a:cubicBezTo>
                  <a:cubicBezTo>
                    <a:pt x="1184" y="5424"/>
                    <a:pt x="1571" y="5304"/>
                    <a:pt x="1902" y="5071"/>
                  </a:cubicBezTo>
                  <a:lnTo>
                    <a:pt x="19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1"/>
            <p:cNvSpPr/>
            <p:nvPr/>
          </p:nvSpPr>
          <p:spPr>
            <a:xfrm>
              <a:off x="4498375" y="2490550"/>
              <a:ext cx="78425" cy="130125"/>
            </a:xfrm>
            <a:custGeom>
              <a:avLst/>
              <a:gdLst/>
              <a:ahLst/>
              <a:cxnLst/>
              <a:rect l="l" t="t" r="r" b="b"/>
              <a:pathLst>
                <a:path w="3137" h="5205" extrusionOk="0">
                  <a:moveTo>
                    <a:pt x="3136" y="1"/>
                  </a:moveTo>
                  <a:lnTo>
                    <a:pt x="1" y="3370"/>
                  </a:lnTo>
                  <a:cubicBezTo>
                    <a:pt x="134" y="4104"/>
                    <a:pt x="568" y="4771"/>
                    <a:pt x="1202" y="5205"/>
                  </a:cubicBezTo>
                  <a:lnTo>
                    <a:pt x="313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1"/>
            <p:cNvSpPr/>
            <p:nvPr/>
          </p:nvSpPr>
          <p:spPr>
            <a:xfrm>
              <a:off x="4494225" y="2363800"/>
              <a:ext cx="81750" cy="256875"/>
            </a:xfrm>
            <a:custGeom>
              <a:avLst/>
              <a:gdLst/>
              <a:ahLst/>
              <a:cxnLst/>
              <a:rect l="l" t="t" r="r" b="b"/>
              <a:pathLst>
                <a:path w="3270" h="10275" extrusionOk="0">
                  <a:moveTo>
                    <a:pt x="3269" y="1"/>
                  </a:moveTo>
                  <a:cubicBezTo>
                    <a:pt x="2468" y="501"/>
                    <a:pt x="1801" y="1235"/>
                    <a:pt x="1368" y="2069"/>
                  </a:cubicBezTo>
                  <a:cubicBezTo>
                    <a:pt x="767" y="3069"/>
                    <a:pt x="367" y="4170"/>
                    <a:pt x="167" y="5304"/>
                  </a:cubicBezTo>
                  <a:cubicBezTo>
                    <a:pt x="67" y="5838"/>
                    <a:pt x="0" y="6405"/>
                    <a:pt x="0" y="6972"/>
                  </a:cubicBezTo>
                  <a:cubicBezTo>
                    <a:pt x="0" y="7473"/>
                    <a:pt x="67" y="7940"/>
                    <a:pt x="167" y="8440"/>
                  </a:cubicBezTo>
                  <a:cubicBezTo>
                    <a:pt x="300" y="9174"/>
                    <a:pt x="734" y="9841"/>
                    <a:pt x="1368" y="10275"/>
                  </a:cubicBezTo>
                  <a:lnTo>
                    <a:pt x="3269" y="5037"/>
                  </a:lnTo>
                  <a:lnTo>
                    <a:pt x="32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1"/>
            <p:cNvSpPr/>
            <p:nvPr/>
          </p:nvSpPr>
          <p:spPr>
            <a:xfrm>
              <a:off x="4575950" y="2406325"/>
              <a:ext cx="82575" cy="84250"/>
            </a:xfrm>
            <a:custGeom>
              <a:avLst/>
              <a:gdLst/>
              <a:ahLst/>
              <a:cxnLst/>
              <a:rect l="l" t="t" r="r" b="b"/>
              <a:pathLst>
                <a:path w="3303" h="3370" extrusionOk="0">
                  <a:moveTo>
                    <a:pt x="3136" y="1"/>
                  </a:moveTo>
                  <a:lnTo>
                    <a:pt x="0" y="3370"/>
                  </a:lnTo>
                  <a:lnTo>
                    <a:pt x="3136" y="3136"/>
                  </a:lnTo>
                  <a:cubicBezTo>
                    <a:pt x="3236" y="2603"/>
                    <a:pt x="3302" y="2036"/>
                    <a:pt x="3302" y="1468"/>
                  </a:cubicBezTo>
                  <a:cubicBezTo>
                    <a:pt x="3302" y="968"/>
                    <a:pt x="3269" y="468"/>
                    <a:pt x="3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1"/>
            <p:cNvSpPr/>
            <p:nvPr/>
          </p:nvSpPr>
          <p:spPr>
            <a:xfrm>
              <a:off x="4576775" y="2489725"/>
              <a:ext cx="47550" cy="126775"/>
            </a:xfrm>
            <a:custGeom>
              <a:avLst/>
              <a:gdLst/>
              <a:ahLst/>
              <a:cxnLst/>
              <a:rect l="l" t="t" r="r" b="b"/>
              <a:pathLst>
                <a:path w="1902" h="5071" extrusionOk="0">
                  <a:moveTo>
                    <a:pt x="0" y="0"/>
                  </a:moveTo>
                  <a:lnTo>
                    <a:pt x="0" y="5071"/>
                  </a:lnTo>
                  <a:cubicBezTo>
                    <a:pt x="801" y="4570"/>
                    <a:pt x="1468" y="3837"/>
                    <a:pt x="1902" y="3003"/>
                  </a:cubicBezTo>
                  <a:lnTo>
                    <a:pt x="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1"/>
            <p:cNvSpPr/>
            <p:nvPr/>
          </p:nvSpPr>
          <p:spPr>
            <a:xfrm>
              <a:off x="4527575" y="2633350"/>
              <a:ext cx="97600" cy="66025"/>
            </a:xfrm>
            <a:custGeom>
              <a:avLst/>
              <a:gdLst/>
              <a:ahLst/>
              <a:cxnLst/>
              <a:rect l="l" t="t" r="r" b="b"/>
              <a:pathLst>
                <a:path w="3904" h="2641" extrusionOk="0">
                  <a:moveTo>
                    <a:pt x="3724" y="1"/>
                  </a:moveTo>
                  <a:cubicBezTo>
                    <a:pt x="3687" y="1"/>
                    <a:pt x="3646" y="9"/>
                    <a:pt x="3603" y="26"/>
                  </a:cubicBezTo>
                  <a:lnTo>
                    <a:pt x="301" y="1928"/>
                  </a:lnTo>
                  <a:cubicBezTo>
                    <a:pt x="134" y="2061"/>
                    <a:pt x="34" y="2228"/>
                    <a:pt x="0" y="2428"/>
                  </a:cubicBezTo>
                  <a:cubicBezTo>
                    <a:pt x="0" y="2566"/>
                    <a:pt x="64" y="2641"/>
                    <a:pt x="158" y="2641"/>
                  </a:cubicBezTo>
                  <a:cubicBezTo>
                    <a:pt x="200" y="2641"/>
                    <a:pt x="249" y="2626"/>
                    <a:pt x="301" y="2595"/>
                  </a:cubicBezTo>
                  <a:lnTo>
                    <a:pt x="3603" y="693"/>
                  </a:lnTo>
                  <a:cubicBezTo>
                    <a:pt x="3770" y="593"/>
                    <a:pt x="3870" y="393"/>
                    <a:pt x="3903" y="193"/>
                  </a:cubicBezTo>
                  <a:cubicBezTo>
                    <a:pt x="3903" y="69"/>
                    <a:pt x="3830" y="1"/>
                    <a:pt x="37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1"/>
            <p:cNvSpPr/>
            <p:nvPr/>
          </p:nvSpPr>
          <p:spPr>
            <a:xfrm>
              <a:off x="4510050" y="2671725"/>
              <a:ext cx="132625" cy="86900"/>
            </a:xfrm>
            <a:custGeom>
              <a:avLst/>
              <a:gdLst/>
              <a:ahLst/>
              <a:cxnLst/>
              <a:rect l="l" t="t" r="r" b="b"/>
              <a:pathLst>
                <a:path w="5305" h="3476" extrusionOk="0">
                  <a:moveTo>
                    <a:pt x="5125" y="0"/>
                  </a:moveTo>
                  <a:cubicBezTo>
                    <a:pt x="5088" y="0"/>
                    <a:pt x="5047" y="8"/>
                    <a:pt x="5004" y="26"/>
                  </a:cubicBezTo>
                  <a:lnTo>
                    <a:pt x="301" y="2794"/>
                  </a:lnTo>
                  <a:cubicBezTo>
                    <a:pt x="134" y="2894"/>
                    <a:pt x="1" y="3095"/>
                    <a:pt x="1" y="3295"/>
                  </a:cubicBezTo>
                  <a:cubicBezTo>
                    <a:pt x="1" y="3408"/>
                    <a:pt x="62" y="3475"/>
                    <a:pt x="154" y="3475"/>
                  </a:cubicBezTo>
                  <a:cubicBezTo>
                    <a:pt x="198" y="3475"/>
                    <a:pt x="248" y="3460"/>
                    <a:pt x="301" y="3428"/>
                  </a:cubicBezTo>
                  <a:lnTo>
                    <a:pt x="5004" y="693"/>
                  </a:lnTo>
                  <a:cubicBezTo>
                    <a:pt x="5205" y="593"/>
                    <a:pt x="5305" y="393"/>
                    <a:pt x="5305" y="192"/>
                  </a:cubicBezTo>
                  <a:cubicBezTo>
                    <a:pt x="5305" y="69"/>
                    <a:pt x="5231" y="0"/>
                    <a:pt x="51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1"/>
            <p:cNvSpPr/>
            <p:nvPr/>
          </p:nvSpPr>
          <p:spPr>
            <a:xfrm>
              <a:off x="4510050" y="2720925"/>
              <a:ext cx="132625" cy="86900"/>
            </a:xfrm>
            <a:custGeom>
              <a:avLst/>
              <a:gdLst/>
              <a:ahLst/>
              <a:cxnLst/>
              <a:rect l="l" t="t" r="r" b="b"/>
              <a:pathLst>
                <a:path w="5305" h="3476" extrusionOk="0">
                  <a:moveTo>
                    <a:pt x="5125" y="0"/>
                  </a:moveTo>
                  <a:cubicBezTo>
                    <a:pt x="5088" y="0"/>
                    <a:pt x="5047" y="9"/>
                    <a:pt x="5004" y="26"/>
                  </a:cubicBezTo>
                  <a:lnTo>
                    <a:pt x="301" y="2794"/>
                  </a:lnTo>
                  <a:cubicBezTo>
                    <a:pt x="134" y="2894"/>
                    <a:pt x="1" y="3061"/>
                    <a:pt x="1" y="3295"/>
                  </a:cubicBezTo>
                  <a:cubicBezTo>
                    <a:pt x="1" y="3408"/>
                    <a:pt x="62" y="3475"/>
                    <a:pt x="154" y="3475"/>
                  </a:cubicBezTo>
                  <a:cubicBezTo>
                    <a:pt x="198" y="3475"/>
                    <a:pt x="248" y="3460"/>
                    <a:pt x="301" y="3428"/>
                  </a:cubicBezTo>
                  <a:lnTo>
                    <a:pt x="5004" y="693"/>
                  </a:lnTo>
                  <a:cubicBezTo>
                    <a:pt x="5205" y="593"/>
                    <a:pt x="5305" y="393"/>
                    <a:pt x="5305" y="193"/>
                  </a:cubicBezTo>
                  <a:cubicBezTo>
                    <a:pt x="5305" y="69"/>
                    <a:pt x="5231" y="0"/>
                    <a:pt x="51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1"/>
            <p:cNvSpPr/>
            <p:nvPr/>
          </p:nvSpPr>
          <p:spPr>
            <a:xfrm>
              <a:off x="4510050" y="2770425"/>
              <a:ext cx="132625" cy="86600"/>
            </a:xfrm>
            <a:custGeom>
              <a:avLst/>
              <a:gdLst/>
              <a:ahLst/>
              <a:cxnLst/>
              <a:rect l="l" t="t" r="r" b="b"/>
              <a:pathLst>
                <a:path w="5305" h="3464" extrusionOk="0">
                  <a:moveTo>
                    <a:pt x="5151" y="0"/>
                  </a:moveTo>
                  <a:cubicBezTo>
                    <a:pt x="5108" y="0"/>
                    <a:pt x="5058" y="15"/>
                    <a:pt x="5004" y="47"/>
                  </a:cubicBezTo>
                  <a:lnTo>
                    <a:pt x="301" y="2749"/>
                  </a:lnTo>
                  <a:cubicBezTo>
                    <a:pt x="101" y="2883"/>
                    <a:pt x="1" y="3049"/>
                    <a:pt x="1" y="3283"/>
                  </a:cubicBezTo>
                  <a:cubicBezTo>
                    <a:pt x="1" y="3396"/>
                    <a:pt x="62" y="3463"/>
                    <a:pt x="154" y="3463"/>
                  </a:cubicBezTo>
                  <a:cubicBezTo>
                    <a:pt x="198" y="3463"/>
                    <a:pt x="248" y="3448"/>
                    <a:pt x="301" y="3416"/>
                  </a:cubicBezTo>
                  <a:lnTo>
                    <a:pt x="5004" y="681"/>
                  </a:lnTo>
                  <a:cubicBezTo>
                    <a:pt x="5205" y="581"/>
                    <a:pt x="5305" y="381"/>
                    <a:pt x="5305" y="181"/>
                  </a:cubicBezTo>
                  <a:cubicBezTo>
                    <a:pt x="5305" y="67"/>
                    <a:pt x="5243" y="0"/>
                    <a:pt x="51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1"/>
            <p:cNvSpPr/>
            <p:nvPr/>
          </p:nvSpPr>
          <p:spPr>
            <a:xfrm>
              <a:off x="3869600" y="3939900"/>
              <a:ext cx="705525" cy="449050"/>
            </a:xfrm>
            <a:custGeom>
              <a:avLst/>
              <a:gdLst/>
              <a:ahLst/>
              <a:cxnLst/>
              <a:rect l="l" t="t" r="r" b="b"/>
              <a:pathLst>
                <a:path w="28221" h="17962" extrusionOk="0">
                  <a:moveTo>
                    <a:pt x="24674" y="1"/>
                  </a:moveTo>
                  <a:cubicBezTo>
                    <a:pt x="24459" y="1"/>
                    <a:pt x="24262" y="46"/>
                    <a:pt x="24084" y="135"/>
                  </a:cubicBezTo>
                  <a:cubicBezTo>
                    <a:pt x="21282" y="1536"/>
                    <a:pt x="1702" y="14112"/>
                    <a:pt x="434" y="14712"/>
                  </a:cubicBezTo>
                  <a:cubicBezTo>
                    <a:pt x="167" y="14879"/>
                    <a:pt x="1" y="15213"/>
                    <a:pt x="1" y="15546"/>
                  </a:cubicBezTo>
                  <a:cubicBezTo>
                    <a:pt x="34" y="16413"/>
                    <a:pt x="468" y="17247"/>
                    <a:pt x="1201" y="17781"/>
                  </a:cubicBezTo>
                  <a:cubicBezTo>
                    <a:pt x="1362" y="17901"/>
                    <a:pt x="1546" y="17961"/>
                    <a:pt x="1732" y="17961"/>
                  </a:cubicBezTo>
                  <a:cubicBezTo>
                    <a:pt x="1857" y="17961"/>
                    <a:pt x="1982" y="17935"/>
                    <a:pt x="2102" y="17881"/>
                  </a:cubicBezTo>
                  <a:cubicBezTo>
                    <a:pt x="4070" y="16780"/>
                    <a:pt x="23451" y="8541"/>
                    <a:pt x="27387" y="6440"/>
                  </a:cubicBezTo>
                  <a:cubicBezTo>
                    <a:pt x="27887" y="6173"/>
                    <a:pt x="28187" y="5639"/>
                    <a:pt x="28221" y="4838"/>
                  </a:cubicBezTo>
                  <a:cubicBezTo>
                    <a:pt x="28187" y="3037"/>
                    <a:pt x="27287" y="1403"/>
                    <a:pt x="25852" y="369"/>
                  </a:cubicBezTo>
                  <a:cubicBezTo>
                    <a:pt x="25419" y="121"/>
                    <a:pt x="25023" y="1"/>
                    <a:pt x="246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1"/>
            <p:cNvSpPr/>
            <p:nvPr/>
          </p:nvSpPr>
          <p:spPr>
            <a:xfrm>
              <a:off x="3870425" y="3939900"/>
              <a:ext cx="684700" cy="412025"/>
            </a:xfrm>
            <a:custGeom>
              <a:avLst/>
              <a:gdLst/>
              <a:ahLst/>
              <a:cxnLst/>
              <a:rect l="l" t="t" r="r" b="b"/>
              <a:pathLst>
                <a:path w="27388" h="16481" extrusionOk="0">
                  <a:moveTo>
                    <a:pt x="24641" y="1"/>
                  </a:moveTo>
                  <a:cubicBezTo>
                    <a:pt x="24426" y="1"/>
                    <a:pt x="24229" y="46"/>
                    <a:pt x="24051" y="135"/>
                  </a:cubicBezTo>
                  <a:lnTo>
                    <a:pt x="23985" y="168"/>
                  </a:lnTo>
                  <a:cubicBezTo>
                    <a:pt x="21450" y="1469"/>
                    <a:pt x="6872" y="10776"/>
                    <a:pt x="1936" y="13778"/>
                  </a:cubicBezTo>
                  <a:lnTo>
                    <a:pt x="1902" y="13778"/>
                  </a:lnTo>
                  <a:lnTo>
                    <a:pt x="1702" y="13912"/>
                  </a:lnTo>
                  <a:lnTo>
                    <a:pt x="1669" y="13945"/>
                  </a:lnTo>
                  <a:lnTo>
                    <a:pt x="1535" y="14012"/>
                  </a:lnTo>
                  <a:lnTo>
                    <a:pt x="1402" y="14112"/>
                  </a:lnTo>
                  <a:cubicBezTo>
                    <a:pt x="902" y="14412"/>
                    <a:pt x="535" y="14612"/>
                    <a:pt x="401" y="14679"/>
                  </a:cubicBezTo>
                  <a:cubicBezTo>
                    <a:pt x="368" y="14712"/>
                    <a:pt x="334" y="14746"/>
                    <a:pt x="301" y="14779"/>
                  </a:cubicBezTo>
                  <a:cubicBezTo>
                    <a:pt x="101" y="14979"/>
                    <a:pt x="1" y="15213"/>
                    <a:pt x="1" y="15513"/>
                  </a:cubicBezTo>
                  <a:cubicBezTo>
                    <a:pt x="1" y="15579"/>
                    <a:pt x="1" y="15680"/>
                    <a:pt x="1" y="15780"/>
                  </a:cubicBezTo>
                  <a:lnTo>
                    <a:pt x="1" y="15880"/>
                  </a:lnTo>
                  <a:cubicBezTo>
                    <a:pt x="1" y="15913"/>
                    <a:pt x="1" y="16013"/>
                    <a:pt x="34" y="16046"/>
                  </a:cubicBezTo>
                  <a:lnTo>
                    <a:pt x="68" y="16213"/>
                  </a:lnTo>
                  <a:cubicBezTo>
                    <a:pt x="68" y="16247"/>
                    <a:pt x="101" y="16313"/>
                    <a:pt x="134" y="16347"/>
                  </a:cubicBezTo>
                  <a:cubicBezTo>
                    <a:pt x="134" y="16380"/>
                    <a:pt x="168" y="16447"/>
                    <a:pt x="168" y="16480"/>
                  </a:cubicBezTo>
                  <a:lnTo>
                    <a:pt x="27387" y="2103"/>
                  </a:lnTo>
                  <a:cubicBezTo>
                    <a:pt x="27020" y="1403"/>
                    <a:pt x="26453" y="802"/>
                    <a:pt x="25819" y="369"/>
                  </a:cubicBezTo>
                  <a:cubicBezTo>
                    <a:pt x="25386" y="121"/>
                    <a:pt x="24990" y="1"/>
                    <a:pt x="246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1"/>
            <p:cNvSpPr/>
            <p:nvPr/>
          </p:nvSpPr>
          <p:spPr>
            <a:xfrm>
              <a:off x="3870425" y="4306625"/>
              <a:ext cx="61750" cy="82600"/>
            </a:xfrm>
            <a:custGeom>
              <a:avLst/>
              <a:gdLst/>
              <a:ahLst/>
              <a:cxnLst/>
              <a:rect l="l" t="t" r="r" b="b"/>
              <a:pathLst>
                <a:path w="2470" h="3304" extrusionOk="0">
                  <a:moveTo>
                    <a:pt x="703" y="0"/>
                  </a:moveTo>
                  <a:cubicBezTo>
                    <a:pt x="296" y="0"/>
                    <a:pt x="1" y="315"/>
                    <a:pt x="1" y="877"/>
                  </a:cubicBezTo>
                  <a:cubicBezTo>
                    <a:pt x="1" y="1778"/>
                    <a:pt x="435" y="2612"/>
                    <a:pt x="1168" y="3112"/>
                  </a:cubicBezTo>
                  <a:cubicBezTo>
                    <a:pt x="1379" y="3242"/>
                    <a:pt x="1580" y="3303"/>
                    <a:pt x="1759" y="3303"/>
                  </a:cubicBezTo>
                  <a:cubicBezTo>
                    <a:pt x="2175" y="3303"/>
                    <a:pt x="2469" y="2972"/>
                    <a:pt x="2469" y="2412"/>
                  </a:cubicBezTo>
                  <a:cubicBezTo>
                    <a:pt x="2436" y="1544"/>
                    <a:pt x="2002" y="710"/>
                    <a:pt x="1268" y="177"/>
                  </a:cubicBezTo>
                  <a:cubicBezTo>
                    <a:pt x="1069" y="57"/>
                    <a:pt x="876" y="0"/>
                    <a:pt x="70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1"/>
            <p:cNvSpPr/>
            <p:nvPr/>
          </p:nvSpPr>
          <p:spPr>
            <a:xfrm>
              <a:off x="3752850" y="4317950"/>
              <a:ext cx="166800" cy="126325"/>
            </a:xfrm>
            <a:custGeom>
              <a:avLst/>
              <a:gdLst/>
              <a:ahLst/>
              <a:cxnLst/>
              <a:rect l="l" t="t" r="r" b="b"/>
              <a:pathLst>
                <a:path w="6672" h="5053" extrusionOk="0">
                  <a:moveTo>
                    <a:pt x="5341" y="1"/>
                  </a:moveTo>
                  <a:cubicBezTo>
                    <a:pt x="5251" y="1"/>
                    <a:pt x="5158" y="20"/>
                    <a:pt x="5071" y="57"/>
                  </a:cubicBezTo>
                  <a:lnTo>
                    <a:pt x="334" y="2592"/>
                  </a:lnTo>
                  <a:cubicBezTo>
                    <a:pt x="134" y="2726"/>
                    <a:pt x="1" y="2959"/>
                    <a:pt x="34" y="3193"/>
                  </a:cubicBezTo>
                  <a:cubicBezTo>
                    <a:pt x="34" y="3893"/>
                    <a:pt x="367" y="4527"/>
                    <a:pt x="935" y="4927"/>
                  </a:cubicBezTo>
                  <a:cubicBezTo>
                    <a:pt x="1056" y="5008"/>
                    <a:pt x="1201" y="5052"/>
                    <a:pt x="1342" y="5052"/>
                  </a:cubicBezTo>
                  <a:cubicBezTo>
                    <a:pt x="1433" y="5052"/>
                    <a:pt x="1523" y="5034"/>
                    <a:pt x="1602" y="4994"/>
                  </a:cubicBezTo>
                  <a:lnTo>
                    <a:pt x="6372" y="2492"/>
                  </a:lnTo>
                  <a:cubicBezTo>
                    <a:pt x="6572" y="2359"/>
                    <a:pt x="6672" y="2092"/>
                    <a:pt x="6672" y="1858"/>
                  </a:cubicBezTo>
                  <a:cubicBezTo>
                    <a:pt x="6639" y="1191"/>
                    <a:pt x="6305" y="558"/>
                    <a:pt x="5738" y="157"/>
                  </a:cubicBezTo>
                  <a:cubicBezTo>
                    <a:pt x="5634" y="53"/>
                    <a:pt x="5490" y="1"/>
                    <a:pt x="534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1"/>
            <p:cNvSpPr/>
            <p:nvPr/>
          </p:nvSpPr>
          <p:spPr>
            <a:xfrm>
              <a:off x="3752850" y="4317950"/>
              <a:ext cx="156800" cy="98175"/>
            </a:xfrm>
            <a:custGeom>
              <a:avLst/>
              <a:gdLst/>
              <a:ahLst/>
              <a:cxnLst/>
              <a:rect l="l" t="t" r="r" b="b"/>
              <a:pathLst>
                <a:path w="6272" h="3927" extrusionOk="0">
                  <a:moveTo>
                    <a:pt x="5342" y="1"/>
                  </a:moveTo>
                  <a:cubicBezTo>
                    <a:pt x="5251" y="1"/>
                    <a:pt x="5158" y="20"/>
                    <a:pt x="5071" y="57"/>
                  </a:cubicBezTo>
                  <a:lnTo>
                    <a:pt x="334" y="2592"/>
                  </a:lnTo>
                  <a:cubicBezTo>
                    <a:pt x="134" y="2726"/>
                    <a:pt x="1" y="2959"/>
                    <a:pt x="34" y="3193"/>
                  </a:cubicBezTo>
                  <a:cubicBezTo>
                    <a:pt x="34" y="3460"/>
                    <a:pt x="67" y="3693"/>
                    <a:pt x="167" y="3927"/>
                  </a:cubicBezTo>
                  <a:lnTo>
                    <a:pt x="6272" y="691"/>
                  </a:lnTo>
                  <a:cubicBezTo>
                    <a:pt x="6138" y="457"/>
                    <a:pt x="5971" y="291"/>
                    <a:pt x="5771" y="157"/>
                  </a:cubicBezTo>
                  <a:cubicBezTo>
                    <a:pt x="5646" y="53"/>
                    <a:pt x="5495" y="1"/>
                    <a:pt x="53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1"/>
            <p:cNvSpPr/>
            <p:nvPr/>
          </p:nvSpPr>
          <p:spPr>
            <a:xfrm>
              <a:off x="2877225" y="4206575"/>
              <a:ext cx="1028250" cy="733475"/>
            </a:xfrm>
            <a:custGeom>
              <a:avLst/>
              <a:gdLst/>
              <a:ahLst/>
              <a:cxnLst/>
              <a:rect l="l" t="t" r="r" b="b"/>
              <a:pathLst>
                <a:path w="41130" h="29339" extrusionOk="0">
                  <a:moveTo>
                    <a:pt x="20582" y="1977"/>
                  </a:moveTo>
                  <a:cubicBezTo>
                    <a:pt x="25719" y="1977"/>
                    <a:pt x="30522" y="3111"/>
                    <a:pt x="34125" y="5179"/>
                  </a:cubicBezTo>
                  <a:cubicBezTo>
                    <a:pt x="37361" y="7047"/>
                    <a:pt x="39128" y="9416"/>
                    <a:pt x="39128" y="11851"/>
                  </a:cubicBezTo>
                  <a:cubicBezTo>
                    <a:pt x="39128" y="14286"/>
                    <a:pt x="37361" y="16654"/>
                    <a:pt x="34125" y="18522"/>
                  </a:cubicBezTo>
                  <a:cubicBezTo>
                    <a:pt x="30522" y="20624"/>
                    <a:pt x="25719" y="21758"/>
                    <a:pt x="20582" y="21758"/>
                  </a:cubicBezTo>
                  <a:cubicBezTo>
                    <a:pt x="15412" y="21758"/>
                    <a:pt x="10608" y="20590"/>
                    <a:pt x="7006" y="18522"/>
                  </a:cubicBezTo>
                  <a:cubicBezTo>
                    <a:pt x="3770" y="16654"/>
                    <a:pt x="2002" y="14286"/>
                    <a:pt x="2002" y="11851"/>
                  </a:cubicBezTo>
                  <a:cubicBezTo>
                    <a:pt x="2002" y="9449"/>
                    <a:pt x="3770" y="7047"/>
                    <a:pt x="7006" y="5179"/>
                  </a:cubicBezTo>
                  <a:cubicBezTo>
                    <a:pt x="10608" y="3111"/>
                    <a:pt x="15412" y="1977"/>
                    <a:pt x="20582" y="1977"/>
                  </a:cubicBezTo>
                  <a:close/>
                  <a:moveTo>
                    <a:pt x="20565" y="1"/>
                  </a:moveTo>
                  <a:cubicBezTo>
                    <a:pt x="15303" y="1"/>
                    <a:pt x="10041" y="1160"/>
                    <a:pt x="6038" y="3478"/>
                  </a:cubicBezTo>
                  <a:cubicBezTo>
                    <a:pt x="2002" y="5780"/>
                    <a:pt x="1" y="8815"/>
                    <a:pt x="1" y="11851"/>
                  </a:cubicBezTo>
                  <a:lnTo>
                    <a:pt x="1" y="17455"/>
                  </a:lnTo>
                  <a:cubicBezTo>
                    <a:pt x="1" y="20490"/>
                    <a:pt x="2002" y="23526"/>
                    <a:pt x="6038" y="25861"/>
                  </a:cubicBezTo>
                  <a:cubicBezTo>
                    <a:pt x="10041" y="28179"/>
                    <a:pt x="15303" y="29338"/>
                    <a:pt x="20565" y="29338"/>
                  </a:cubicBezTo>
                  <a:cubicBezTo>
                    <a:pt x="25827" y="29338"/>
                    <a:pt x="31089" y="28179"/>
                    <a:pt x="35092" y="25861"/>
                  </a:cubicBezTo>
                  <a:cubicBezTo>
                    <a:pt x="39128" y="23526"/>
                    <a:pt x="41130" y="20490"/>
                    <a:pt x="41130" y="17455"/>
                  </a:cubicBezTo>
                  <a:lnTo>
                    <a:pt x="41130" y="11851"/>
                  </a:lnTo>
                  <a:cubicBezTo>
                    <a:pt x="41130" y="8815"/>
                    <a:pt x="39128" y="5780"/>
                    <a:pt x="35092" y="3478"/>
                  </a:cubicBezTo>
                  <a:cubicBezTo>
                    <a:pt x="31089" y="1160"/>
                    <a:pt x="25827" y="1"/>
                    <a:pt x="2056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1"/>
            <p:cNvSpPr/>
            <p:nvPr/>
          </p:nvSpPr>
          <p:spPr>
            <a:xfrm>
              <a:off x="2827200" y="4206575"/>
              <a:ext cx="1128325" cy="593375"/>
            </a:xfrm>
            <a:custGeom>
              <a:avLst/>
              <a:gdLst/>
              <a:ahLst/>
              <a:cxnLst/>
              <a:rect l="l" t="t" r="r" b="b"/>
              <a:pathLst>
                <a:path w="45133" h="23735" extrusionOk="0">
                  <a:moveTo>
                    <a:pt x="22550" y="1977"/>
                  </a:moveTo>
                  <a:cubicBezTo>
                    <a:pt x="27720" y="1977"/>
                    <a:pt x="32523" y="3111"/>
                    <a:pt x="36126" y="5179"/>
                  </a:cubicBezTo>
                  <a:cubicBezTo>
                    <a:pt x="39362" y="7047"/>
                    <a:pt x="41129" y="9416"/>
                    <a:pt x="41129" y="11851"/>
                  </a:cubicBezTo>
                  <a:cubicBezTo>
                    <a:pt x="41129" y="14286"/>
                    <a:pt x="39362" y="16654"/>
                    <a:pt x="36126" y="18522"/>
                  </a:cubicBezTo>
                  <a:cubicBezTo>
                    <a:pt x="32523" y="20624"/>
                    <a:pt x="27720" y="21758"/>
                    <a:pt x="22550" y="21758"/>
                  </a:cubicBezTo>
                  <a:cubicBezTo>
                    <a:pt x="17413" y="21758"/>
                    <a:pt x="12609" y="20590"/>
                    <a:pt x="9007" y="18522"/>
                  </a:cubicBezTo>
                  <a:cubicBezTo>
                    <a:pt x="5771" y="16654"/>
                    <a:pt x="4003" y="14319"/>
                    <a:pt x="4003" y="11851"/>
                  </a:cubicBezTo>
                  <a:cubicBezTo>
                    <a:pt x="4003" y="9416"/>
                    <a:pt x="5771" y="7047"/>
                    <a:pt x="9007" y="5179"/>
                  </a:cubicBezTo>
                  <a:cubicBezTo>
                    <a:pt x="12609" y="3111"/>
                    <a:pt x="17413" y="1977"/>
                    <a:pt x="22550" y="1977"/>
                  </a:cubicBezTo>
                  <a:close/>
                  <a:moveTo>
                    <a:pt x="22566" y="1"/>
                  </a:moveTo>
                  <a:cubicBezTo>
                    <a:pt x="17304" y="1"/>
                    <a:pt x="12042" y="1160"/>
                    <a:pt x="8039" y="3478"/>
                  </a:cubicBezTo>
                  <a:cubicBezTo>
                    <a:pt x="0" y="8115"/>
                    <a:pt x="0" y="15620"/>
                    <a:pt x="8039" y="20257"/>
                  </a:cubicBezTo>
                  <a:cubicBezTo>
                    <a:pt x="12042" y="22575"/>
                    <a:pt x="17304" y="23734"/>
                    <a:pt x="22566" y="23734"/>
                  </a:cubicBezTo>
                  <a:cubicBezTo>
                    <a:pt x="27828" y="23734"/>
                    <a:pt x="33090" y="22575"/>
                    <a:pt x="37093" y="20257"/>
                  </a:cubicBezTo>
                  <a:cubicBezTo>
                    <a:pt x="45132" y="15620"/>
                    <a:pt x="45132" y="8115"/>
                    <a:pt x="37093" y="3478"/>
                  </a:cubicBezTo>
                  <a:cubicBezTo>
                    <a:pt x="33090" y="1160"/>
                    <a:pt x="27828" y="1"/>
                    <a:pt x="225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1"/>
            <p:cNvSpPr/>
            <p:nvPr/>
          </p:nvSpPr>
          <p:spPr>
            <a:xfrm>
              <a:off x="2927250" y="4256000"/>
              <a:ext cx="928200" cy="316900"/>
            </a:xfrm>
            <a:custGeom>
              <a:avLst/>
              <a:gdLst/>
              <a:ahLst/>
              <a:cxnLst/>
              <a:rect l="l" t="t" r="r" b="b"/>
              <a:pathLst>
                <a:path w="37128" h="12676" extrusionOk="0">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1"/>
            <p:cNvSpPr/>
            <p:nvPr/>
          </p:nvSpPr>
          <p:spPr>
            <a:xfrm>
              <a:off x="2927250" y="4256000"/>
              <a:ext cx="928200" cy="316900"/>
            </a:xfrm>
            <a:custGeom>
              <a:avLst/>
              <a:gdLst/>
              <a:ahLst/>
              <a:cxnLst/>
              <a:rect l="l" t="t" r="r" b="b"/>
              <a:pathLst>
                <a:path w="37128" h="12676" extrusionOk="0">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1"/>
            <p:cNvSpPr/>
            <p:nvPr/>
          </p:nvSpPr>
          <p:spPr>
            <a:xfrm>
              <a:off x="2931425" y="4319375"/>
              <a:ext cx="919850" cy="431150"/>
            </a:xfrm>
            <a:custGeom>
              <a:avLst/>
              <a:gdLst/>
              <a:ahLst/>
              <a:cxnLst/>
              <a:rect l="l" t="t" r="r" b="b"/>
              <a:pathLst>
                <a:path w="36794" h="17246" extrusionOk="0">
                  <a:moveTo>
                    <a:pt x="18381" y="0"/>
                  </a:moveTo>
                  <a:cubicBezTo>
                    <a:pt x="13244" y="0"/>
                    <a:pt x="8440" y="1134"/>
                    <a:pt x="4838" y="3202"/>
                  </a:cubicBezTo>
                  <a:cubicBezTo>
                    <a:pt x="2169" y="4770"/>
                    <a:pt x="501" y="6638"/>
                    <a:pt x="1" y="8640"/>
                  </a:cubicBezTo>
                  <a:cubicBezTo>
                    <a:pt x="501" y="10608"/>
                    <a:pt x="2169" y="12509"/>
                    <a:pt x="4838" y="14044"/>
                  </a:cubicBezTo>
                  <a:cubicBezTo>
                    <a:pt x="8440" y="16112"/>
                    <a:pt x="13244" y="17246"/>
                    <a:pt x="18381" y="17246"/>
                  </a:cubicBezTo>
                  <a:cubicBezTo>
                    <a:pt x="23551" y="17246"/>
                    <a:pt x="28354" y="16145"/>
                    <a:pt x="31957" y="14044"/>
                  </a:cubicBezTo>
                  <a:cubicBezTo>
                    <a:pt x="34625" y="12476"/>
                    <a:pt x="36293" y="10608"/>
                    <a:pt x="36794" y="8640"/>
                  </a:cubicBezTo>
                  <a:cubicBezTo>
                    <a:pt x="36293" y="6638"/>
                    <a:pt x="34625" y="4737"/>
                    <a:pt x="31957" y="3202"/>
                  </a:cubicBezTo>
                  <a:cubicBezTo>
                    <a:pt x="28354" y="1134"/>
                    <a:pt x="23551" y="0"/>
                    <a:pt x="18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1"/>
            <p:cNvSpPr/>
            <p:nvPr/>
          </p:nvSpPr>
          <p:spPr>
            <a:xfrm>
              <a:off x="2876575" y="4456975"/>
              <a:ext cx="393450" cy="474525"/>
            </a:xfrm>
            <a:custGeom>
              <a:avLst/>
              <a:gdLst/>
              <a:ahLst/>
              <a:cxnLst/>
              <a:rect l="l" t="t" r="r" b="b"/>
              <a:pathLst>
                <a:path w="15738" h="18981" extrusionOk="0">
                  <a:moveTo>
                    <a:pt x="260" y="0"/>
                  </a:moveTo>
                  <a:lnTo>
                    <a:pt x="260" y="0"/>
                  </a:lnTo>
                  <a:cubicBezTo>
                    <a:pt x="204" y="200"/>
                    <a:pt x="160" y="404"/>
                    <a:pt x="125" y="609"/>
                  </a:cubicBezTo>
                  <a:lnTo>
                    <a:pt x="125" y="609"/>
                  </a:lnTo>
                  <a:cubicBezTo>
                    <a:pt x="161" y="405"/>
                    <a:pt x="206" y="203"/>
                    <a:pt x="260" y="0"/>
                  </a:cubicBezTo>
                  <a:close/>
                  <a:moveTo>
                    <a:pt x="125" y="609"/>
                  </a:moveTo>
                  <a:cubicBezTo>
                    <a:pt x="34" y="1129"/>
                    <a:pt x="1" y="1651"/>
                    <a:pt x="27" y="2171"/>
                  </a:cubicBezTo>
                  <a:lnTo>
                    <a:pt x="27" y="2171"/>
                  </a:lnTo>
                  <a:lnTo>
                    <a:pt x="27" y="1835"/>
                  </a:lnTo>
                  <a:cubicBezTo>
                    <a:pt x="27" y="1434"/>
                    <a:pt x="56" y="1019"/>
                    <a:pt x="125" y="609"/>
                  </a:cubicBezTo>
                  <a:close/>
                  <a:moveTo>
                    <a:pt x="27" y="2171"/>
                  </a:moveTo>
                  <a:lnTo>
                    <a:pt x="27" y="7439"/>
                  </a:lnTo>
                  <a:cubicBezTo>
                    <a:pt x="27" y="10474"/>
                    <a:pt x="2028" y="13510"/>
                    <a:pt x="6064" y="15845"/>
                  </a:cubicBezTo>
                  <a:cubicBezTo>
                    <a:pt x="9033" y="17479"/>
                    <a:pt x="12335" y="18547"/>
                    <a:pt x="15738" y="18980"/>
                  </a:cubicBezTo>
                  <a:lnTo>
                    <a:pt x="15738" y="13376"/>
                  </a:lnTo>
                  <a:cubicBezTo>
                    <a:pt x="12335" y="12976"/>
                    <a:pt x="9033" y="11909"/>
                    <a:pt x="6031" y="10241"/>
                  </a:cubicBezTo>
                  <a:cubicBezTo>
                    <a:pt x="2179" y="7994"/>
                    <a:pt x="172" y="5103"/>
                    <a:pt x="27" y="217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1"/>
            <p:cNvSpPr/>
            <p:nvPr/>
          </p:nvSpPr>
          <p:spPr>
            <a:xfrm>
              <a:off x="5541625" y="3824800"/>
              <a:ext cx="190175" cy="206525"/>
            </a:xfrm>
            <a:custGeom>
              <a:avLst/>
              <a:gdLst/>
              <a:ahLst/>
              <a:cxnLst/>
              <a:rect l="l" t="t" r="r" b="b"/>
              <a:pathLst>
                <a:path w="7607" h="8261" extrusionOk="0">
                  <a:moveTo>
                    <a:pt x="1435" y="0"/>
                  </a:moveTo>
                  <a:cubicBezTo>
                    <a:pt x="1296" y="0"/>
                    <a:pt x="1161" y="22"/>
                    <a:pt x="1035" y="69"/>
                  </a:cubicBezTo>
                  <a:cubicBezTo>
                    <a:pt x="267" y="403"/>
                    <a:pt x="1" y="870"/>
                    <a:pt x="267" y="1970"/>
                  </a:cubicBezTo>
                  <a:cubicBezTo>
                    <a:pt x="568" y="3205"/>
                    <a:pt x="1435" y="4039"/>
                    <a:pt x="2236" y="4939"/>
                  </a:cubicBezTo>
                  <a:cubicBezTo>
                    <a:pt x="3170" y="5973"/>
                    <a:pt x="3603" y="6741"/>
                    <a:pt x="4237" y="7574"/>
                  </a:cubicBezTo>
                  <a:cubicBezTo>
                    <a:pt x="4599" y="8057"/>
                    <a:pt x="5344" y="8260"/>
                    <a:pt x="6032" y="8260"/>
                  </a:cubicBezTo>
                  <a:cubicBezTo>
                    <a:pt x="6295" y="8260"/>
                    <a:pt x="6550" y="8230"/>
                    <a:pt x="6772" y="8175"/>
                  </a:cubicBezTo>
                  <a:cubicBezTo>
                    <a:pt x="7606" y="7941"/>
                    <a:pt x="7473" y="6707"/>
                    <a:pt x="7473" y="6007"/>
                  </a:cubicBezTo>
                  <a:cubicBezTo>
                    <a:pt x="7473" y="5073"/>
                    <a:pt x="7406" y="4606"/>
                    <a:pt x="7172" y="4506"/>
                  </a:cubicBezTo>
                  <a:cubicBezTo>
                    <a:pt x="6906" y="4406"/>
                    <a:pt x="5204" y="1604"/>
                    <a:pt x="4504" y="1403"/>
                  </a:cubicBezTo>
                  <a:cubicBezTo>
                    <a:pt x="3798" y="1168"/>
                    <a:pt x="2471" y="0"/>
                    <a:pt x="14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1"/>
            <p:cNvSpPr/>
            <p:nvPr/>
          </p:nvSpPr>
          <p:spPr>
            <a:xfrm>
              <a:off x="5641700" y="3903225"/>
              <a:ext cx="79250" cy="50900"/>
            </a:xfrm>
            <a:custGeom>
              <a:avLst/>
              <a:gdLst/>
              <a:ahLst/>
              <a:cxnLst/>
              <a:rect l="l" t="t" r="r" b="b"/>
              <a:pathLst>
                <a:path w="3170" h="2036" extrusionOk="0">
                  <a:moveTo>
                    <a:pt x="0" y="1"/>
                  </a:moveTo>
                  <a:cubicBezTo>
                    <a:pt x="1" y="1"/>
                    <a:pt x="234" y="1535"/>
                    <a:pt x="267" y="1635"/>
                  </a:cubicBezTo>
                  <a:cubicBezTo>
                    <a:pt x="718" y="1902"/>
                    <a:pt x="1218" y="2036"/>
                    <a:pt x="1718" y="2036"/>
                  </a:cubicBezTo>
                  <a:cubicBezTo>
                    <a:pt x="2219" y="2036"/>
                    <a:pt x="2719" y="1902"/>
                    <a:pt x="3169" y="1635"/>
                  </a:cubicBezTo>
                  <a:lnTo>
                    <a:pt x="3169" y="501"/>
                  </a:lnTo>
                  <a:lnTo>
                    <a:pt x="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1"/>
            <p:cNvSpPr/>
            <p:nvPr/>
          </p:nvSpPr>
          <p:spPr>
            <a:xfrm>
              <a:off x="5161350" y="4096700"/>
              <a:ext cx="343600" cy="169475"/>
            </a:xfrm>
            <a:custGeom>
              <a:avLst/>
              <a:gdLst/>
              <a:ahLst/>
              <a:cxnLst/>
              <a:rect l="l" t="t" r="r" b="b"/>
              <a:pathLst>
                <a:path w="13744" h="6779" extrusionOk="0">
                  <a:moveTo>
                    <a:pt x="9207" y="1"/>
                  </a:moveTo>
                  <a:cubicBezTo>
                    <a:pt x="7706" y="1602"/>
                    <a:pt x="3437" y="2870"/>
                    <a:pt x="3403" y="2870"/>
                  </a:cubicBezTo>
                  <a:cubicBezTo>
                    <a:pt x="301" y="4104"/>
                    <a:pt x="1" y="4671"/>
                    <a:pt x="201" y="5205"/>
                  </a:cubicBezTo>
                  <a:cubicBezTo>
                    <a:pt x="401" y="5772"/>
                    <a:pt x="1735" y="6539"/>
                    <a:pt x="3036" y="6739"/>
                  </a:cubicBezTo>
                  <a:cubicBezTo>
                    <a:pt x="3256" y="6766"/>
                    <a:pt x="3521" y="6779"/>
                    <a:pt x="3811" y="6779"/>
                  </a:cubicBezTo>
                  <a:cubicBezTo>
                    <a:pt x="4971" y="6779"/>
                    <a:pt x="6545" y="6566"/>
                    <a:pt x="7373" y="6139"/>
                  </a:cubicBezTo>
                  <a:cubicBezTo>
                    <a:pt x="8381" y="5618"/>
                    <a:pt x="9800" y="5003"/>
                    <a:pt x="10767" y="5003"/>
                  </a:cubicBezTo>
                  <a:cubicBezTo>
                    <a:pt x="10792" y="5003"/>
                    <a:pt x="10817" y="5004"/>
                    <a:pt x="10842" y="5004"/>
                  </a:cubicBezTo>
                  <a:cubicBezTo>
                    <a:pt x="10964" y="5010"/>
                    <a:pt x="11084" y="5013"/>
                    <a:pt x="11199" y="5013"/>
                  </a:cubicBezTo>
                  <a:cubicBezTo>
                    <a:pt x="12436" y="5013"/>
                    <a:pt x="13264" y="4695"/>
                    <a:pt x="13477" y="4237"/>
                  </a:cubicBezTo>
                  <a:cubicBezTo>
                    <a:pt x="13744" y="3703"/>
                    <a:pt x="13577" y="2569"/>
                    <a:pt x="13444" y="1869"/>
                  </a:cubicBezTo>
                  <a:cubicBezTo>
                    <a:pt x="13277" y="1002"/>
                    <a:pt x="12977" y="1"/>
                    <a:pt x="129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1"/>
            <p:cNvSpPr/>
            <p:nvPr/>
          </p:nvSpPr>
          <p:spPr>
            <a:xfrm>
              <a:off x="5389850" y="4065025"/>
              <a:ext cx="96775" cy="61850"/>
            </a:xfrm>
            <a:custGeom>
              <a:avLst/>
              <a:gdLst/>
              <a:ahLst/>
              <a:cxnLst/>
              <a:rect l="l" t="t" r="r" b="b"/>
              <a:pathLst>
                <a:path w="3871" h="2474" extrusionOk="0">
                  <a:moveTo>
                    <a:pt x="101" y="0"/>
                  </a:moveTo>
                  <a:lnTo>
                    <a:pt x="67" y="1268"/>
                  </a:lnTo>
                  <a:cubicBezTo>
                    <a:pt x="1" y="2102"/>
                    <a:pt x="701" y="2402"/>
                    <a:pt x="1769" y="2469"/>
                  </a:cubicBezTo>
                  <a:cubicBezTo>
                    <a:pt x="1837" y="2472"/>
                    <a:pt x="1904" y="2473"/>
                    <a:pt x="1969" y="2473"/>
                  </a:cubicBezTo>
                  <a:cubicBezTo>
                    <a:pt x="3291" y="2473"/>
                    <a:pt x="3837" y="1845"/>
                    <a:pt x="3837" y="1368"/>
                  </a:cubicBezTo>
                  <a:cubicBezTo>
                    <a:pt x="3837" y="868"/>
                    <a:pt x="3870" y="34"/>
                    <a:pt x="3870" y="34"/>
                  </a:cubicBezTo>
                  <a:lnTo>
                    <a:pt x="101"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1"/>
            <p:cNvSpPr/>
            <p:nvPr/>
          </p:nvSpPr>
          <p:spPr>
            <a:xfrm>
              <a:off x="5304800" y="2746850"/>
              <a:ext cx="454500" cy="1330275"/>
            </a:xfrm>
            <a:custGeom>
              <a:avLst/>
              <a:gdLst/>
              <a:ahLst/>
              <a:cxnLst/>
              <a:rect l="l" t="t" r="r" b="b"/>
              <a:pathLst>
                <a:path w="18180" h="53211" extrusionOk="0">
                  <a:moveTo>
                    <a:pt x="12945" y="0"/>
                  </a:moveTo>
                  <a:cubicBezTo>
                    <a:pt x="8142" y="0"/>
                    <a:pt x="726" y="667"/>
                    <a:pt x="434" y="4760"/>
                  </a:cubicBezTo>
                  <a:cubicBezTo>
                    <a:pt x="0" y="10831"/>
                    <a:pt x="634" y="26308"/>
                    <a:pt x="767" y="28977"/>
                  </a:cubicBezTo>
                  <a:cubicBezTo>
                    <a:pt x="901" y="31645"/>
                    <a:pt x="1301" y="34014"/>
                    <a:pt x="1768" y="38350"/>
                  </a:cubicBezTo>
                  <a:cubicBezTo>
                    <a:pt x="2202" y="42687"/>
                    <a:pt x="3503" y="52761"/>
                    <a:pt x="3503" y="52761"/>
                  </a:cubicBezTo>
                  <a:cubicBezTo>
                    <a:pt x="4086" y="53061"/>
                    <a:pt x="4737" y="53211"/>
                    <a:pt x="5387" y="53211"/>
                  </a:cubicBezTo>
                  <a:cubicBezTo>
                    <a:pt x="6038" y="53211"/>
                    <a:pt x="6688" y="53061"/>
                    <a:pt x="7272" y="52761"/>
                  </a:cubicBezTo>
                  <a:cubicBezTo>
                    <a:pt x="7272" y="52761"/>
                    <a:pt x="8740" y="40619"/>
                    <a:pt x="8673" y="37550"/>
                  </a:cubicBezTo>
                  <a:cubicBezTo>
                    <a:pt x="8640" y="35281"/>
                    <a:pt x="8306" y="33013"/>
                    <a:pt x="7672" y="30812"/>
                  </a:cubicBezTo>
                  <a:cubicBezTo>
                    <a:pt x="7672" y="30812"/>
                    <a:pt x="8073" y="25808"/>
                    <a:pt x="8506" y="21472"/>
                  </a:cubicBezTo>
                  <a:cubicBezTo>
                    <a:pt x="8907" y="17102"/>
                    <a:pt x="9240" y="15034"/>
                    <a:pt x="9340" y="13132"/>
                  </a:cubicBezTo>
                  <a:lnTo>
                    <a:pt x="9707" y="12932"/>
                  </a:lnTo>
                  <a:cubicBezTo>
                    <a:pt x="9707" y="12932"/>
                    <a:pt x="9907" y="20437"/>
                    <a:pt x="10041" y="23139"/>
                  </a:cubicBezTo>
                  <a:cubicBezTo>
                    <a:pt x="10207" y="25808"/>
                    <a:pt x="10541" y="28376"/>
                    <a:pt x="11208" y="33347"/>
                  </a:cubicBezTo>
                  <a:cubicBezTo>
                    <a:pt x="11809" y="37683"/>
                    <a:pt x="13577" y="46856"/>
                    <a:pt x="13577" y="46856"/>
                  </a:cubicBezTo>
                  <a:cubicBezTo>
                    <a:pt x="14185" y="47198"/>
                    <a:pt x="14718" y="47314"/>
                    <a:pt x="15162" y="47314"/>
                  </a:cubicBezTo>
                  <a:cubicBezTo>
                    <a:pt x="16106" y="47314"/>
                    <a:pt x="16645" y="46790"/>
                    <a:pt x="16645" y="46790"/>
                  </a:cubicBezTo>
                  <a:cubicBezTo>
                    <a:pt x="16645" y="46790"/>
                    <a:pt x="18180" y="35381"/>
                    <a:pt x="17746" y="31612"/>
                  </a:cubicBezTo>
                  <a:cubicBezTo>
                    <a:pt x="17546" y="29611"/>
                    <a:pt x="17112" y="27609"/>
                    <a:pt x="16512" y="25641"/>
                  </a:cubicBezTo>
                  <a:cubicBezTo>
                    <a:pt x="16512" y="25641"/>
                    <a:pt x="17046" y="20538"/>
                    <a:pt x="17346" y="15667"/>
                  </a:cubicBezTo>
                  <a:cubicBezTo>
                    <a:pt x="17679" y="10430"/>
                    <a:pt x="17980" y="7728"/>
                    <a:pt x="16979" y="156"/>
                  </a:cubicBezTo>
                  <a:cubicBezTo>
                    <a:pt x="16979" y="156"/>
                    <a:pt x="15268" y="0"/>
                    <a:pt x="1294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1"/>
            <p:cNvSpPr/>
            <p:nvPr/>
          </p:nvSpPr>
          <p:spPr>
            <a:xfrm>
              <a:off x="5537450" y="2982575"/>
              <a:ext cx="156800" cy="322825"/>
            </a:xfrm>
            <a:custGeom>
              <a:avLst/>
              <a:gdLst/>
              <a:ahLst/>
              <a:cxnLst/>
              <a:rect l="l" t="t" r="r" b="b"/>
              <a:pathLst>
                <a:path w="6272" h="12913" extrusionOk="0">
                  <a:moveTo>
                    <a:pt x="6272" y="1"/>
                  </a:moveTo>
                  <a:lnTo>
                    <a:pt x="6272" y="1"/>
                  </a:lnTo>
                  <a:cubicBezTo>
                    <a:pt x="4170" y="1769"/>
                    <a:pt x="1" y="3703"/>
                    <a:pt x="1" y="3703"/>
                  </a:cubicBezTo>
                  <a:lnTo>
                    <a:pt x="368" y="3703"/>
                  </a:lnTo>
                  <a:lnTo>
                    <a:pt x="668" y="12910"/>
                  </a:lnTo>
                  <a:cubicBezTo>
                    <a:pt x="668" y="12911"/>
                    <a:pt x="668" y="12912"/>
                    <a:pt x="668" y="12912"/>
                  </a:cubicBezTo>
                  <a:cubicBezTo>
                    <a:pt x="687" y="12912"/>
                    <a:pt x="1769" y="3770"/>
                    <a:pt x="1769" y="3770"/>
                  </a:cubicBezTo>
                  <a:cubicBezTo>
                    <a:pt x="4304" y="2636"/>
                    <a:pt x="6272" y="1"/>
                    <a:pt x="62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1"/>
            <p:cNvSpPr/>
            <p:nvPr/>
          </p:nvSpPr>
          <p:spPr>
            <a:xfrm>
              <a:off x="5465750" y="2180325"/>
              <a:ext cx="146775" cy="168500"/>
            </a:xfrm>
            <a:custGeom>
              <a:avLst/>
              <a:gdLst/>
              <a:ahLst/>
              <a:cxnLst/>
              <a:rect l="l" t="t" r="r" b="b"/>
              <a:pathLst>
                <a:path w="5871" h="6740" extrusionOk="0">
                  <a:moveTo>
                    <a:pt x="5304" y="1"/>
                  </a:moveTo>
                  <a:lnTo>
                    <a:pt x="0" y="1168"/>
                  </a:lnTo>
                  <a:lnTo>
                    <a:pt x="634" y="6739"/>
                  </a:lnTo>
                  <a:lnTo>
                    <a:pt x="5871" y="6472"/>
                  </a:lnTo>
                  <a:lnTo>
                    <a:pt x="5304" y="1"/>
                  </a:lnTo>
                  <a:close/>
                </a:path>
              </a:pathLst>
            </a:custGeom>
            <a:solidFill>
              <a:srgbClr val="68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1"/>
            <p:cNvSpPr/>
            <p:nvPr/>
          </p:nvSpPr>
          <p:spPr>
            <a:xfrm>
              <a:off x="5648375" y="2262475"/>
              <a:ext cx="156800" cy="407400"/>
            </a:xfrm>
            <a:custGeom>
              <a:avLst/>
              <a:gdLst/>
              <a:ahLst/>
              <a:cxnLst/>
              <a:rect l="l" t="t" r="r" b="b"/>
              <a:pathLst>
                <a:path w="6272" h="16296" extrusionOk="0">
                  <a:moveTo>
                    <a:pt x="1173" y="0"/>
                  </a:moveTo>
                  <a:cubicBezTo>
                    <a:pt x="981" y="0"/>
                    <a:pt x="780" y="6"/>
                    <a:pt x="567" y="17"/>
                  </a:cubicBezTo>
                  <a:lnTo>
                    <a:pt x="0" y="16296"/>
                  </a:lnTo>
                  <a:cubicBezTo>
                    <a:pt x="0" y="16296"/>
                    <a:pt x="4137" y="16196"/>
                    <a:pt x="5204" y="15929"/>
                  </a:cubicBezTo>
                  <a:cubicBezTo>
                    <a:pt x="6271" y="15662"/>
                    <a:pt x="6205" y="13827"/>
                    <a:pt x="5905" y="11225"/>
                  </a:cubicBezTo>
                  <a:cubicBezTo>
                    <a:pt x="5604" y="8623"/>
                    <a:pt x="5271" y="3587"/>
                    <a:pt x="4370" y="1919"/>
                  </a:cubicBezTo>
                  <a:cubicBezTo>
                    <a:pt x="3598" y="404"/>
                    <a:pt x="2720" y="0"/>
                    <a:pt x="117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1"/>
            <p:cNvSpPr/>
            <p:nvPr/>
          </p:nvSpPr>
          <p:spPr>
            <a:xfrm>
              <a:off x="5311475" y="2262000"/>
              <a:ext cx="448675" cy="683300"/>
            </a:xfrm>
            <a:custGeom>
              <a:avLst/>
              <a:gdLst/>
              <a:ahLst/>
              <a:cxnLst/>
              <a:rect l="l" t="t" r="r" b="b"/>
              <a:pathLst>
                <a:path w="17947" h="27332" extrusionOk="0">
                  <a:moveTo>
                    <a:pt x="13541" y="0"/>
                  </a:moveTo>
                  <a:cubicBezTo>
                    <a:pt x="13385" y="0"/>
                    <a:pt x="13230" y="12"/>
                    <a:pt x="13076" y="36"/>
                  </a:cubicBezTo>
                  <a:lnTo>
                    <a:pt x="11775" y="270"/>
                  </a:lnTo>
                  <a:cubicBezTo>
                    <a:pt x="11606" y="946"/>
                    <a:pt x="10212" y="1430"/>
                    <a:pt x="8531" y="1430"/>
                  </a:cubicBezTo>
                  <a:cubicBezTo>
                    <a:pt x="7891" y="1430"/>
                    <a:pt x="7209" y="1360"/>
                    <a:pt x="6538" y="1204"/>
                  </a:cubicBezTo>
                  <a:cubicBezTo>
                    <a:pt x="5804" y="1404"/>
                    <a:pt x="3369" y="1871"/>
                    <a:pt x="2769" y="2071"/>
                  </a:cubicBezTo>
                  <a:cubicBezTo>
                    <a:pt x="1001" y="2638"/>
                    <a:pt x="267" y="4373"/>
                    <a:pt x="0" y="10110"/>
                  </a:cubicBezTo>
                  <a:cubicBezTo>
                    <a:pt x="0" y="10110"/>
                    <a:pt x="133" y="23086"/>
                    <a:pt x="67" y="25688"/>
                  </a:cubicBezTo>
                  <a:cubicBezTo>
                    <a:pt x="2949" y="26908"/>
                    <a:pt x="5935" y="27331"/>
                    <a:pt x="8358" y="27331"/>
                  </a:cubicBezTo>
                  <a:cubicBezTo>
                    <a:pt x="9580" y="27331"/>
                    <a:pt x="10658" y="27223"/>
                    <a:pt x="11508" y="27056"/>
                  </a:cubicBezTo>
                  <a:cubicBezTo>
                    <a:pt x="16779" y="26055"/>
                    <a:pt x="17446" y="23887"/>
                    <a:pt x="17446" y="23887"/>
                  </a:cubicBezTo>
                  <a:lnTo>
                    <a:pt x="16679" y="17949"/>
                  </a:lnTo>
                  <a:cubicBezTo>
                    <a:pt x="16679" y="17949"/>
                    <a:pt x="17946" y="6441"/>
                    <a:pt x="17312" y="2905"/>
                  </a:cubicBezTo>
                  <a:cubicBezTo>
                    <a:pt x="17067" y="1495"/>
                    <a:pt x="15301" y="0"/>
                    <a:pt x="135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1"/>
            <p:cNvSpPr/>
            <p:nvPr/>
          </p:nvSpPr>
          <p:spPr>
            <a:xfrm>
              <a:off x="5434875" y="2232375"/>
              <a:ext cx="195175" cy="84600"/>
            </a:xfrm>
            <a:custGeom>
              <a:avLst/>
              <a:gdLst/>
              <a:ahLst/>
              <a:cxnLst/>
              <a:rect l="l" t="t" r="r" b="b"/>
              <a:pathLst>
                <a:path w="7807" h="3384" extrusionOk="0">
                  <a:moveTo>
                    <a:pt x="6834" y="1"/>
                  </a:moveTo>
                  <a:cubicBezTo>
                    <a:pt x="6757" y="1"/>
                    <a:pt x="6706" y="20"/>
                    <a:pt x="6706" y="20"/>
                  </a:cubicBezTo>
                  <a:lnTo>
                    <a:pt x="6739" y="421"/>
                  </a:lnTo>
                  <a:cubicBezTo>
                    <a:pt x="6739" y="421"/>
                    <a:pt x="6405" y="888"/>
                    <a:pt x="4704" y="1288"/>
                  </a:cubicBezTo>
                  <a:cubicBezTo>
                    <a:pt x="4171" y="1388"/>
                    <a:pt x="3629" y="1438"/>
                    <a:pt x="3086" y="1438"/>
                  </a:cubicBezTo>
                  <a:cubicBezTo>
                    <a:pt x="2544" y="1438"/>
                    <a:pt x="2002" y="1388"/>
                    <a:pt x="1469" y="1288"/>
                  </a:cubicBezTo>
                  <a:lnTo>
                    <a:pt x="1435" y="921"/>
                  </a:lnTo>
                  <a:lnTo>
                    <a:pt x="1402" y="554"/>
                  </a:lnTo>
                  <a:cubicBezTo>
                    <a:pt x="1202" y="554"/>
                    <a:pt x="1002" y="654"/>
                    <a:pt x="902" y="854"/>
                  </a:cubicBezTo>
                  <a:cubicBezTo>
                    <a:pt x="701" y="1155"/>
                    <a:pt x="1" y="2722"/>
                    <a:pt x="1" y="2722"/>
                  </a:cubicBezTo>
                  <a:lnTo>
                    <a:pt x="801" y="2556"/>
                  </a:lnTo>
                  <a:cubicBezTo>
                    <a:pt x="1747" y="3102"/>
                    <a:pt x="2826" y="3384"/>
                    <a:pt x="3911" y="3384"/>
                  </a:cubicBezTo>
                  <a:cubicBezTo>
                    <a:pt x="4549" y="3384"/>
                    <a:pt x="5188" y="3287"/>
                    <a:pt x="5805" y="3089"/>
                  </a:cubicBezTo>
                  <a:cubicBezTo>
                    <a:pt x="7806" y="2489"/>
                    <a:pt x="7606" y="1288"/>
                    <a:pt x="7606" y="1288"/>
                  </a:cubicBezTo>
                  <a:cubicBezTo>
                    <a:pt x="7540" y="1021"/>
                    <a:pt x="7473" y="754"/>
                    <a:pt x="7373" y="487"/>
                  </a:cubicBezTo>
                  <a:cubicBezTo>
                    <a:pt x="7220" y="72"/>
                    <a:pt x="6981" y="1"/>
                    <a:pt x="683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1"/>
            <p:cNvSpPr/>
            <p:nvPr/>
          </p:nvSpPr>
          <p:spPr>
            <a:xfrm>
              <a:off x="4810275" y="2106950"/>
              <a:ext cx="371950" cy="488700"/>
            </a:xfrm>
            <a:custGeom>
              <a:avLst/>
              <a:gdLst/>
              <a:ahLst/>
              <a:cxnLst/>
              <a:rect l="l" t="t" r="r" b="b"/>
              <a:pathLst>
                <a:path w="14878" h="19548" extrusionOk="0">
                  <a:moveTo>
                    <a:pt x="10408" y="1"/>
                  </a:moveTo>
                  <a:lnTo>
                    <a:pt x="0" y="5438"/>
                  </a:lnTo>
                  <a:lnTo>
                    <a:pt x="5171" y="19548"/>
                  </a:lnTo>
                  <a:lnTo>
                    <a:pt x="14878" y="14111"/>
                  </a:lnTo>
                  <a:lnTo>
                    <a:pt x="1040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1"/>
            <p:cNvSpPr/>
            <p:nvPr/>
          </p:nvSpPr>
          <p:spPr>
            <a:xfrm>
              <a:off x="4840300" y="2141150"/>
              <a:ext cx="317750" cy="417825"/>
            </a:xfrm>
            <a:custGeom>
              <a:avLst/>
              <a:gdLst/>
              <a:ahLst/>
              <a:cxnLst/>
              <a:rect l="l" t="t" r="r" b="b"/>
              <a:pathLst>
                <a:path w="12710" h="16713" extrusionOk="0">
                  <a:moveTo>
                    <a:pt x="8740" y="0"/>
                  </a:moveTo>
                  <a:lnTo>
                    <a:pt x="0" y="4570"/>
                  </a:lnTo>
                  <a:lnTo>
                    <a:pt x="4570" y="16712"/>
                  </a:lnTo>
                  <a:lnTo>
                    <a:pt x="12709" y="12142"/>
                  </a:lnTo>
                  <a:lnTo>
                    <a:pt x="874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1"/>
            <p:cNvSpPr/>
            <p:nvPr/>
          </p:nvSpPr>
          <p:spPr>
            <a:xfrm>
              <a:off x="4894500" y="2160825"/>
              <a:ext cx="118450" cy="70400"/>
            </a:xfrm>
            <a:custGeom>
              <a:avLst/>
              <a:gdLst/>
              <a:ahLst/>
              <a:cxnLst/>
              <a:rect l="l" t="t" r="r" b="b"/>
              <a:pathLst>
                <a:path w="4738" h="2816" extrusionOk="0">
                  <a:moveTo>
                    <a:pt x="4270" y="0"/>
                  </a:moveTo>
                  <a:cubicBezTo>
                    <a:pt x="3967" y="0"/>
                    <a:pt x="3452" y="156"/>
                    <a:pt x="2936" y="447"/>
                  </a:cubicBezTo>
                  <a:lnTo>
                    <a:pt x="1401" y="1215"/>
                  </a:lnTo>
                  <a:cubicBezTo>
                    <a:pt x="601" y="1648"/>
                    <a:pt x="0" y="2182"/>
                    <a:pt x="101" y="2415"/>
                  </a:cubicBezTo>
                  <a:lnTo>
                    <a:pt x="267" y="2816"/>
                  </a:lnTo>
                  <a:lnTo>
                    <a:pt x="4737" y="547"/>
                  </a:lnTo>
                  <a:cubicBezTo>
                    <a:pt x="4737" y="547"/>
                    <a:pt x="4637" y="347"/>
                    <a:pt x="4537" y="114"/>
                  </a:cubicBezTo>
                  <a:cubicBezTo>
                    <a:pt x="4515" y="37"/>
                    <a:pt x="4418" y="0"/>
                    <a:pt x="42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1"/>
            <p:cNvSpPr/>
            <p:nvPr/>
          </p:nvSpPr>
          <p:spPr>
            <a:xfrm>
              <a:off x="4873650" y="2127300"/>
              <a:ext cx="137625" cy="80575"/>
            </a:xfrm>
            <a:custGeom>
              <a:avLst/>
              <a:gdLst/>
              <a:ahLst/>
              <a:cxnLst/>
              <a:rect l="l" t="t" r="r" b="b"/>
              <a:pathLst>
                <a:path w="5505" h="3223" extrusionOk="0">
                  <a:moveTo>
                    <a:pt x="3193" y="0"/>
                  </a:moveTo>
                  <a:cubicBezTo>
                    <a:pt x="2964" y="0"/>
                    <a:pt x="2682" y="60"/>
                    <a:pt x="2336" y="221"/>
                  </a:cubicBezTo>
                  <a:cubicBezTo>
                    <a:pt x="935" y="888"/>
                    <a:pt x="1268" y="1955"/>
                    <a:pt x="1268" y="1955"/>
                  </a:cubicBezTo>
                  <a:lnTo>
                    <a:pt x="634" y="2322"/>
                  </a:lnTo>
                  <a:cubicBezTo>
                    <a:pt x="267" y="2522"/>
                    <a:pt x="1" y="2789"/>
                    <a:pt x="67" y="2956"/>
                  </a:cubicBezTo>
                  <a:lnTo>
                    <a:pt x="134" y="3223"/>
                  </a:lnTo>
                  <a:lnTo>
                    <a:pt x="5504" y="421"/>
                  </a:lnTo>
                  <a:lnTo>
                    <a:pt x="5371" y="154"/>
                  </a:lnTo>
                  <a:cubicBezTo>
                    <a:pt x="5356" y="79"/>
                    <a:pt x="5280" y="44"/>
                    <a:pt x="5171" y="44"/>
                  </a:cubicBezTo>
                  <a:cubicBezTo>
                    <a:pt x="5037" y="44"/>
                    <a:pt x="4854" y="96"/>
                    <a:pt x="4671" y="187"/>
                  </a:cubicBezTo>
                  <a:lnTo>
                    <a:pt x="4070" y="521"/>
                  </a:lnTo>
                  <a:cubicBezTo>
                    <a:pt x="4070" y="521"/>
                    <a:pt x="3866" y="0"/>
                    <a:pt x="319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1"/>
            <p:cNvSpPr/>
            <p:nvPr/>
          </p:nvSpPr>
          <p:spPr>
            <a:xfrm>
              <a:off x="4902000" y="2141150"/>
              <a:ext cx="94275" cy="72575"/>
            </a:xfrm>
            <a:custGeom>
              <a:avLst/>
              <a:gdLst/>
              <a:ahLst/>
              <a:cxnLst/>
              <a:rect l="l" t="t" r="r" b="b"/>
              <a:pathLst>
                <a:path w="3771" h="2903" extrusionOk="0">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1"/>
            <p:cNvSpPr/>
            <p:nvPr/>
          </p:nvSpPr>
          <p:spPr>
            <a:xfrm>
              <a:off x="4902000" y="2141150"/>
              <a:ext cx="94275" cy="72575"/>
            </a:xfrm>
            <a:custGeom>
              <a:avLst/>
              <a:gdLst/>
              <a:ahLst/>
              <a:cxnLst/>
              <a:rect l="l" t="t" r="r" b="b"/>
              <a:pathLst>
                <a:path w="3771" h="2903" extrusionOk="0">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1"/>
            <p:cNvSpPr/>
            <p:nvPr/>
          </p:nvSpPr>
          <p:spPr>
            <a:xfrm>
              <a:off x="4897825" y="2161250"/>
              <a:ext cx="117625" cy="70825"/>
            </a:xfrm>
            <a:custGeom>
              <a:avLst/>
              <a:gdLst/>
              <a:ahLst/>
              <a:cxnLst/>
              <a:rect l="l" t="t" r="r" b="b"/>
              <a:pathLst>
                <a:path w="4705" h="2833" extrusionOk="0">
                  <a:moveTo>
                    <a:pt x="4247" y="0"/>
                  </a:moveTo>
                  <a:cubicBezTo>
                    <a:pt x="3941" y="0"/>
                    <a:pt x="3437" y="164"/>
                    <a:pt x="2903" y="430"/>
                  </a:cubicBezTo>
                  <a:lnTo>
                    <a:pt x="1369" y="1231"/>
                  </a:lnTo>
                  <a:cubicBezTo>
                    <a:pt x="568" y="1631"/>
                    <a:pt x="1" y="2165"/>
                    <a:pt x="68" y="2398"/>
                  </a:cubicBezTo>
                  <a:lnTo>
                    <a:pt x="234" y="2832"/>
                  </a:lnTo>
                  <a:lnTo>
                    <a:pt x="4704" y="530"/>
                  </a:lnTo>
                  <a:lnTo>
                    <a:pt x="4537" y="130"/>
                  </a:lnTo>
                  <a:cubicBezTo>
                    <a:pt x="4504" y="41"/>
                    <a:pt x="4400" y="0"/>
                    <a:pt x="424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1"/>
            <p:cNvSpPr/>
            <p:nvPr/>
          </p:nvSpPr>
          <p:spPr>
            <a:xfrm>
              <a:off x="5075450" y="2313775"/>
              <a:ext cx="371975" cy="481475"/>
            </a:xfrm>
            <a:custGeom>
              <a:avLst/>
              <a:gdLst/>
              <a:ahLst/>
              <a:cxnLst/>
              <a:rect l="l" t="t" r="r" b="b"/>
              <a:pathLst>
                <a:path w="14879" h="19259" extrusionOk="0">
                  <a:moveTo>
                    <a:pt x="12210" y="0"/>
                  </a:moveTo>
                  <a:lnTo>
                    <a:pt x="12210" y="0"/>
                  </a:lnTo>
                  <a:cubicBezTo>
                    <a:pt x="9808" y="200"/>
                    <a:pt x="8774" y="634"/>
                    <a:pt x="6973" y="3870"/>
                  </a:cubicBezTo>
                  <a:cubicBezTo>
                    <a:pt x="5038" y="7405"/>
                    <a:pt x="1269" y="13810"/>
                    <a:pt x="802" y="14611"/>
                  </a:cubicBezTo>
                  <a:cubicBezTo>
                    <a:pt x="134" y="15745"/>
                    <a:pt x="1" y="17446"/>
                    <a:pt x="568" y="18480"/>
                  </a:cubicBezTo>
                  <a:cubicBezTo>
                    <a:pt x="820" y="18922"/>
                    <a:pt x="1334" y="19259"/>
                    <a:pt x="2010" y="19259"/>
                  </a:cubicBezTo>
                  <a:cubicBezTo>
                    <a:pt x="2763" y="19259"/>
                    <a:pt x="3718" y="18840"/>
                    <a:pt x="4738" y="17679"/>
                  </a:cubicBezTo>
                  <a:cubicBezTo>
                    <a:pt x="7039" y="15111"/>
                    <a:pt x="11276" y="8806"/>
                    <a:pt x="11276" y="8806"/>
                  </a:cubicBezTo>
                  <a:cubicBezTo>
                    <a:pt x="11276" y="8806"/>
                    <a:pt x="14878" y="4036"/>
                    <a:pt x="1221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1"/>
            <p:cNvSpPr/>
            <p:nvPr/>
          </p:nvSpPr>
          <p:spPr>
            <a:xfrm>
              <a:off x="4788600" y="2344650"/>
              <a:ext cx="331075" cy="449475"/>
            </a:xfrm>
            <a:custGeom>
              <a:avLst/>
              <a:gdLst/>
              <a:ahLst/>
              <a:cxnLst/>
              <a:rect l="l" t="t" r="r" b="b"/>
              <a:pathLst>
                <a:path w="13243" h="17979" extrusionOk="0">
                  <a:moveTo>
                    <a:pt x="1804" y="0"/>
                  </a:moveTo>
                  <a:cubicBezTo>
                    <a:pt x="1542" y="0"/>
                    <a:pt x="1268" y="87"/>
                    <a:pt x="1134" y="400"/>
                  </a:cubicBezTo>
                  <a:cubicBezTo>
                    <a:pt x="267" y="2434"/>
                    <a:pt x="0" y="4636"/>
                    <a:pt x="1935" y="6070"/>
                  </a:cubicBezTo>
                  <a:cubicBezTo>
                    <a:pt x="3436" y="7138"/>
                    <a:pt x="4703" y="8472"/>
                    <a:pt x="5671" y="10006"/>
                  </a:cubicBezTo>
                  <a:cubicBezTo>
                    <a:pt x="6905" y="11908"/>
                    <a:pt x="11208" y="17745"/>
                    <a:pt x="13043" y="17979"/>
                  </a:cubicBezTo>
                  <a:lnTo>
                    <a:pt x="13243" y="12508"/>
                  </a:lnTo>
                  <a:cubicBezTo>
                    <a:pt x="13243" y="12508"/>
                    <a:pt x="6805" y="6371"/>
                    <a:pt x="6338" y="5703"/>
                  </a:cubicBezTo>
                  <a:cubicBezTo>
                    <a:pt x="5871" y="5003"/>
                    <a:pt x="6038" y="4002"/>
                    <a:pt x="5637" y="2968"/>
                  </a:cubicBezTo>
                  <a:cubicBezTo>
                    <a:pt x="5404" y="2334"/>
                    <a:pt x="5104" y="1734"/>
                    <a:pt x="4804" y="1133"/>
                  </a:cubicBezTo>
                  <a:cubicBezTo>
                    <a:pt x="4663" y="892"/>
                    <a:pt x="4315" y="528"/>
                    <a:pt x="4061" y="528"/>
                  </a:cubicBezTo>
                  <a:cubicBezTo>
                    <a:pt x="3895" y="528"/>
                    <a:pt x="3769" y="684"/>
                    <a:pt x="3769" y="1133"/>
                  </a:cubicBezTo>
                  <a:cubicBezTo>
                    <a:pt x="3769" y="2067"/>
                    <a:pt x="4103" y="2968"/>
                    <a:pt x="4070" y="3168"/>
                  </a:cubicBezTo>
                  <a:cubicBezTo>
                    <a:pt x="4061" y="3202"/>
                    <a:pt x="4041" y="3218"/>
                    <a:pt x="4007" y="3218"/>
                  </a:cubicBezTo>
                  <a:cubicBezTo>
                    <a:pt x="3907" y="3218"/>
                    <a:pt x="3694" y="3068"/>
                    <a:pt x="3369" y="2768"/>
                  </a:cubicBezTo>
                  <a:lnTo>
                    <a:pt x="2769" y="1100"/>
                  </a:lnTo>
                  <a:lnTo>
                    <a:pt x="2435" y="133"/>
                  </a:lnTo>
                  <a:cubicBezTo>
                    <a:pt x="2435" y="133"/>
                    <a:pt x="2129" y="0"/>
                    <a:pt x="1804" y="0"/>
                  </a:cubicBezTo>
                  <a:close/>
                </a:path>
              </a:pathLst>
            </a:custGeom>
            <a:solidFill>
              <a:srgbClr val="68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1"/>
            <p:cNvSpPr/>
            <p:nvPr/>
          </p:nvSpPr>
          <p:spPr>
            <a:xfrm>
              <a:off x="4974550" y="2310350"/>
              <a:ext cx="464525" cy="491400"/>
            </a:xfrm>
            <a:custGeom>
              <a:avLst/>
              <a:gdLst/>
              <a:ahLst/>
              <a:cxnLst/>
              <a:rect l="l" t="t" r="r" b="b"/>
              <a:pathLst>
                <a:path w="18581" h="19656" extrusionOk="0">
                  <a:moveTo>
                    <a:pt x="16467" y="1"/>
                  </a:moveTo>
                  <a:cubicBezTo>
                    <a:pt x="15054" y="1"/>
                    <a:pt x="13435" y="301"/>
                    <a:pt x="12143" y="1972"/>
                  </a:cubicBezTo>
                  <a:cubicBezTo>
                    <a:pt x="10775" y="3706"/>
                    <a:pt x="5371" y="13280"/>
                    <a:pt x="5371" y="13280"/>
                  </a:cubicBezTo>
                  <a:lnTo>
                    <a:pt x="2336" y="10545"/>
                  </a:lnTo>
                  <a:cubicBezTo>
                    <a:pt x="1135" y="11312"/>
                    <a:pt x="301" y="12479"/>
                    <a:pt x="1" y="13847"/>
                  </a:cubicBezTo>
                  <a:cubicBezTo>
                    <a:pt x="801" y="15148"/>
                    <a:pt x="1735" y="16415"/>
                    <a:pt x="2736" y="17616"/>
                  </a:cubicBezTo>
                  <a:cubicBezTo>
                    <a:pt x="3824" y="18787"/>
                    <a:pt x="5004" y="19656"/>
                    <a:pt x="6044" y="19656"/>
                  </a:cubicBezTo>
                  <a:cubicBezTo>
                    <a:pt x="6249" y="19656"/>
                    <a:pt x="6447" y="19622"/>
                    <a:pt x="6639" y="19551"/>
                  </a:cubicBezTo>
                  <a:cubicBezTo>
                    <a:pt x="7806" y="19117"/>
                    <a:pt x="9007" y="18183"/>
                    <a:pt x="11542" y="14681"/>
                  </a:cubicBezTo>
                  <a:cubicBezTo>
                    <a:pt x="14077" y="11145"/>
                    <a:pt x="16846" y="6975"/>
                    <a:pt x="16846" y="6975"/>
                  </a:cubicBezTo>
                  <a:cubicBezTo>
                    <a:pt x="16846" y="6975"/>
                    <a:pt x="18581" y="2906"/>
                    <a:pt x="16713" y="4"/>
                  </a:cubicBezTo>
                  <a:cubicBezTo>
                    <a:pt x="16632" y="2"/>
                    <a:pt x="16550" y="1"/>
                    <a:pt x="164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1"/>
            <p:cNvSpPr/>
            <p:nvPr/>
          </p:nvSpPr>
          <p:spPr>
            <a:xfrm>
              <a:off x="5340650" y="2040225"/>
              <a:ext cx="32550" cy="63425"/>
            </a:xfrm>
            <a:custGeom>
              <a:avLst/>
              <a:gdLst/>
              <a:ahLst/>
              <a:cxnLst/>
              <a:rect l="l" t="t" r="r" b="b"/>
              <a:pathLst>
                <a:path w="1302" h="2537" extrusionOk="0">
                  <a:moveTo>
                    <a:pt x="1301" y="1"/>
                  </a:moveTo>
                  <a:lnTo>
                    <a:pt x="1301" y="1"/>
                  </a:lnTo>
                  <a:cubicBezTo>
                    <a:pt x="1301" y="1"/>
                    <a:pt x="1" y="1969"/>
                    <a:pt x="134" y="2169"/>
                  </a:cubicBezTo>
                  <a:cubicBezTo>
                    <a:pt x="301" y="2369"/>
                    <a:pt x="1268" y="2536"/>
                    <a:pt x="1268" y="2536"/>
                  </a:cubicBezTo>
                  <a:lnTo>
                    <a:pt x="1301" y="1"/>
                  </a:lnTo>
                  <a:close/>
                </a:path>
              </a:pathLst>
            </a:custGeom>
            <a:solidFill>
              <a:srgbClr val="68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1"/>
            <p:cNvSpPr/>
            <p:nvPr/>
          </p:nvSpPr>
          <p:spPr>
            <a:xfrm>
              <a:off x="5336475" y="1993425"/>
              <a:ext cx="90925" cy="78525"/>
            </a:xfrm>
            <a:custGeom>
              <a:avLst/>
              <a:gdLst/>
              <a:ahLst/>
              <a:cxnLst/>
              <a:rect l="l" t="t" r="r" b="b"/>
              <a:pathLst>
                <a:path w="3637" h="3141" extrusionOk="0">
                  <a:moveTo>
                    <a:pt x="2062" y="371"/>
                  </a:moveTo>
                  <a:cubicBezTo>
                    <a:pt x="2075" y="371"/>
                    <a:pt x="2089" y="371"/>
                    <a:pt x="2102" y="372"/>
                  </a:cubicBezTo>
                  <a:cubicBezTo>
                    <a:pt x="2769" y="372"/>
                    <a:pt x="3303" y="906"/>
                    <a:pt x="3303" y="1573"/>
                  </a:cubicBezTo>
                  <a:cubicBezTo>
                    <a:pt x="3303" y="2316"/>
                    <a:pt x="2694" y="2801"/>
                    <a:pt x="2073" y="2801"/>
                  </a:cubicBezTo>
                  <a:cubicBezTo>
                    <a:pt x="1775" y="2801"/>
                    <a:pt x="1473" y="2689"/>
                    <a:pt x="1235" y="2440"/>
                  </a:cubicBezTo>
                  <a:cubicBezTo>
                    <a:pt x="477" y="1682"/>
                    <a:pt x="989" y="371"/>
                    <a:pt x="2062" y="371"/>
                  </a:cubicBezTo>
                  <a:close/>
                  <a:moveTo>
                    <a:pt x="2076" y="1"/>
                  </a:moveTo>
                  <a:cubicBezTo>
                    <a:pt x="1690" y="1"/>
                    <a:pt x="1294" y="146"/>
                    <a:pt x="968" y="472"/>
                  </a:cubicBezTo>
                  <a:cubicBezTo>
                    <a:pt x="1" y="1439"/>
                    <a:pt x="701" y="3141"/>
                    <a:pt x="2102" y="3141"/>
                  </a:cubicBezTo>
                  <a:cubicBezTo>
                    <a:pt x="2936" y="3141"/>
                    <a:pt x="3637" y="2440"/>
                    <a:pt x="3637" y="1573"/>
                  </a:cubicBezTo>
                  <a:cubicBezTo>
                    <a:pt x="3637" y="627"/>
                    <a:pt x="2877" y="1"/>
                    <a:pt x="20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1"/>
            <p:cNvSpPr/>
            <p:nvPr/>
          </p:nvSpPr>
          <p:spPr>
            <a:xfrm>
              <a:off x="5365675" y="1895975"/>
              <a:ext cx="318575" cy="323250"/>
            </a:xfrm>
            <a:custGeom>
              <a:avLst/>
              <a:gdLst/>
              <a:ahLst/>
              <a:cxnLst/>
              <a:rect l="l" t="t" r="r" b="b"/>
              <a:pathLst>
                <a:path w="12743" h="12930" extrusionOk="0">
                  <a:moveTo>
                    <a:pt x="6333" y="1"/>
                  </a:moveTo>
                  <a:cubicBezTo>
                    <a:pt x="5283" y="1"/>
                    <a:pt x="4406" y="167"/>
                    <a:pt x="3936" y="267"/>
                  </a:cubicBezTo>
                  <a:cubicBezTo>
                    <a:pt x="1301" y="801"/>
                    <a:pt x="534" y="1968"/>
                    <a:pt x="267" y="6205"/>
                  </a:cubicBezTo>
                  <a:cubicBezTo>
                    <a:pt x="0" y="10608"/>
                    <a:pt x="467" y="11975"/>
                    <a:pt x="1034" y="12576"/>
                  </a:cubicBezTo>
                  <a:cubicBezTo>
                    <a:pt x="1268" y="12809"/>
                    <a:pt x="2102" y="12929"/>
                    <a:pt x="2969" y="12929"/>
                  </a:cubicBezTo>
                  <a:cubicBezTo>
                    <a:pt x="3589" y="12929"/>
                    <a:pt x="4225" y="12868"/>
                    <a:pt x="4670" y="12743"/>
                  </a:cubicBezTo>
                  <a:cubicBezTo>
                    <a:pt x="6071" y="12342"/>
                    <a:pt x="9140" y="11275"/>
                    <a:pt x="10608" y="9040"/>
                  </a:cubicBezTo>
                  <a:cubicBezTo>
                    <a:pt x="12309" y="6438"/>
                    <a:pt x="12743" y="2902"/>
                    <a:pt x="10941" y="1468"/>
                  </a:cubicBezTo>
                  <a:cubicBezTo>
                    <a:pt x="9469" y="301"/>
                    <a:pt x="7744" y="1"/>
                    <a:pt x="6333" y="1"/>
                  </a:cubicBezTo>
                  <a:close/>
                </a:path>
              </a:pathLst>
            </a:custGeom>
            <a:solidFill>
              <a:srgbClr val="68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1"/>
            <p:cNvSpPr/>
            <p:nvPr/>
          </p:nvSpPr>
          <p:spPr>
            <a:xfrm>
              <a:off x="5395700" y="2197025"/>
              <a:ext cx="70900" cy="22000"/>
            </a:xfrm>
            <a:custGeom>
              <a:avLst/>
              <a:gdLst/>
              <a:ahLst/>
              <a:cxnLst/>
              <a:rect l="l" t="t" r="r" b="b"/>
              <a:pathLst>
                <a:path w="2836" h="880" extrusionOk="0">
                  <a:moveTo>
                    <a:pt x="2702" y="0"/>
                  </a:moveTo>
                  <a:cubicBezTo>
                    <a:pt x="1927" y="434"/>
                    <a:pt x="1066" y="637"/>
                    <a:pt x="199" y="637"/>
                  </a:cubicBezTo>
                  <a:cubicBezTo>
                    <a:pt x="133" y="637"/>
                    <a:pt x="67" y="636"/>
                    <a:pt x="0" y="634"/>
                  </a:cubicBezTo>
                  <a:lnTo>
                    <a:pt x="0" y="634"/>
                  </a:lnTo>
                  <a:cubicBezTo>
                    <a:pt x="350" y="797"/>
                    <a:pt x="1109" y="879"/>
                    <a:pt x="1876" y="879"/>
                  </a:cubicBezTo>
                  <a:cubicBezTo>
                    <a:pt x="2205" y="879"/>
                    <a:pt x="2535" y="864"/>
                    <a:pt x="2835" y="834"/>
                  </a:cubicBezTo>
                  <a:lnTo>
                    <a:pt x="2702" y="0"/>
                  </a:lnTo>
                  <a:close/>
                </a:path>
              </a:pathLst>
            </a:custGeom>
            <a:solidFill>
              <a:srgbClr val="44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1"/>
            <p:cNvSpPr/>
            <p:nvPr/>
          </p:nvSpPr>
          <p:spPr>
            <a:xfrm>
              <a:off x="5353150" y="2024400"/>
              <a:ext cx="117625" cy="23375"/>
            </a:xfrm>
            <a:custGeom>
              <a:avLst/>
              <a:gdLst/>
              <a:ahLst/>
              <a:cxnLst/>
              <a:rect l="l" t="t" r="r" b="b"/>
              <a:pathLst>
                <a:path w="4705" h="935" extrusionOk="0">
                  <a:moveTo>
                    <a:pt x="1" y="0"/>
                  </a:moveTo>
                  <a:lnTo>
                    <a:pt x="1" y="367"/>
                  </a:lnTo>
                  <a:lnTo>
                    <a:pt x="4537" y="934"/>
                  </a:lnTo>
                  <a:lnTo>
                    <a:pt x="4704" y="63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1"/>
            <p:cNvSpPr/>
            <p:nvPr/>
          </p:nvSpPr>
          <p:spPr>
            <a:xfrm>
              <a:off x="5333150" y="1797225"/>
              <a:ext cx="400300" cy="411575"/>
            </a:xfrm>
            <a:custGeom>
              <a:avLst/>
              <a:gdLst/>
              <a:ahLst/>
              <a:cxnLst/>
              <a:rect l="l" t="t" r="r" b="b"/>
              <a:pathLst>
                <a:path w="16012" h="16463" extrusionOk="0">
                  <a:moveTo>
                    <a:pt x="6005" y="12723"/>
                  </a:moveTo>
                  <a:lnTo>
                    <a:pt x="6005" y="12723"/>
                  </a:lnTo>
                  <a:cubicBezTo>
                    <a:pt x="6005" y="12723"/>
                    <a:pt x="6005" y="12723"/>
                    <a:pt x="6005" y="12723"/>
                  </a:cubicBezTo>
                  <a:lnTo>
                    <a:pt x="6005" y="12723"/>
                  </a:lnTo>
                  <a:cubicBezTo>
                    <a:pt x="6005" y="12723"/>
                    <a:pt x="6005" y="12723"/>
                    <a:pt x="6005" y="12723"/>
                  </a:cubicBezTo>
                  <a:close/>
                  <a:moveTo>
                    <a:pt x="6358" y="1"/>
                  </a:moveTo>
                  <a:cubicBezTo>
                    <a:pt x="5653" y="1"/>
                    <a:pt x="4962" y="361"/>
                    <a:pt x="4604" y="1015"/>
                  </a:cubicBezTo>
                  <a:cubicBezTo>
                    <a:pt x="4103" y="514"/>
                    <a:pt x="3436" y="247"/>
                    <a:pt x="2736" y="247"/>
                  </a:cubicBezTo>
                  <a:cubicBezTo>
                    <a:pt x="2035" y="281"/>
                    <a:pt x="1401" y="681"/>
                    <a:pt x="1034" y="1282"/>
                  </a:cubicBezTo>
                  <a:cubicBezTo>
                    <a:pt x="734" y="1915"/>
                    <a:pt x="801" y="2683"/>
                    <a:pt x="1268" y="3216"/>
                  </a:cubicBezTo>
                  <a:cubicBezTo>
                    <a:pt x="834" y="3383"/>
                    <a:pt x="467" y="3683"/>
                    <a:pt x="267" y="4084"/>
                  </a:cubicBezTo>
                  <a:cubicBezTo>
                    <a:pt x="0" y="4551"/>
                    <a:pt x="67" y="5084"/>
                    <a:pt x="401" y="5485"/>
                  </a:cubicBezTo>
                  <a:cubicBezTo>
                    <a:pt x="534" y="5651"/>
                    <a:pt x="701" y="5785"/>
                    <a:pt x="901" y="5852"/>
                  </a:cubicBezTo>
                  <a:cubicBezTo>
                    <a:pt x="968" y="5885"/>
                    <a:pt x="1068" y="5885"/>
                    <a:pt x="1134" y="5918"/>
                  </a:cubicBezTo>
                  <a:cubicBezTo>
                    <a:pt x="1335" y="5918"/>
                    <a:pt x="1535" y="5918"/>
                    <a:pt x="1735" y="5852"/>
                  </a:cubicBezTo>
                  <a:lnTo>
                    <a:pt x="1735" y="5852"/>
                  </a:lnTo>
                  <a:cubicBezTo>
                    <a:pt x="1568" y="6252"/>
                    <a:pt x="1702" y="6719"/>
                    <a:pt x="2035" y="6986"/>
                  </a:cubicBezTo>
                  <a:cubicBezTo>
                    <a:pt x="2261" y="7129"/>
                    <a:pt x="2512" y="7197"/>
                    <a:pt x="2764" y="7197"/>
                  </a:cubicBezTo>
                  <a:cubicBezTo>
                    <a:pt x="2923" y="7197"/>
                    <a:pt x="3082" y="7170"/>
                    <a:pt x="3236" y="7119"/>
                  </a:cubicBezTo>
                  <a:lnTo>
                    <a:pt x="3236" y="7119"/>
                  </a:lnTo>
                  <a:cubicBezTo>
                    <a:pt x="3103" y="7386"/>
                    <a:pt x="3036" y="7686"/>
                    <a:pt x="3103" y="7953"/>
                  </a:cubicBezTo>
                  <a:cubicBezTo>
                    <a:pt x="3263" y="8562"/>
                    <a:pt x="3793" y="8956"/>
                    <a:pt x="4397" y="8956"/>
                  </a:cubicBezTo>
                  <a:cubicBezTo>
                    <a:pt x="4421" y="8956"/>
                    <a:pt x="4446" y="8955"/>
                    <a:pt x="4470" y="8954"/>
                  </a:cubicBezTo>
                  <a:cubicBezTo>
                    <a:pt x="4504" y="9588"/>
                    <a:pt x="4504" y="10188"/>
                    <a:pt x="5171" y="10455"/>
                  </a:cubicBezTo>
                  <a:cubicBezTo>
                    <a:pt x="5171" y="10455"/>
                    <a:pt x="5556" y="9003"/>
                    <a:pt x="6745" y="9003"/>
                  </a:cubicBezTo>
                  <a:cubicBezTo>
                    <a:pt x="6817" y="9003"/>
                    <a:pt x="6893" y="9009"/>
                    <a:pt x="6972" y="9020"/>
                  </a:cubicBezTo>
                  <a:cubicBezTo>
                    <a:pt x="8340" y="9254"/>
                    <a:pt x="8540" y="10989"/>
                    <a:pt x="7672" y="12056"/>
                  </a:cubicBezTo>
                  <a:cubicBezTo>
                    <a:pt x="7187" y="12672"/>
                    <a:pt x="6723" y="12807"/>
                    <a:pt x="6408" y="12807"/>
                  </a:cubicBezTo>
                  <a:cubicBezTo>
                    <a:pt x="6170" y="12807"/>
                    <a:pt x="6017" y="12730"/>
                    <a:pt x="6005" y="12723"/>
                  </a:cubicBezTo>
                  <a:lnTo>
                    <a:pt x="6005" y="12723"/>
                  </a:lnTo>
                  <a:cubicBezTo>
                    <a:pt x="6072" y="12761"/>
                    <a:pt x="6105" y="13291"/>
                    <a:pt x="6138" y="13390"/>
                  </a:cubicBezTo>
                  <a:cubicBezTo>
                    <a:pt x="6205" y="13690"/>
                    <a:pt x="6338" y="13991"/>
                    <a:pt x="6472" y="14291"/>
                  </a:cubicBezTo>
                  <a:cubicBezTo>
                    <a:pt x="6772" y="14858"/>
                    <a:pt x="7205" y="15358"/>
                    <a:pt x="7739" y="15725"/>
                  </a:cubicBezTo>
                  <a:cubicBezTo>
                    <a:pt x="8285" y="16216"/>
                    <a:pt x="9010" y="16462"/>
                    <a:pt x="9748" y="16462"/>
                  </a:cubicBezTo>
                  <a:cubicBezTo>
                    <a:pt x="9912" y="16462"/>
                    <a:pt x="10077" y="16450"/>
                    <a:pt x="10241" y="16426"/>
                  </a:cubicBezTo>
                  <a:cubicBezTo>
                    <a:pt x="11042" y="16226"/>
                    <a:pt x="11709" y="15692"/>
                    <a:pt x="12042" y="14958"/>
                  </a:cubicBezTo>
                  <a:cubicBezTo>
                    <a:pt x="12109" y="14758"/>
                    <a:pt x="12209" y="14591"/>
                    <a:pt x="12342" y="14424"/>
                  </a:cubicBezTo>
                  <a:cubicBezTo>
                    <a:pt x="12543" y="14291"/>
                    <a:pt x="12776" y="14191"/>
                    <a:pt x="13010" y="14124"/>
                  </a:cubicBezTo>
                  <a:cubicBezTo>
                    <a:pt x="14177" y="13757"/>
                    <a:pt x="14711" y="12423"/>
                    <a:pt x="14144" y="11322"/>
                  </a:cubicBezTo>
                  <a:cubicBezTo>
                    <a:pt x="15578" y="10955"/>
                    <a:pt x="15978" y="9121"/>
                    <a:pt x="14844" y="8153"/>
                  </a:cubicBezTo>
                  <a:cubicBezTo>
                    <a:pt x="15611" y="7653"/>
                    <a:pt x="16012" y="6685"/>
                    <a:pt x="15778" y="5785"/>
                  </a:cubicBezTo>
                  <a:cubicBezTo>
                    <a:pt x="15545" y="5051"/>
                    <a:pt x="14944" y="4484"/>
                    <a:pt x="14210" y="4284"/>
                  </a:cubicBezTo>
                  <a:cubicBezTo>
                    <a:pt x="13677" y="4150"/>
                    <a:pt x="13877" y="4050"/>
                    <a:pt x="13710" y="3516"/>
                  </a:cubicBezTo>
                  <a:cubicBezTo>
                    <a:pt x="13610" y="3183"/>
                    <a:pt x="13377" y="2849"/>
                    <a:pt x="13110" y="2616"/>
                  </a:cubicBezTo>
                  <a:cubicBezTo>
                    <a:pt x="12741" y="2339"/>
                    <a:pt x="12309" y="2190"/>
                    <a:pt x="11868" y="2190"/>
                  </a:cubicBezTo>
                  <a:cubicBezTo>
                    <a:pt x="11671" y="2190"/>
                    <a:pt x="11471" y="2220"/>
                    <a:pt x="11275" y="2282"/>
                  </a:cubicBezTo>
                  <a:cubicBezTo>
                    <a:pt x="11142" y="1582"/>
                    <a:pt x="10608" y="1048"/>
                    <a:pt x="9941" y="848"/>
                  </a:cubicBezTo>
                  <a:cubicBezTo>
                    <a:pt x="9776" y="793"/>
                    <a:pt x="9600" y="768"/>
                    <a:pt x="9426" y="768"/>
                  </a:cubicBezTo>
                  <a:cubicBezTo>
                    <a:pt x="9283" y="768"/>
                    <a:pt x="9142" y="785"/>
                    <a:pt x="9007" y="815"/>
                  </a:cubicBezTo>
                  <a:cubicBezTo>
                    <a:pt x="8807" y="848"/>
                    <a:pt x="8340" y="1081"/>
                    <a:pt x="8273" y="1282"/>
                  </a:cubicBezTo>
                  <a:cubicBezTo>
                    <a:pt x="7973" y="1015"/>
                    <a:pt x="7873" y="648"/>
                    <a:pt x="7539" y="381"/>
                  </a:cubicBezTo>
                  <a:cubicBezTo>
                    <a:pt x="7183" y="123"/>
                    <a:pt x="6768" y="1"/>
                    <a:pt x="63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1"/>
            <p:cNvSpPr/>
            <p:nvPr/>
          </p:nvSpPr>
          <p:spPr>
            <a:xfrm>
              <a:off x="5431000" y="2035225"/>
              <a:ext cx="32275" cy="45900"/>
            </a:xfrm>
            <a:custGeom>
              <a:avLst/>
              <a:gdLst/>
              <a:ahLst/>
              <a:cxnLst/>
              <a:rect l="l" t="t" r="r" b="b"/>
              <a:pathLst>
                <a:path w="1291" h="1836" extrusionOk="0">
                  <a:moveTo>
                    <a:pt x="1257" y="0"/>
                  </a:moveTo>
                  <a:cubicBezTo>
                    <a:pt x="55" y="0"/>
                    <a:pt x="0" y="1802"/>
                    <a:pt x="1223" y="1835"/>
                  </a:cubicBezTo>
                  <a:lnTo>
                    <a:pt x="1290" y="1"/>
                  </a:lnTo>
                  <a:cubicBezTo>
                    <a:pt x="1279" y="0"/>
                    <a:pt x="1268" y="0"/>
                    <a:pt x="12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3B3FD058-EBF3-5CBB-4A40-892FD41028F2}"/>
              </a:ext>
            </a:extLst>
          </p:cNvPr>
          <p:cNvPicPr>
            <a:picLocks noChangeAspect="1"/>
          </p:cNvPicPr>
          <p:nvPr/>
        </p:nvPicPr>
        <p:blipFill>
          <a:blip r:embed="rId3"/>
          <a:stretch>
            <a:fillRect/>
          </a:stretch>
        </p:blipFill>
        <p:spPr>
          <a:xfrm>
            <a:off x="0" y="15862"/>
            <a:ext cx="4469499" cy="1120722"/>
          </a:xfrm>
          <a:prstGeom prst="rect">
            <a:avLst/>
          </a:prstGeom>
        </p:spPr>
      </p:pic>
      <p:pic>
        <p:nvPicPr>
          <p:cNvPr id="9" name="Picture 8">
            <a:extLst>
              <a:ext uri="{FF2B5EF4-FFF2-40B4-BE49-F238E27FC236}">
                <a16:creationId xmlns:a16="http://schemas.microsoft.com/office/drawing/2014/main" id="{704BAA8D-8895-7506-7B8B-6A5FF9DF88EB}"/>
              </a:ext>
            </a:extLst>
          </p:cNvPr>
          <p:cNvPicPr>
            <a:picLocks noChangeAspect="1"/>
          </p:cNvPicPr>
          <p:nvPr/>
        </p:nvPicPr>
        <p:blipFill>
          <a:blip r:embed="rId4"/>
          <a:stretch>
            <a:fillRect/>
          </a:stretch>
        </p:blipFill>
        <p:spPr>
          <a:xfrm>
            <a:off x="4490519" y="18696"/>
            <a:ext cx="4653481" cy="1091677"/>
          </a:xfrm>
          <a:prstGeom prst="rect">
            <a:avLst/>
          </a:prstGeom>
        </p:spPr>
        <p:style>
          <a:lnRef idx="2">
            <a:schemeClr val="accent4"/>
          </a:lnRef>
          <a:fillRef idx="1">
            <a:schemeClr val="lt1"/>
          </a:fillRef>
          <a:effectRef idx="0">
            <a:schemeClr val="accent4"/>
          </a:effectRef>
          <a:fontRef idx="minor">
            <a:schemeClr val="dk1"/>
          </a:fontRef>
        </p:style>
      </p:pic>
      <p:sp>
        <p:nvSpPr>
          <p:cNvPr id="13" name="TextBox 12">
            <a:extLst>
              <a:ext uri="{FF2B5EF4-FFF2-40B4-BE49-F238E27FC236}">
                <a16:creationId xmlns:a16="http://schemas.microsoft.com/office/drawing/2014/main" id="{507629E9-D5A8-65AF-58DC-497D853E0F99}"/>
              </a:ext>
            </a:extLst>
          </p:cNvPr>
          <p:cNvSpPr txBox="1"/>
          <p:nvPr/>
        </p:nvSpPr>
        <p:spPr>
          <a:xfrm>
            <a:off x="8046052" y="4654623"/>
            <a:ext cx="1097948" cy="30777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tx1"/>
                </a:solidFill>
              </a:rPr>
              <a:t>12/08/2023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pic>
        <p:nvPicPr>
          <p:cNvPr id="2" name="Picture 1">
            <a:extLst>
              <a:ext uri="{FF2B5EF4-FFF2-40B4-BE49-F238E27FC236}">
                <a16:creationId xmlns:a16="http://schemas.microsoft.com/office/drawing/2014/main" id="{83AEDF11-A64F-BB9F-08F9-8D3D50DB0A1C}"/>
              </a:ext>
            </a:extLst>
          </p:cNvPr>
          <p:cNvPicPr>
            <a:picLocks noChangeAspect="1"/>
          </p:cNvPicPr>
          <p:nvPr/>
        </p:nvPicPr>
        <p:blipFill>
          <a:blip r:embed="rId3"/>
          <a:stretch>
            <a:fillRect/>
          </a:stretch>
        </p:blipFill>
        <p:spPr>
          <a:xfrm>
            <a:off x="0" y="0"/>
            <a:ext cx="2312338" cy="933723"/>
          </a:xfrm>
          <a:prstGeom prst="rect">
            <a:avLst/>
          </a:prstGeom>
        </p:spPr>
      </p:pic>
      <p:sp>
        <p:nvSpPr>
          <p:cNvPr id="832" name="Google Shape;832;p4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 Implementation</a:t>
            </a:r>
          </a:p>
        </p:txBody>
      </p:sp>
      <p:sp>
        <p:nvSpPr>
          <p:cNvPr id="12" name="TextBox 11">
            <a:extLst>
              <a:ext uri="{FF2B5EF4-FFF2-40B4-BE49-F238E27FC236}">
                <a16:creationId xmlns:a16="http://schemas.microsoft.com/office/drawing/2014/main" id="{C9CF969A-0A8B-5F12-84D1-4651CA3E87A7}"/>
              </a:ext>
            </a:extLst>
          </p:cNvPr>
          <p:cNvSpPr txBox="1"/>
          <p:nvPr/>
        </p:nvSpPr>
        <p:spPr>
          <a:xfrm>
            <a:off x="732865" y="1231261"/>
            <a:ext cx="7410450" cy="3106107"/>
          </a:xfrm>
          <a:prstGeom prst="rect">
            <a:avLst/>
          </a:prstGeom>
          <a:noFill/>
        </p:spPr>
        <p:txBody>
          <a:bodyPr wrap="square" rtlCol="0">
            <a:spAutoFit/>
          </a:bodyPr>
          <a:lstStyle/>
          <a:p>
            <a:pPr algn="just">
              <a:lnSpc>
                <a:spcPct val="150000"/>
              </a:lnSpc>
            </a:pPr>
            <a:r>
              <a:rPr lang="en-US" sz="1200" b="1" u="sng" dirty="0">
                <a:latin typeface="Times New Roman" panose="02020603050405020304" pitchFamily="18" charset="0"/>
                <a:cs typeface="Times New Roman" panose="02020603050405020304" pitchFamily="18" charset="0"/>
              </a:rPr>
              <a:t>Training Process:</a:t>
            </a:r>
          </a:p>
          <a:p>
            <a:pPr algn="just">
              <a:lnSpc>
                <a:spcPct val="150000"/>
              </a:lnSpc>
            </a:pPr>
            <a:r>
              <a:rPr lang="en-US" sz="1200" u="sng" dirty="0">
                <a:latin typeface="Times New Roman" panose="02020603050405020304" pitchFamily="18" charset="0"/>
                <a:cs typeface="Times New Roman" panose="02020603050405020304" pitchFamily="18" charset="0"/>
              </a:rPr>
              <a:t>Data Preparation</a:t>
            </a:r>
            <a:r>
              <a:rPr lang="en-US" sz="1200" dirty="0">
                <a:latin typeface="Times New Roman" panose="02020603050405020304" pitchFamily="18" charset="0"/>
                <a:cs typeface="Times New Roman" panose="02020603050405020304" pitchFamily="18" charset="0"/>
              </a:rPr>
              <a:t>: Preprocessed the dataset through resizing, normalization, and augmentation to create a robust training set.</a:t>
            </a:r>
          </a:p>
          <a:p>
            <a:pPr algn="just">
              <a:lnSpc>
                <a:spcPct val="150000"/>
              </a:lnSpc>
            </a:pPr>
            <a:r>
              <a:rPr lang="en-US" sz="1200" u="sng" dirty="0">
                <a:latin typeface="Times New Roman" panose="02020603050405020304" pitchFamily="18" charset="0"/>
                <a:cs typeface="Times New Roman" panose="02020603050405020304" pitchFamily="18" charset="0"/>
              </a:rPr>
              <a:t>Model Compilation</a:t>
            </a:r>
            <a:r>
              <a:rPr lang="en-US" sz="1200" dirty="0">
                <a:latin typeface="Times New Roman" panose="02020603050405020304" pitchFamily="18" charset="0"/>
                <a:cs typeface="Times New Roman" panose="02020603050405020304" pitchFamily="18" charset="0"/>
              </a:rPr>
              <a:t>: Compiled the model with adam optimizer and categorical_crossentropy loss function to prepare for training.</a:t>
            </a:r>
          </a:p>
          <a:p>
            <a:pPr algn="just">
              <a:lnSpc>
                <a:spcPct val="150000"/>
              </a:lnSpc>
            </a:pPr>
            <a:r>
              <a:rPr lang="en-US" sz="1200" u="sng" dirty="0">
                <a:latin typeface="Times New Roman" panose="02020603050405020304" pitchFamily="18" charset="0"/>
                <a:cs typeface="Times New Roman" panose="02020603050405020304" pitchFamily="18" charset="0"/>
              </a:rPr>
              <a:t>Model Fitting</a:t>
            </a:r>
            <a:r>
              <a:rPr lang="en-US" sz="1200" dirty="0">
                <a:latin typeface="Times New Roman" panose="02020603050405020304" pitchFamily="18" charset="0"/>
                <a:cs typeface="Times New Roman" panose="02020603050405020304" pitchFamily="18" charset="0"/>
              </a:rPr>
              <a:t>: Fitted the model on the training data with validation splits to monitor performance and avoid overfitting using callbacks like EarlyStopping.</a:t>
            </a: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b="1" u="sng" dirty="0">
                <a:latin typeface="Times New Roman" panose="02020603050405020304" pitchFamily="18" charset="0"/>
                <a:cs typeface="Times New Roman" panose="02020603050405020304" pitchFamily="18" charset="0"/>
              </a:rPr>
              <a:t>Evaluation and Testing:</a:t>
            </a:r>
          </a:p>
          <a:p>
            <a:pPr algn="just">
              <a:lnSpc>
                <a:spcPct val="150000"/>
              </a:lnSpc>
            </a:pPr>
            <a:r>
              <a:rPr lang="en-US" sz="1200" u="sng" dirty="0">
                <a:latin typeface="Times New Roman" panose="02020603050405020304" pitchFamily="18" charset="0"/>
                <a:cs typeface="Times New Roman" panose="02020603050405020304" pitchFamily="18" charset="0"/>
              </a:rPr>
              <a:t>Validation</a:t>
            </a:r>
            <a:r>
              <a:rPr lang="en-US" sz="1200" dirty="0">
                <a:latin typeface="Times New Roman" panose="02020603050405020304" pitchFamily="18" charset="0"/>
                <a:cs typeface="Times New Roman" panose="02020603050405020304" pitchFamily="18" charset="0"/>
              </a:rPr>
              <a:t>: Used a separate validation set during training to fine-tune the model and adjust parameters as needed.</a:t>
            </a:r>
          </a:p>
          <a:p>
            <a:pPr algn="just">
              <a:lnSpc>
                <a:spcPct val="150000"/>
              </a:lnSpc>
            </a:pPr>
            <a:r>
              <a:rPr lang="en-US" sz="1200" u="sng" dirty="0">
                <a:latin typeface="Times New Roman" panose="02020603050405020304" pitchFamily="18" charset="0"/>
                <a:cs typeface="Times New Roman" panose="02020603050405020304" pitchFamily="18" charset="0"/>
              </a:rPr>
              <a:t>Testing</a:t>
            </a:r>
            <a:r>
              <a:rPr lang="en-US" sz="1200" dirty="0">
                <a:latin typeface="Times New Roman" panose="02020603050405020304" pitchFamily="18" charset="0"/>
                <a:cs typeface="Times New Roman" panose="02020603050405020304" pitchFamily="18" charset="0"/>
              </a:rPr>
              <a:t>: Evaluated the final model on a test dataset to assess its performance and generalization ability.</a:t>
            </a:r>
          </a:p>
        </p:txBody>
      </p:sp>
    </p:spTree>
    <p:extLst>
      <p:ext uri="{BB962C8B-B14F-4D97-AF65-F5344CB8AC3E}">
        <p14:creationId xmlns:p14="http://schemas.microsoft.com/office/powerpoint/2010/main" val="1114071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pic>
        <p:nvPicPr>
          <p:cNvPr id="2" name="Picture 1">
            <a:extLst>
              <a:ext uri="{FF2B5EF4-FFF2-40B4-BE49-F238E27FC236}">
                <a16:creationId xmlns:a16="http://schemas.microsoft.com/office/drawing/2014/main" id="{83AEDF11-A64F-BB9F-08F9-8D3D50DB0A1C}"/>
              </a:ext>
            </a:extLst>
          </p:cNvPr>
          <p:cNvPicPr>
            <a:picLocks noChangeAspect="1"/>
          </p:cNvPicPr>
          <p:nvPr/>
        </p:nvPicPr>
        <p:blipFill>
          <a:blip r:embed="rId3"/>
          <a:stretch>
            <a:fillRect/>
          </a:stretch>
        </p:blipFill>
        <p:spPr>
          <a:xfrm>
            <a:off x="0" y="0"/>
            <a:ext cx="2312338" cy="933723"/>
          </a:xfrm>
          <a:prstGeom prst="rect">
            <a:avLst/>
          </a:prstGeom>
        </p:spPr>
      </p:pic>
      <p:sp>
        <p:nvSpPr>
          <p:cNvPr id="832" name="Google Shape;832;p4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 Experiments and Training</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9CF969A-0A8B-5F12-84D1-4651CA3E87A7}"/>
              </a:ext>
            </a:extLst>
          </p:cNvPr>
          <p:cNvSpPr txBox="1"/>
          <p:nvPr/>
        </p:nvSpPr>
        <p:spPr>
          <a:xfrm>
            <a:off x="540000" y="1132650"/>
            <a:ext cx="8100000" cy="3106107"/>
          </a:xfrm>
          <a:prstGeom prst="rect">
            <a:avLst/>
          </a:prstGeom>
          <a:noFill/>
        </p:spPr>
        <p:txBody>
          <a:bodyPr wrap="square" rtlCol="0">
            <a:spAutoFit/>
          </a:bodyPr>
          <a:lstStyle/>
          <a:p>
            <a:pPr algn="just">
              <a:lnSpc>
                <a:spcPct val="150000"/>
              </a:lnSpc>
            </a:pPr>
            <a:r>
              <a:rPr lang="en-US" sz="1200" b="1" u="sng" dirty="0">
                <a:latin typeface="Times New Roman" panose="02020603050405020304" pitchFamily="18" charset="0"/>
                <a:cs typeface="Times New Roman" panose="02020603050405020304" pitchFamily="18" charset="0"/>
              </a:rPr>
              <a:t>Model Training:</a:t>
            </a:r>
          </a:p>
          <a:p>
            <a:pPr algn="just">
              <a:lnSpc>
                <a:spcPct val="150000"/>
              </a:lnSpc>
            </a:pPr>
            <a:r>
              <a:rPr lang="en-US" sz="1200" u="sng" dirty="0">
                <a:latin typeface="Times New Roman" panose="02020603050405020304" pitchFamily="18" charset="0"/>
                <a:cs typeface="Times New Roman" panose="02020603050405020304" pitchFamily="18" charset="0"/>
              </a:rPr>
              <a:t>Epochs and Batch Size</a:t>
            </a:r>
            <a:r>
              <a:rPr lang="en-US" sz="1200" dirty="0">
                <a:latin typeface="Times New Roman" panose="02020603050405020304" pitchFamily="18" charset="0"/>
                <a:cs typeface="Times New Roman" panose="02020603050405020304" pitchFamily="18" charset="0"/>
              </a:rPr>
              <a:t>: The model was trained for a pre-determined number of epochs with a batch size that balances computational efficiency and learning stability.</a:t>
            </a:r>
          </a:p>
          <a:p>
            <a:pPr algn="just">
              <a:lnSpc>
                <a:spcPct val="150000"/>
              </a:lnSpc>
            </a:pPr>
            <a:r>
              <a:rPr lang="en-US" sz="1200" u="sng" dirty="0">
                <a:latin typeface="Times New Roman" panose="02020603050405020304" pitchFamily="18" charset="0"/>
                <a:cs typeface="Times New Roman" panose="02020603050405020304" pitchFamily="18" charset="0"/>
              </a:rPr>
              <a:t>Monitoring</a:t>
            </a:r>
            <a:r>
              <a:rPr lang="en-US" sz="1200" dirty="0">
                <a:latin typeface="Times New Roman" panose="02020603050405020304" pitchFamily="18" charset="0"/>
                <a:cs typeface="Times New Roman" panose="02020603050405020304" pitchFamily="18" charset="0"/>
              </a:rPr>
              <a:t>: Utilized callbacks to monitor validation accuracy and loss during training, allowing for dynamic adjustments such as early stopping when the model ceased to show improvement.</a:t>
            </a:r>
          </a:p>
          <a:p>
            <a:pPr algn="just">
              <a:lnSpc>
                <a:spcPct val="150000"/>
              </a:lnSpc>
            </a:pPr>
            <a:r>
              <a:rPr lang="en-US" sz="1200" b="1" u="sng" dirty="0">
                <a:latin typeface="Times New Roman" panose="02020603050405020304" pitchFamily="18" charset="0"/>
                <a:cs typeface="Times New Roman" panose="02020603050405020304" pitchFamily="18" charset="0"/>
              </a:rPr>
              <a:t>Regularization Strategies:</a:t>
            </a:r>
          </a:p>
          <a:p>
            <a:pPr algn="just">
              <a:lnSpc>
                <a:spcPct val="150000"/>
              </a:lnSpc>
            </a:pPr>
            <a:r>
              <a:rPr lang="en-US" sz="1200" u="sng" dirty="0">
                <a:latin typeface="Times New Roman" panose="02020603050405020304" pitchFamily="18" charset="0"/>
                <a:cs typeface="Times New Roman" panose="02020603050405020304" pitchFamily="18" charset="0"/>
              </a:rPr>
              <a:t>Dropout</a:t>
            </a:r>
            <a:r>
              <a:rPr lang="en-US" sz="1200" dirty="0">
                <a:latin typeface="Times New Roman" panose="02020603050405020304" pitchFamily="18" charset="0"/>
                <a:cs typeface="Times New Roman" panose="02020603050405020304" pitchFamily="18" charset="0"/>
              </a:rPr>
              <a:t>: Integrated dropout layers to reduce overfitting by randomly deactivating a subset of neurons during training.</a:t>
            </a:r>
          </a:p>
          <a:p>
            <a:pPr algn="just">
              <a:lnSpc>
                <a:spcPct val="150000"/>
              </a:lnSpc>
            </a:pPr>
            <a:r>
              <a:rPr lang="en-US" sz="1200" u="sng" dirty="0">
                <a:latin typeface="Times New Roman" panose="02020603050405020304" pitchFamily="18" charset="0"/>
                <a:cs typeface="Times New Roman" panose="02020603050405020304" pitchFamily="18" charset="0"/>
              </a:rPr>
              <a:t>Data Augmentation</a:t>
            </a:r>
            <a:r>
              <a:rPr lang="en-US" sz="1200" dirty="0">
                <a:latin typeface="Times New Roman" panose="02020603050405020304" pitchFamily="18" charset="0"/>
                <a:cs typeface="Times New Roman" panose="02020603050405020304" pitchFamily="18" charset="0"/>
              </a:rPr>
              <a:t>: Enhanced the training data with augmented images to prevent the model from learning noise and irrelevant patterns.</a:t>
            </a: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718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pic>
        <p:nvPicPr>
          <p:cNvPr id="2" name="Picture 1">
            <a:extLst>
              <a:ext uri="{FF2B5EF4-FFF2-40B4-BE49-F238E27FC236}">
                <a16:creationId xmlns:a16="http://schemas.microsoft.com/office/drawing/2014/main" id="{83AEDF11-A64F-BB9F-08F9-8D3D50DB0A1C}"/>
              </a:ext>
            </a:extLst>
          </p:cNvPr>
          <p:cNvPicPr>
            <a:picLocks noChangeAspect="1"/>
          </p:cNvPicPr>
          <p:nvPr/>
        </p:nvPicPr>
        <p:blipFill>
          <a:blip r:embed="rId3"/>
          <a:stretch>
            <a:fillRect/>
          </a:stretch>
        </p:blipFill>
        <p:spPr>
          <a:xfrm>
            <a:off x="0" y="0"/>
            <a:ext cx="2312338" cy="933723"/>
          </a:xfrm>
          <a:prstGeom prst="rect">
            <a:avLst/>
          </a:prstGeom>
        </p:spPr>
      </p:pic>
      <p:sp>
        <p:nvSpPr>
          <p:cNvPr id="832" name="Google Shape;832;p4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 Challenges</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9CF969A-0A8B-5F12-84D1-4651CA3E87A7}"/>
              </a:ext>
            </a:extLst>
          </p:cNvPr>
          <p:cNvSpPr txBox="1"/>
          <p:nvPr/>
        </p:nvSpPr>
        <p:spPr>
          <a:xfrm>
            <a:off x="540000" y="1132650"/>
            <a:ext cx="8100000" cy="2275110"/>
          </a:xfrm>
          <a:prstGeom prst="rect">
            <a:avLst/>
          </a:prstGeom>
          <a:noFill/>
        </p:spPr>
        <p:txBody>
          <a:bodyPr wrap="square" rtlCol="0">
            <a:spAutoFit/>
          </a:bodyPr>
          <a:lstStyle/>
          <a:p>
            <a:pPr algn="just">
              <a:lnSpc>
                <a:spcPct val="150000"/>
              </a:lnSpc>
            </a:pPr>
            <a:r>
              <a:rPr lang="en-US" sz="1200" b="1" dirty="0">
                <a:latin typeface="Times New Roman" panose="02020603050405020304" pitchFamily="18" charset="0"/>
                <a:cs typeface="Times New Roman" panose="02020603050405020304" pitchFamily="18" charset="0"/>
              </a:rPr>
              <a:t>Challenges Encountered</a:t>
            </a:r>
          </a:p>
          <a:p>
            <a:pPr algn="just">
              <a:lnSpc>
                <a:spcPct val="150000"/>
              </a:lnSpc>
            </a:pPr>
            <a:r>
              <a:rPr lang="en-US" sz="1200" u="sng" dirty="0">
                <a:latin typeface="Times New Roman" panose="02020603050405020304" pitchFamily="18" charset="0"/>
                <a:cs typeface="Times New Roman" panose="02020603050405020304" pitchFamily="18" charset="0"/>
              </a:rPr>
              <a:t>Overfitting</a:t>
            </a:r>
            <a:r>
              <a:rPr lang="en-US" sz="1200" dirty="0">
                <a:latin typeface="Times New Roman" panose="02020603050405020304" pitchFamily="18" charset="0"/>
                <a:cs typeface="Times New Roman" panose="02020603050405020304" pitchFamily="18" charset="0"/>
              </a:rPr>
              <a:t>:</a:t>
            </a:r>
          </a:p>
          <a:p>
            <a:pPr algn="just">
              <a:lnSpc>
                <a:spcPct val="150000"/>
              </a:lnSpc>
            </a:pPr>
            <a:r>
              <a:rPr lang="en-US" sz="1200" dirty="0">
                <a:latin typeface="Times New Roman" panose="02020603050405020304" pitchFamily="18" charset="0"/>
                <a:cs typeface="Times New Roman" panose="02020603050405020304" pitchFamily="18" charset="0"/>
              </a:rPr>
              <a:t>Symptoms: Noticed high training accuracy with poor validation performance, indicative of overfitting.</a:t>
            </a:r>
          </a:p>
          <a:p>
            <a:pPr algn="just">
              <a:lnSpc>
                <a:spcPct val="150000"/>
              </a:lnSpc>
            </a:pPr>
            <a:r>
              <a:rPr lang="en-US" sz="1200" dirty="0">
                <a:latin typeface="Times New Roman" panose="02020603050405020304" pitchFamily="18" charset="0"/>
                <a:cs typeface="Times New Roman" panose="02020603050405020304" pitchFamily="18" charset="0"/>
              </a:rPr>
              <a:t>Solutions: Addressed with the introduction of dropout layers, data augmentation, and early stopping during training.</a:t>
            </a:r>
          </a:p>
          <a:p>
            <a:pPr algn="just">
              <a:lnSpc>
                <a:spcPct val="150000"/>
              </a:lnSpc>
            </a:pPr>
            <a:r>
              <a:rPr lang="en-US" sz="1200" u="sng" dirty="0">
                <a:latin typeface="Times New Roman" panose="02020603050405020304" pitchFamily="18" charset="0"/>
                <a:cs typeface="Times New Roman" panose="02020603050405020304" pitchFamily="18" charset="0"/>
              </a:rPr>
              <a:t>Class Imbalance</a:t>
            </a:r>
            <a:r>
              <a:rPr lang="en-US" sz="1200" dirty="0">
                <a:latin typeface="Times New Roman" panose="02020603050405020304" pitchFamily="18" charset="0"/>
                <a:cs typeface="Times New Roman" panose="02020603050405020304" pitchFamily="18" charset="0"/>
              </a:rPr>
              <a:t>:</a:t>
            </a:r>
          </a:p>
          <a:p>
            <a:pPr algn="just">
              <a:lnSpc>
                <a:spcPct val="150000"/>
              </a:lnSpc>
            </a:pPr>
            <a:r>
              <a:rPr lang="en-US" sz="1200" dirty="0">
                <a:latin typeface="Times New Roman" panose="02020603050405020304" pitchFamily="18" charset="0"/>
                <a:cs typeface="Times New Roman" panose="02020603050405020304" pitchFamily="18" charset="0"/>
              </a:rPr>
              <a:t>Symptoms: Some classes were underrepresented, leading to biased predictions towards more frequent classes.</a:t>
            </a:r>
          </a:p>
          <a:p>
            <a:pPr algn="just">
              <a:lnSpc>
                <a:spcPct val="150000"/>
              </a:lnSpc>
            </a:pPr>
            <a:r>
              <a:rPr lang="en-US" sz="1200" dirty="0">
                <a:latin typeface="Times New Roman" panose="02020603050405020304" pitchFamily="18" charset="0"/>
                <a:cs typeface="Times New Roman" panose="02020603050405020304" pitchFamily="18" charset="0"/>
              </a:rPr>
              <a:t>Solutions: Utilized data augmentation to increase the number of samples for underrepresented classes and adjusted class weights during model training to account for imbalances.</a:t>
            </a:r>
          </a:p>
        </p:txBody>
      </p:sp>
    </p:spTree>
    <p:extLst>
      <p:ext uri="{BB962C8B-B14F-4D97-AF65-F5344CB8AC3E}">
        <p14:creationId xmlns:p14="http://schemas.microsoft.com/office/powerpoint/2010/main" val="4166760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pic>
        <p:nvPicPr>
          <p:cNvPr id="2" name="Picture 1">
            <a:extLst>
              <a:ext uri="{FF2B5EF4-FFF2-40B4-BE49-F238E27FC236}">
                <a16:creationId xmlns:a16="http://schemas.microsoft.com/office/drawing/2014/main" id="{83AEDF11-A64F-BB9F-08F9-8D3D50DB0A1C}"/>
              </a:ext>
            </a:extLst>
          </p:cNvPr>
          <p:cNvPicPr>
            <a:picLocks noChangeAspect="1"/>
          </p:cNvPicPr>
          <p:nvPr/>
        </p:nvPicPr>
        <p:blipFill>
          <a:blip r:embed="rId3"/>
          <a:stretch>
            <a:fillRect/>
          </a:stretch>
        </p:blipFill>
        <p:spPr>
          <a:xfrm>
            <a:off x="0" y="0"/>
            <a:ext cx="2312338" cy="933723"/>
          </a:xfrm>
          <a:prstGeom prst="rect">
            <a:avLst/>
          </a:prstGeom>
        </p:spPr>
      </p:pic>
      <p:sp>
        <p:nvSpPr>
          <p:cNvPr id="832" name="Google Shape;832;p4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Results</a:t>
            </a:r>
          </a:p>
        </p:txBody>
      </p:sp>
      <p:sp>
        <p:nvSpPr>
          <p:cNvPr id="3" name="TextBox 2">
            <a:extLst>
              <a:ext uri="{FF2B5EF4-FFF2-40B4-BE49-F238E27FC236}">
                <a16:creationId xmlns:a16="http://schemas.microsoft.com/office/drawing/2014/main" id="{41258BDD-05A9-EDFB-87F1-50C4B9EE9A05}"/>
              </a:ext>
            </a:extLst>
          </p:cNvPr>
          <p:cNvSpPr txBox="1"/>
          <p:nvPr/>
        </p:nvSpPr>
        <p:spPr>
          <a:xfrm>
            <a:off x="833718" y="1237129"/>
            <a:ext cx="7467600" cy="2308324"/>
          </a:xfrm>
          <a:prstGeom prst="rect">
            <a:avLst/>
          </a:prstGeom>
          <a:noFill/>
        </p:spPr>
        <p:txBody>
          <a:bodyPr wrap="square" rtlCol="0">
            <a:spAutoFit/>
          </a:bodyPr>
          <a:lstStyle/>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u="sng" dirty="0">
                <a:latin typeface="Times New Roman" panose="02020603050405020304" pitchFamily="18" charset="0"/>
                <a:cs typeface="Times New Roman" panose="02020603050405020304" pitchFamily="18" charset="0"/>
              </a:rPr>
              <a:t>Key Performance Metrics: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Accuracy:</a:t>
            </a:r>
          </a:p>
          <a:p>
            <a:r>
              <a:rPr lang="en-US" sz="1200" dirty="0">
                <a:latin typeface="Times New Roman" panose="02020603050405020304" pitchFamily="18" charset="0"/>
                <a:cs typeface="Times New Roman" panose="02020603050405020304" pitchFamily="18" charset="0"/>
              </a:rPr>
              <a:t>Training Accuracy: 94.43%</a:t>
            </a:r>
          </a:p>
          <a:p>
            <a:r>
              <a:rPr lang="en-US" sz="1200" dirty="0">
                <a:latin typeface="Times New Roman" panose="02020603050405020304" pitchFamily="18" charset="0"/>
                <a:cs typeface="Times New Roman" panose="02020603050405020304" pitchFamily="18" charset="0"/>
              </a:rPr>
              <a:t>Validation Accuracy: 95.80%</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Loss:</a:t>
            </a:r>
          </a:p>
          <a:p>
            <a:r>
              <a:rPr lang="en-US" sz="1200" dirty="0">
                <a:latin typeface="Times New Roman" panose="02020603050405020304" pitchFamily="18" charset="0"/>
                <a:cs typeface="Times New Roman" panose="02020603050405020304" pitchFamily="18" charset="0"/>
              </a:rPr>
              <a:t>Training Loss: 12.36%</a:t>
            </a:r>
          </a:p>
          <a:p>
            <a:r>
              <a:rPr lang="en-US" sz="1200" dirty="0">
                <a:latin typeface="Times New Roman" panose="02020603050405020304" pitchFamily="18" charset="0"/>
                <a:cs typeface="Times New Roman" panose="02020603050405020304" pitchFamily="18" charset="0"/>
              </a:rPr>
              <a:t>Validation Loss: 9.94%</a:t>
            </a:r>
          </a:p>
        </p:txBody>
      </p:sp>
      <p:pic>
        <p:nvPicPr>
          <p:cNvPr id="8" name="Picture 7">
            <a:extLst>
              <a:ext uri="{FF2B5EF4-FFF2-40B4-BE49-F238E27FC236}">
                <a16:creationId xmlns:a16="http://schemas.microsoft.com/office/drawing/2014/main" id="{47A5AD0F-9696-7C03-37DE-B8D10E48F47B}"/>
              </a:ext>
            </a:extLst>
          </p:cNvPr>
          <p:cNvPicPr>
            <a:picLocks noChangeAspect="1"/>
          </p:cNvPicPr>
          <p:nvPr/>
        </p:nvPicPr>
        <p:blipFill>
          <a:blip r:embed="rId4"/>
          <a:stretch>
            <a:fillRect/>
          </a:stretch>
        </p:blipFill>
        <p:spPr>
          <a:xfrm>
            <a:off x="3003177" y="1656975"/>
            <a:ext cx="2355407" cy="2080737"/>
          </a:xfrm>
          <a:prstGeom prst="rect">
            <a:avLst/>
          </a:prstGeom>
        </p:spPr>
      </p:pic>
      <p:pic>
        <p:nvPicPr>
          <p:cNvPr id="10" name="Picture 9">
            <a:extLst>
              <a:ext uri="{FF2B5EF4-FFF2-40B4-BE49-F238E27FC236}">
                <a16:creationId xmlns:a16="http://schemas.microsoft.com/office/drawing/2014/main" id="{77809102-63B3-01CF-A79F-4E5682FE17F9}"/>
              </a:ext>
            </a:extLst>
          </p:cNvPr>
          <p:cNvPicPr>
            <a:picLocks noChangeAspect="1"/>
          </p:cNvPicPr>
          <p:nvPr/>
        </p:nvPicPr>
        <p:blipFill>
          <a:blip r:embed="rId5"/>
          <a:stretch>
            <a:fillRect/>
          </a:stretch>
        </p:blipFill>
        <p:spPr>
          <a:xfrm>
            <a:off x="5666466" y="1656975"/>
            <a:ext cx="2224269" cy="2080738"/>
          </a:xfrm>
          <a:prstGeom prst="rect">
            <a:avLst/>
          </a:prstGeom>
        </p:spPr>
      </p:pic>
    </p:spTree>
    <p:extLst>
      <p:ext uri="{BB962C8B-B14F-4D97-AF65-F5344CB8AC3E}">
        <p14:creationId xmlns:p14="http://schemas.microsoft.com/office/powerpoint/2010/main" val="4089945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pic>
        <p:nvPicPr>
          <p:cNvPr id="2050" name="Picture 2" descr="Uploaded image">
            <a:extLst>
              <a:ext uri="{FF2B5EF4-FFF2-40B4-BE49-F238E27FC236}">
                <a16:creationId xmlns:a16="http://schemas.microsoft.com/office/drawing/2014/main" id="{CB1A12A1-37B0-0346-6EC0-0169AEBE04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316" y="1366435"/>
            <a:ext cx="4443226" cy="344703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83AEDF11-A64F-BB9F-08F9-8D3D50DB0A1C}"/>
              </a:ext>
            </a:extLst>
          </p:cNvPr>
          <p:cNvPicPr>
            <a:picLocks noChangeAspect="1"/>
          </p:cNvPicPr>
          <p:nvPr/>
        </p:nvPicPr>
        <p:blipFill>
          <a:blip r:embed="rId4"/>
          <a:stretch>
            <a:fillRect/>
          </a:stretch>
        </p:blipFill>
        <p:spPr>
          <a:xfrm>
            <a:off x="0" y="0"/>
            <a:ext cx="2312338" cy="933723"/>
          </a:xfrm>
          <a:prstGeom prst="rect">
            <a:avLst/>
          </a:prstGeom>
        </p:spPr>
      </p:pic>
      <p:sp>
        <p:nvSpPr>
          <p:cNvPr id="832" name="Google Shape;832;p4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Results</a:t>
            </a:r>
          </a:p>
        </p:txBody>
      </p:sp>
      <p:sp>
        <p:nvSpPr>
          <p:cNvPr id="9" name="TextBox 8">
            <a:extLst>
              <a:ext uri="{FF2B5EF4-FFF2-40B4-BE49-F238E27FC236}">
                <a16:creationId xmlns:a16="http://schemas.microsoft.com/office/drawing/2014/main" id="{9F72E0AA-A5AD-6063-FB87-A211BB513B1D}"/>
              </a:ext>
            </a:extLst>
          </p:cNvPr>
          <p:cNvSpPr txBox="1"/>
          <p:nvPr/>
        </p:nvSpPr>
        <p:spPr>
          <a:xfrm>
            <a:off x="806267" y="1555500"/>
            <a:ext cx="3012141" cy="160043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confusion matrix reveals that the model is best at identifying 'notumor' cases but often confuses between 'glioma' and 'meningioma’. The model requires significant improvements to effectively differentiate between all tumor types.</a:t>
            </a:r>
          </a:p>
        </p:txBody>
      </p:sp>
    </p:spTree>
    <p:extLst>
      <p:ext uri="{BB962C8B-B14F-4D97-AF65-F5344CB8AC3E}">
        <p14:creationId xmlns:p14="http://schemas.microsoft.com/office/powerpoint/2010/main" val="1182771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pic>
        <p:nvPicPr>
          <p:cNvPr id="2" name="Picture 1">
            <a:extLst>
              <a:ext uri="{FF2B5EF4-FFF2-40B4-BE49-F238E27FC236}">
                <a16:creationId xmlns:a16="http://schemas.microsoft.com/office/drawing/2014/main" id="{83AEDF11-A64F-BB9F-08F9-8D3D50DB0A1C}"/>
              </a:ext>
            </a:extLst>
          </p:cNvPr>
          <p:cNvPicPr>
            <a:picLocks noChangeAspect="1"/>
          </p:cNvPicPr>
          <p:nvPr/>
        </p:nvPicPr>
        <p:blipFill>
          <a:blip r:embed="rId3"/>
          <a:stretch>
            <a:fillRect/>
          </a:stretch>
        </p:blipFill>
        <p:spPr>
          <a:xfrm>
            <a:off x="0" y="0"/>
            <a:ext cx="2312338" cy="933723"/>
          </a:xfrm>
          <a:prstGeom prst="rect">
            <a:avLst/>
          </a:prstGeom>
        </p:spPr>
      </p:pic>
      <p:sp>
        <p:nvSpPr>
          <p:cNvPr id="832" name="Google Shape;832;p4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Result Analysis</a:t>
            </a:r>
          </a:p>
        </p:txBody>
      </p:sp>
      <p:pic>
        <p:nvPicPr>
          <p:cNvPr id="3" name="Picture 2">
            <a:extLst>
              <a:ext uri="{FF2B5EF4-FFF2-40B4-BE49-F238E27FC236}">
                <a16:creationId xmlns:a16="http://schemas.microsoft.com/office/drawing/2014/main" id="{A72E430E-5141-A5E0-630C-59440F3954A7}"/>
              </a:ext>
            </a:extLst>
          </p:cNvPr>
          <p:cNvPicPr>
            <a:picLocks noChangeAspect="1"/>
          </p:cNvPicPr>
          <p:nvPr/>
        </p:nvPicPr>
        <p:blipFill>
          <a:blip r:embed="rId4"/>
          <a:stretch>
            <a:fillRect/>
          </a:stretch>
        </p:blipFill>
        <p:spPr>
          <a:xfrm>
            <a:off x="6410581" y="1766047"/>
            <a:ext cx="2473441" cy="2362026"/>
          </a:xfrm>
          <a:prstGeom prst="rect">
            <a:avLst/>
          </a:prstGeom>
        </p:spPr>
      </p:pic>
      <p:sp>
        <p:nvSpPr>
          <p:cNvPr id="5" name="TextBox 4">
            <a:extLst>
              <a:ext uri="{FF2B5EF4-FFF2-40B4-BE49-F238E27FC236}">
                <a16:creationId xmlns:a16="http://schemas.microsoft.com/office/drawing/2014/main" id="{C8F21144-0F9F-F1EA-75E1-9AC4A067E4EF}"/>
              </a:ext>
            </a:extLst>
          </p:cNvPr>
          <p:cNvSpPr txBox="1"/>
          <p:nvPr/>
        </p:nvSpPr>
        <p:spPr>
          <a:xfrm>
            <a:off x="540000" y="1541929"/>
            <a:ext cx="5735294" cy="2893100"/>
          </a:xfrm>
          <a:prstGeom prst="rect">
            <a:avLst/>
          </a:prstGeom>
          <a:noFill/>
        </p:spPr>
        <p:txBody>
          <a:bodyPr wrap="square" rtlCol="0">
            <a:spAutoFit/>
          </a:bodyPr>
          <a:lstStyle/>
          <a:p>
            <a:r>
              <a:rPr lang="en-US" u="sng" dirty="0">
                <a:latin typeface="Times New Roman" panose="02020603050405020304" pitchFamily="18" charset="0"/>
                <a:cs typeface="Times New Roman" panose="02020603050405020304" pitchFamily="18" charset="0"/>
              </a:rPr>
              <a:t>Model Performance:</a:t>
            </a:r>
          </a:p>
          <a:p>
            <a:pPr algn="just"/>
            <a:r>
              <a:rPr lang="en-US" dirty="0">
                <a:latin typeface="Times New Roman" panose="02020603050405020304" pitchFamily="18" charset="0"/>
                <a:cs typeface="Times New Roman" panose="02020603050405020304" pitchFamily="18" charset="0"/>
              </a:rPr>
              <a:t>The model shows excellent performance with high accuracy over 95% for both training and validation sets, indicating strong learning and generalization abilities.</a:t>
            </a:r>
          </a:p>
          <a:p>
            <a:pPr algn="just"/>
            <a:endParaRPr lang="en-US" dirty="0">
              <a:latin typeface="Times New Roman" panose="02020603050405020304" pitchFamily="18" charset="0"/>
              <a:cs typeface="Times New Roman" panose="02020603050405020304" pitchFamily="18" charset="0"/>
            </a:endParaRPr>
          </a:p>
          <a:p>
            <a:r>
              <a:rPr lang="en-US" u="sng" dirty="0">
                <a:latin typeface="Times New Roman" panose="02020603050405020304" pitchFamily="18" charset="0"/>
                <a:cs typeface="Times New Roman" panose="02020603050405020304" pitchFamily="18" charset="0"/>
              </a:rPr>
              <a:t>Loss Metrics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Training and validation losses are low, suggesting a good model fit without overfitting.</a:t>
            </a:r>
          </a:p>
          <a:p>
            <a:endParaRPr lang="en-US" dirty="0">
              <a:latin typeface="Times New Roman" panose="02020603050405020304" pitchFamily="18" charset="0"/>
              <a:cs typeface="Times New Roman" panose="02020603050405020304" pitchFamily="18" charset="0"/>
            </a:endParaRPr>
          </a:p>
          <a:p>
            <a:r>
              <a:rPr lang="en-US" u="sng" dirty="0">
                <a:latin typeface="Times New Roman" panose="02020603050405020304" pitchFamily="18" charset="0"/>
                <a:cs typeface="Times New Roman" panose="02020603050405020304" pitchFamily="18" charset="0"/>
              </a:rPr>
              <a:t>Key Takeaways:</a:t>
            </a:r>
          </a:p>
          <a:p>
            <a:r>
              <a:rPr lang="en-US" dirty="0">
                <a:latin typeface="Times New Roman" panose="02020603050405020304" pitchFamily="18" charset="0"/>
                <a:cs typeface="Times New Roman" panose="02020603050405020304" pitchFamily="18" charset="0"/>
              </a:rPr>
              <a:t>The model's consistency across training and validation phases suggests it can be reliable in a clinical setting.</a:t>
            </a:r>
          </a:p>
          <a:p>
            <a:r>
              <a:rPr lang="en-US" dirty="0">
                <a:latin typeface="Times New Roman" panose="02020603050405020304" pitchFamily="18" charset="0"/>
                <a:cs typeface="Times New Roman" panose="02020603050405020304" pitchFamily="18" charset="0"/>
              </a:rPr>
              <a:t>The results reflect successful data handling and model architecture choices.</a:t>
            </a:r>
          </a:p>
        </p:txBody>
      </p:sp>
    </p:spTree>
    <p:extLst>
      <p:ext uri="{BB962C8B-B14F-4D97-AF65-F5344CB8AC3E}">
        <p14:creationId xmlns:p14="http://schemas.microsoft.com/office/powerpoint/2010/main" val="2746623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pic>
        <p:nvPicPr>
          <p:cNvPr id="2" name="Picture 1">
            <a:extLst>
              <a:ext uri="{FF2B5EF4-FFF2-40B4-BE49-F238E27FC236}">
                <a16:creationId xmlns:a16="http://schemas.microsoft.com/office/drawing/2014/main" id="{83AEDF11-A64F-BB9F-08F9-8D3D50DB0A1C}"/>
              </a:ext>
            </a:extLst>
          </p:cNvPr>
          <p:cNvPicPr>
            <a:picLocks noChangeAspect="1"/>
          </p:cNvPicPr>
          <p:nvPr/>
        </p:nvPicPr>
        <p:blipFill>
          <a:blip r:embed="rId3"/>
          <a:stretch>
            <a:fillRect/>
          </a:stretch>
        </p:blipFill>
        <p:spPr>
          <a:xfrm>
            <a:off x="0" y="0"/>
            <a:ext cx="2312338" cy="933723"/>
          </a:xfrm>
          <a:prstGeom prst="rect">
            <a:avLst/>
          </a:prstGeom>
        </p:spPr>
      </p:pic>
      <p:sp>
        <p:nvSpPr>
          <p:cNvPr id="832" name="Google Shape;832;p4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Future Work</a:t>
            </a:r>
          </a:p>
        </p:txBody>
      </p:sp>
      <p:sp>
        <p:nvSpPr>
          <p:cNvPr id="3" name="TextBox 2">
            <a:extLst>
              <a:ext uri="{FF2B5EF4-FFF2-40B4-BE49-F238E27FC236}">
                <a16:creationId xmlns:a16="http://schemas.microsoft.com/office/drawing/2014/main" id="{1300A27D-5E88-2154-80A4-34B5437B87DB}"/>
              </a:ext>
            </a:extLst>
          </p:cNvPr>
          <p:cNvSpPr txBox="1"/>
          <p:nvPr/>
        </p:nvSpPr>
        <p:spPr>
          <a:xfrm>
            <a:off x="1719247" y="1555500"/>
            <a:ext cx="6920753" cy="160043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Expand Dataset: Include more diverse MRI images to improve model accuracy.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Advanced Models: Evaluate deeper architectures for better feature extraction.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Transfer Learning: Apply pre-trained networks to enhance learning efficiency.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Model Explainability: Develop methods for clear interpretation of model decisions.</a:t>
            </a:r>
          </a:p>
        </p:txBody>
      </p:sp>
    </p:spTree>
    <p:extLst>
      <p:ext uri="{BB962C8B-B14F-4D97-AF65-F5344CB8AC3E}">
        <p14:creationId xmlns:p14="http://schemas.microsoft.com/office/powerpoint/2010/main" val="4177753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pic>
        <p:nvPicPr>
          <p:cNvPr id="2" name="Picture 1">
            <a:extLst>
              <a:ext uri="{FF2B5EF4-FFF2-40B4-BE49-F238E27FC236}">
                <a16:creationId xmlns:a16="http://schemas.microsoft.com/office/drawing/2014/main" id="{83AEDF11-A64F-BB9F-08F9-8D3D50DB0A1C}"/>
              </a:ext>
            </a:extLst>
          </p:cNvPr>
          <p:cNvPicPr>
            <a:picLocks noChangeAspect="1"/>
          </p:cNvPicPr>
          <p:nvPr/>
        </p:nvPicPr>
        <p:blipFill>
          <a:blip r:embed="rId3"/>
          <a:stretch>
            <a:fillRect/>
          </a:stretch>
        </p:blipFill>
        <p:spPr>
          <a:xfrm>
            <a:off x="0" y="0"/>
            <a:ext cx="2312338" cy="933723"/>
          </a:xfrm>
          <a:prstGeom prst="rect">
            <a:avLst/>
          </a:prstGeom>
        </p:spPr>
      </p:pic>
      <p:sp>
        <p:nvSpPr>
          <p:cNvPr id="832" name="Google Shape;832;p4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ECBBDDD7-1A11-C60D-E70F-D9AAD146FAA4}"/>
              </a:ext>
            </a:extLst>
          </p:cNvPr>
          <p:cNvSpPr txBox="1"/>
          <p:nvPr/>
        </p:nvSpPr>
        <p:spPr>
          <a:xfrm>
            <a:off x="860612" y="1268118"/>
            <a:ext cx="7620000" cy="310854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Achievements &amp; Impact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Developed a CNN model with a strong performance in classifying brain tumors from MRI images, achieving over 94% accuracy.</a:t>
            </a:r>
          </a:p>
          <a:p>
            <a:pPr algn="just"/>
            <a:r>
              <a:rPr lang="en-US" dirty="0">
                <a:latin typeface="Times New Roman" panose="02020603050405020304" pitchFamily="18" charset="0"/>
                <a:cs typeface="Times New Roman" panose="02020603050405020304" pitchFamily="18" charset="0"/>
              </a:rPr>
              <a:t>Addressed key challenges in medical imaging through innovative data preprocessing and augmentation techniques.</a:t>
            </a:r>
          </a:p>
          <a:p>
            <a:pPr algn="just"/>
            <a:r>
              <a:rPr lang="en-US" dirty="0">
                <a:latin typeface="Times New Roman" panose="02020603050405020304" pitchFamily="18" charset="0"/>
                <a:cs typeface="Times New Roman" panose="02020603050405020304" pitchFamily="18" charset="0"/>
              </a:rPr>
              <a:t>Demonstrated the potential of deep learning in enhancing diagnostic processes and supporting clinical decisions.</a:t>
            </a:r>
          </a:p>
          <a:p>
            <a:pPr algn="just"/>
            <a:r>
              <a:rPr lang="en-US" dirty="0">
                <a:latin typeface="Times New Roman" panose="02020603050405020304" pitchFamily="18" charset="0"/>
                <a:cs typeface="Times New Roman" panose="02020603050405020304" pitchFamily="18" charset="0"/>
              </a:rPr>
              <a:t>Reflection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project underscores the transformative power of AI in healthcare, showing how advanced algorithms can potentially improve outcomes and efficiency.</a:t>
            </a:r>
          </a:p>
          <a:p>
            <a:pPr algn="just"/>
            <a:r>
              <a:rPr lang="en-US" dirty="0">
                <a:latin typeface="Times New Roman" panose="02020603050405020304" pitchFamily="18" charset="0"/>
                <a:cs typeface="Times New Roman" panose="02020603050405020304" pitchFamily="18" charset="0"/>
              </a:rPr>
              <a:t>While challenges remain, the promising results pave the way for further research and real-world application.</a:t>
            </a:r>
          </a:p>
        </p:txBody>
      </p:sp>
    </p:spTree>
    <p:extLst>
      <p:ext uri="{BB962C8B-B14F-4D97-AF65-F5344CB8AC3E}">
        <p14:creationId xmlns:p14="http://schemas.microsoft.com/office/powerpoint/2010/main" val="2396593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pic>
        <p:nvPicPr>
          <p:cNvPr id="2" name="Picture 1">
            <a:extLst>
              <a:ext uri="{FF2B5EF4-FFF2-40B4-BE49-F238E27FC236}">
                <a16:creationId xmlns:a16="http://schemas.microsoft.com/office/drawing/2014/main" id="{83AEDF11-A64F-BB9F-08F9-8D3D50DB0A1C}"/>
              </a:ext>
            </a:extLst>
          </p:cNvPr>
          <p:cNvPicPr>
            <a:picLocks noChangeAspect="1"/>
          </p:cNvPicPr>
          <p:nvPr/>
        </p:nvPicPr>
        <p:blipFill>
          <a:blip r:embed="rId3"/>
          <a:stretch>
            <a:fillRect/>
          </a:stretch>
        </p:blipFill>
        <p:spPr>
          <a:xfrm>
            <a:off x="0" y="0"/>
            <a:ext cx="2312338" cy="933723"/>
          </a:xfrm>
          <a:prstGeom prst="rect">
            <a:avLst/>
          </a:prstGeom>
        </p:spPr>
      </p:pic>
      <p:sp>
        <p:nvSpPr>
          <p:cNvPr id="832" name="Google Shape;832;p4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287D7D51-720F-F50B-30F2-2D45D64F4C4A}"/>
              </a:ext>
            </a:extLst>
          </p:cNvPr>
          <p:cNvSpPr txBox="1"/>
          <p:nvPr/>
        </p:nvSpPr>
        <p:spPr>
          <a:xfrm>
            <a:off x="860613" y="1237129"/>
            <a:ext cx="7673788" cy="3231654"/>
          </a:xfrm>
          <a:prstGeom prst="rect">
            <a:avLst/>
          </a:prstGeom>
          <a:noFill/>
        </p:spPr>
        <p:txBody>
          <a:bodyPr wrap="square" rtlCol="0">
            <a:spAutoFit/>
          </a:bodyPr>
          <a:lstStyle/>
          <a:p>
            <a:pPr marL="0" marR="0" algn="just">
              <a:spcBef>
                <a:spcPts val="0"/>
              </a:spcBef>
              <a:spcAft>
                <a:spcPts val="800"/>
              </a:spcAft>
            </a:pPr>
            <a:r>
              <a:rPr lang="en-US" sz="1200" u="sng" kern="100" dirty="0">
                <a:effectLst/>
                <a:latin typeface="Times New Roman" panose="02020603050405020304" pitchFamily="18" charset="0"/>
                <a:ea typeface="Calibri" panose="020F0502020204030204" pitchFamily="34" charset="0"/>
                <a:cs typeface="Times New Roman" panose="02020603050405020304" pitchFamily="18" charset="0"/>
              </a:rPr>
              <a:t>Textbooks on Neural Networks and Deep Learning:</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Goodfellow, I., Bengio, Y., &amp; Courville, A. (2016). Deep Learning. MIT Press.</a:t>
            </a:r>
          </a:p>
          <a:p>
            <a:pPr marL="0" marR="0" algn="just">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Bishop, C. M. (2006). Pattern Recognition and Machine Learning. Springer.</a:t>
            </a:r>
          </a:p>
          <a:p>
            <a:pPr marL="0" marR="0" algn="just">
              <a:spcBef>
                <a:spcPts val="0"/>
              </a:spcBef>
              <a:spcAft>
                <a:spcPts val="800"/>
              </a:spcAft>
            </a:pPr>
            <a:r>
              <a:rPr lang="en-US" sz="1200" u="sng" kern="100" dirty="0">
                <a:effectLst/>
                <a:latin typeface="Times New Roman" panose="02020603050405020304" pitchFamily="18" charset="0"/>
                <a:ea typeface="Calibri" panose="020F0502020204030204" pitchFamily="34" charset="0"/>
                <a:cs typeface="Times New Roman" panose="02020603050405020304" pitchFamily="18" charset="0"/>
              </a:rPr>
              <a:t>Scholarly Articles on Medical Imaging with CNNs:</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800"/>
              </a:spcAft>
            </a:pP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Litjens</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G.,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Kooi</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Bejnordi</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B. E.,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Setio</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 A. A.,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Ciompi</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F.,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Ghafoorian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M., ... &amp; Sánchez, C. I. (2017). A survey on deep learning in medical image analysis. Medical Image Analysis.</a:t>
            </a:r>
          </a:p>
          <a:p>
            <a:pPr marL="0" marR="0" algn="just">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u="sng" kern="100" dirty="0">
                <a:effectLst/>
                <a:latin typeface="Times New Roman" panose="02020603050405020304" pitchFamily="18" charset="0"/>
                <a:ea typeface="Calibri" panose="020F0502020204030204" pitchFamily="34" charset="0"/>
                <a:cs typeface="Times New Roman" panose="02020603050405020304" pitchFamily="18" charset="0"/>
              </a:rPr>
              <a:t>Official Documentation and Tutorials:</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TensorFlow Documentation (https://www.tensorflow.org/learn)</a:t>
            </a:r>
          </a:p>
          <a:p>
            <a:pPr marL="0" marR="0" algn="just">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Keras Documentation (</a:t>
            </a:r>
            <a:r>
              <a:rPr lang="en-US" sz="12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https://keras.io/guides/</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spcBef>
                <a:spcPts val="0"/>
              </a:spcBef>
              <a:spcAft>
                <a:spcPts val="800"/>
              </a:spcAft>
            </a:pPr>
            <a:r>
              <a:rPr lang="en-US" sz="1200" u="sng" kern="100" dirty="0">
                <a:effectLst/>
                <a:latin typeface="Times New Roman" panose="02020603050405020304" pitchFamily="18" charset="0"/>
                <a:ea typeface="Calibri" panose="020F0502020204030204" pitchFamily="34" charset="0"/>
                <a:cs typeface="Times New Roman" panose="02020603050405020304" pitchFamily="18" charset="0"/>
              </a:rPr>
              <a:t>Research Datasets:</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Brain MRI Images for Brain Tumor Detection Dataset on Kaggle (</a:t>
            </a:r>
            <a:r>
              <a:rPr lang="en-US" sz="12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https://www.kaggle.com/navoneel/brain-mri-images-for-brain-tumor-detection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330105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pic>
        <p:nvPicPr>
          <p:cNvPr id="4" name="Picture 3">
            <a:extLst>
              <a:ext uri="{FF2B5EF4-FFF2-40B4-BE49-F238E27FC236}">
                <a16:creationId xmlns:a16="http://schemas.microsoft.com/office/drawing/2014/main" id="{9FD70707-05E9-B363-7C1B-54D43A096657}"/>
              </a:ext>
            </a:extLst>
          </p:cNvPr>
          <p:cNvPicPr>
            <a:picLocks noChangeAspect="1"/>
          </p:cNvPicPr>
          <p:nvPr/>
        </p:nvPicPr>
        <p:blipFill>
          <a:blip r:embed="rId3"/>
          <a:stretch>
            <a:fillRect/>
          </a:stretch>
        </p:blipFill>
        <p:spPr>
          <a:xfrm rot="5400000">
            <a:off x="7520969" y="689308"/>
            <a:ext cx="2312338" cy="933723"/>
          </a:xfrm>
          <a:prstGeom prst="rect">
            <a:avLst/>
          </a:prstGeom>
        </p:spPr>
      </p:pic>
      <p:sp>
        <p:nvSpPr>
          <p:cNvPr id="5" name="Google Shape;3309;p73">
            <a:extLst>
              <a:ext uri="{FF2B5EF4-FFF2-40B4-BE49-F238E27FC236}">
                <a16:creationId xmlns:a16="http://schemas.microsoft.com/office/drawing/2014/main" id="{B0679F7E-A152-2F7A-2C34-BB0BFBF1EBE5}"/>
              </a:ext>
            </a:extLst>
          </p:cNvPr>
          <p:cNvSpPr txBox="1">
            <a:spLocks noGrp="1"/>
          </p:cNvSpPr>
          <p:nvPr>
            <p:ph type="title"/>
          </p:nvPr>
        </p:nvSpPr>
        <p:spPr>
          <a:xfrm>
            <a:off x="1942733" y="1935642"/>
            <a:ext cx="4032000" cy="9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6000" dirty="0">
                <a:latin typeface="Times New Roman" panose="02020603050405020304" pitchFamily="18" charset="0"/>
                <a:cs typeface="Times New Roman" panose="02020603050405020304" pitchFamily="18" charset="0"/>
              </a:rPr>
              <a:t>Thank</a:t>
            </a:r>
            <a:br>
              <a:rPr lang="en-GB" sz="6000" dirty="0">
                <a:latin typeface="Times New Roman" panose="02020603050405020304" pitchFamily="18" charset="0"/>
                <a:cs typeface="Times New Roman" panose="02020603050405020304" pitchFamily="18" charset="0"/>
              </a:rPr>
            </a:br>
            <a:r>
              <a:rPr lang="en-GB" sz="6000" dirty="0">
                <a:latin typeface="Times New Roman" panose="02020603050405020304" pitchFamily="18" charset="0"/>
                <a:cs typeface="Times New Roman" panose="02020603050405020304" pitchFamily="18" charset="0"/>
              </a:rPr>
              <a:t> you</a:t>
            </a:r>
            <a:endParaRPr sz="6000" dirty="0">
              <a:latin typeface="Times New Roman" panose="02020603050405020304" pitchFamily="18" charset="0"/>
              <a:cs typeface="Times New Roman" panose="02020603050405020304" pitchFamily="18" charset="0"/>
            </a:endParaRPr>
          </a:p>
        </p:txBody>
      </p:sp>
      <p:grpSp>
        <p:nvGrpSpPr>
          <p:cNvPr id="6" name="Google Shape;3311;p73">
            <a:extLst>
              <a:ext uri="{FF2B5EF4-FFF2-40B4-BE49-F238E27FC236}">
                <a16:creationId xmlns:a16="http://schemas.microsoft.com/office/drawing/2014/main" id="{2AC652BB-2D8F-8E54-5518-1FD01B9A68C3}"/>
              </a:ext>
            </a:extLst>
          </p:cNvPr>
          <p:cNvGrpSpPr/>
          <p:nvPr/>
        </p:nvGrpSpPr>
        <p:grpSpPr>
          <a:xfrm>
            <a:off x="4551847" y="965250"/>
            <a:ext cx="3658429" cy="3575323"/>
            <a:chOff x="4981419" y="541059"/>
            <a:chExt cx="3959767" cy="3869816"/>
          </a:xfrm>
        </p:grpSpPr>
        <p:sp>
          <p:nvSpPr>
            <p:cNvPr id="7" name="Google Shape;3312;p73">
              <a:extLst>
                <a:ext uri="{FF2B5EF4-FFF2-40B4-BE49-F238E27FC236}">
                  <a16:creationId xmlns:a16="http://schemas.microsoft.com/office/drawing/2014/main" id="{F067F9D4-DFF4-6E04-5E2A-90120B11FBD7}"/>
                </a:ext>
              </a:extLst>
            </p:cNvPr>
            <p:cNvSpPr/>
            <p:nvPr/>
          </p:nvSpPr>
          <p:spPr>
            <a:xfrm>
              <a:off x="4981419" y="2256088"/>
              <a:ext cx="3945689" cy="2154787"/>
            </a:xfrm>
            <a:custGeom>
              <a:avLst/>
              <a:gdLst/>
              <a:ahLst/>
              <a:cxnLst/>
              <a:rect l="l" t="t" r="r" b="b"/>
              <a:pathLst>
                <a:path w="196474" h="107578" extrusionOk="0">
                  <a:moveTo>
                    <a:pt x="98237" y="0"/>
                  </a:moveTo>
                  <a:cubicBezTo>
                    <a:pt x="43998" y="0"/>
                    <a:pt x="0" y="24084"/>
                    <a:pt x="0" y="53772"/>
                  </a:cubicBezTo>
                  <a:cubicBezTo>
                    <a:pt x="0" y="83493"/>
                    <a:pt x="43998" y="107577"/>
                    <a:pt x="98237" y="107577"/>
                  </a:cubicBezTo>
                  <a:cubicBezTo>
                    <a:pt x="152476" y="107577"/>
                    <a:pt x="196474" y="83493"/>
                    <a:pt x="196474" y="53772"/>
                  </a:cubicBezTo>
                  <a:cubicBezTo>
                    <a:pt x="196474" y="24084"/>
                    <a:pt x="152476" y="0"/>
                    <a:pt x="9823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13;p73">
              <a:extLst>
                <a:ext uri="{FF2B5EF4-FFF2-40B4-BE49-F238E27FC236}">
                  <a16:creationId xmlns:a16="http://schemas.microsoft.com/office/drawing/2014/main" id="{1C5F9EAF-30E5-6387-2EAD-DA92C2823C18}"/>
                </a:ext>
              </a:extLst>
            </p:cNvPr>
            <p:cNvSpPr/>
            <p:nvPr/>
          </p:nvSpPr>
          <p:spPr>
            <a:xfrm>
              <a:off x="7573247" y="2743157"/>
              <a:ext cx="1166974" cy="672187"/>
            </a:xfrm>
            <a:custGeom>
              <a:avLst/>
              <a:gdLst/>
              <a:ahLst/>
              <a:cxnLst/>
              <a:rect l="l" t="t" r="r" b="b"/>
              <a:pathLst>
                <a:path w="58109" h="33559" extrusionOk="0">
                  <a:moveTo>
                    <a:pt x="29054" y="1"/>
                  </a:moveTo>
                  <a:cubicBezTo>
                    <a:pt x="13009" y="1"/>
                    <a:pt x="0" y="7539"/>
                    <a:pt x="0" y="16779"/>
                  </a:cubicBezTo>
                  <a:cubicBezTo>
                    <a:pt x="0" y="26053"/>
                    <a:pt x="13009" y="33558"/>
                    <a:pt x="29054" y="33558"/>
                  </a:cubicBezTo>
                  <a:cubicBezTo>
                    <a:pt x="45099" y="33558"/>
                    <a:pt x="58108" y="26053"/>
                    <a:pt x="58108" y="16779"/>
                  </a:cubicBezTo>
                  <a:cubicBezTo>
                    <a:pt x="58108" y="7539"/>
                    <a:pt x="45099" y="1"/>
                    <a:pt x="290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314;p73">
              <a:extLst>
                <a:ext uri="{FF2B5EF4-FFF2-40B4-BE49-F238E27FC236}">
                  <a16:creationId xmlns:a16="http://schemas.microsoft.com/office/drawing/2014/main" id="{226A37AA-7096-A061-2AED-455572751CCF}"/>
                </a:ext>
              </a:extLst>
            </p:cNvPr>
            <p:cNvSpPr/>
            <p:nvPr/>
          </p:nvSpPr>
          <p:spPr>
            <a:xfrm>
              <a:off x="5590341" y="2721785"/>
              <a:ext cx="2253558" cy="1298224"/>
            </a:xfrm>
            <a:custGeom>
              <a:avLst/>
              <a:gdLst/>
              <a:ahLst/>
              <a:cxnLst/>
              <a:rect l="l" t="t" r="r" b="b"/>
              <a:pathLst>
                <a:path w="112215" h="64814" extrusionOk="0">
                  <a:moveTo>
                    <a:pt x="74266" y="0"/>
                  </a:moveTo>
                  <a:cubicBezTo>
                    <a:pt x="73970" y="0"/>
                    <a:pt x="73670" y="67"/>
                    <a:pt x="73387" y="200"/>
                  </a:cubicBezTo>
                  <a:lnTo>
                    <a:pt x="501" y="42497"/>
                  </a:lnTo>
                  <a:cubicBezTo>
                    <a:pt x="1" y="42664"/>
                    <a:pt x="1" y="43331"/>
                    <a:pt x="501" y="43498"/>
                  </a:cubicBezTo>
                  <a:lnTo>
                    <a:pt x="37094" y="64613"/>
                  </a:lnTo>
                  <a:cubicBezTo>
                    <a:pt x="37361" y="64747"/>
                    <a:pt x="37661" y="64813"/>
                    <a:pt x="37961" y="64813"/>
                  </a:cubicBezTo>
                  <a:cubicBezTo>
                    <a:pt x="38262" y="64813"/>
                    <a:pt x="38562" y="64747"/>
                    <a:pt x="38829" y="64613"/>
                  </a:cubicBezTo>
                  <a:lnTo>
                    <a:pt x="111747" y="22316"/>
                  </a:lnTo>
                  <a:cubicBezTo>
                    <a:pt x="112214" y="22149"/>
                    <a:pt x="112214" y="21482"/>
                    <a:pt x="111747" y="21316"/>
                  </a:cubicBezTo>
                  <a:lnTo>
                    <a:pt x="75121" y="200"/>
                  </a:lnTo>
                  <a:cubicBezTo>
                    <a:pt x="74854" y="67"/>
                    <a:pt x="74563" y="0"/>
                    <a:pt x="742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15;p73">
              <a:extLst>
                <a:ext uri="{FF2B5EF4-FFF2-40B4-BE49-F238E27FC236}">
                  <a16:creationId xmlns:a16="http://schemas.microsoft.com/office/drawing/2014/main" id="{D8696B3D-7CB2-7303-0A6D-155C26F68F01}"/>
                </a:ext>
              </a:extLst>
            </p:cNvPr>
            <p:cNvSpPr/>
            <p:nvPr/>
          </p:nvSpPr>
          <p:spPr>
            <a:xfrm>
              <a:off x="5522020" y="2701074"/>
              <a:ext cx="1122090" cy="646108"/>
            </a:xfrm>
            <a:custGeom>
              <a:avLst/>
              <a:gdLst/>
              <a:ahLst/>
              <a:cxnLst/>
              <a:rect l="l" t="t" r="r" b="b"/>
              <a:pathLst>
                <a:path w="55874" h="32257" extrusionOk="0">
                  <a:moveTo>
                    <a:pt x="27954" y="0"/>
                  </a:moveTo>
                  <a:cubicBezTo>
                    <a:pt x="12509" y="0"/>
                    <a:pt x="1" y="7239"/>
                    <a:pt x="1" y="16145"/>
                  </a:cubicBezTo>
                  <a:cubicBezTo>
                    <a:pt x="1" y="25051"/>
                    <a:pt x="12509" y="32257"/>
                    <a:pt x="27954" y="32257"/>
                  </a:cubicBezTo>
                  <a:cubicBezTo>
                    <a:pt x="43365" y="32257"/>
                    <a:pt x="55874" y="25051"/>
                    <a:pt x="55874" y="16145"/>
                  </a:cubicBezTo>
                  <a:cubicBezTo>
                    <a:pt x="55874" y="7239"/>
                    <a:pt x="43365" y="0"/>
                    <a:pt x="279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16;p73">
              <a:extLst>
                <a:ext uri="{FF2B5EF4-FFF2-40B4-BE49-F238E27FC236}">
                  <a16:creationId xmlns:a16="http://schemas.microsoft.com/office/drawing/2014/main" id="{744AE284-3357-4BB3-B66F-49422110472B}"/>
                </a:ext>
              </a:extLst>
            </p:cNvPr>
            <p:cNvSpPr/>
            <p:nvPr/>
          </p:nvSpPr>
          <p:spPr>
            <a:xfrm>
              <a:off x="5156920" y="3456746"/>
              <a:ext cx="828684" cy="477075"/>
            </a:xfrm>
            <a:custGeom>
              <a:avLst/>
              <a:gdLst/>
              <a:ahLst/>
              <a:cxnLst/>
              <a:rect l="l" t="t" r="r" b="b"/>
              <a:pathLst>
                <a:path w="41264" h="23818" extrusionOk="0">
                  <a:moveTo>
                    <a:pt x="19848" y="0"/>
                  </a:moveTo>
                  <a:lnTo>
                    <a:pt x="1" y="11475"/>
                  </a:lnTo>
                  <a:lnTo>
                    <a:pt x="21383" y="23817"/>
                  </a:lnTo>
                  <a:lnTo>
                    <a:pt x="41264" y="12342"/>
                  </a:lnTo>
                  <a:lnTo>
                    <a:pt x="1984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7;p73">
              <a:extLst>
                <a:ext uri="{FF2B5EF4-FFF2-40B4-BE49-F238E27FC236}">
                  <a16:creationId xmlns:a16="http://schemas.microsoft.com/office/drawing/2014/main" id="{CE21FA05-D6F3-C46A-6FD4-CBEB982D16C4}"/>
                </a:ext>
              </a:extLst>
            </p:cNvPr>
            <p:cNvSpPr/>
            <p:nvPr/>
          </p:nvSpPr>
          <p:spPr>
            <a:xfrm>
              <a:off x="5629200" y="3751387"/>
              <a:ext cx="751648" cy="431647"/>
            </a:xfrm>
            <a:custGeom>
              <a:avLst/>
              <a:gdLst/>
              <a:ahLst/>
              <a:cxnLst/>
              <a:rect l="l" t="t" r="r" b="b"/>
              <a:pathLst>
                <a:path w="37428" h="21550" extrusionOk="0">
                  <a:moveTo>
                    <a:pt x="16045" y="1"/>
                  </a:moveTo>
                  <a:lnTo>
                    <a:pt x="1" y="9207"/>
                  </a:lnTo>
                  <a:lnTo>
                    <a:pt x="21383" y="21549"/>
                  </a:lnTo>
                  <a:lnTo>
                    <a:pt x="37427" y="12343"/>
                  </a:lnTo>
                  <a:lnTo>
                    <a:pt x="1604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18;p73">
              <a:extLst>
                <a:ext uri="{FF2B5EF4-FFF2-40B4-BE49-F238E27FC236}">
                  <a16:creationId xmlns:a16="http://schemas.microsoft.com/office/drawing/2014/main" id="{0FC5DA9F-63AF-D54B-DDF1-877401C266E3}"/>
                </a:ext>
              </a:extLst>
            </p:cNvPr>
            <p:cNvSpPr/>
            <p:nvPr/>
          </p:nvSpPr>
          <p:spPr>
            <a:xfrm>
              <a:off x="6424367" y="541059"/>
              <a:ext cx="412013" cy="513289"/>
            </a:xfrm>
            <a:custGeom>
              <a:avLst/>
              <a:gdLst/>
              <a:ahLst/>
              <a:cxnLst/>
              <a:rect l="l" t="t" r="r" b="b"/>
              <a:pathLst>
                <a:path w="20516" h="25626" extrusionOk="0">
                  <a:moveTo>
                    <a:pt x="13250" y="0"/>
                  </a:moveTo>
                  <a:cubicBezTo>
                    <a:pt x="11924" y="0"/>
                    <a:pt x="10438" y="474"/>
                    <a:pt x="8874" y="1496"/>
                  </a:cubicBezTo>
                  <a:cubicBezTo>
                    <a:pt x="3870" y="4732"/>
                    <a:pt x="1" y="12171"/>
                    <a:pt x="301" y="18142"/>
                  </a:cubicBezTo>
                  <a:cubicBezTo>
                    <a:pt x="434" y="21144"/>
                    <a:pt x="1602" y="23179"/>
                    <a:pt x="3303" y="24079"/>
                  </a:cubicBezTo>
                  <a:lnTo>
                    <a:pt x="5071" y="25113"/>
                  </a:lnTo>
                  <a:cubicBezTo>
                    <a:pt x="5722" y="25452"/>
                    <a:pt x="6459" y="25625"/>
                    <a:pt x="7257" y="25625"/>
                  </a:cubicBezTo>
                  <a:cubicBezTo>
                    <a:pt x="8583" y="25625"/>
                    <a:pt x="10080" y="25146"/>
                    <a:pt x="11642" y="24146"/>
                  </a:cubicBezTo>
                  <a:cubicBezTo>
                    <a:pt x="16646" y="20910"/>
                    <a:pt x="20515" y="13438"/>
                    <a:pt x="20215" y="7467"/>
                  </a:cubicBezTo>
                  <a:cubicBezTo>
                    <a:pt x="20082" y="4499"/>
                    <a:pt x="18914" y="2430"/>
                    <a:pt x="17180" y="1530"/>
                  </a:cubicBezTo>
                  <a:lnTo>
                    <a:pt x="15445" y="496"/>
                  </a:lnTo>
                  <a:cubicBezTo>
                    <a:pt x="14782" y="171"/>
                    <a:pt x="14045" y="0"/>
                    <a:pt x="1325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19;p73">
              <a:extLst>
                <a:ext uri="{FF2B5EF4-FFF2-40B4-BE49-F238E27FC236}">
                  <a16:creationId xmlns:a16="http://schemas.microsoft.com/office/drawing/2014/main" id="{765A5FB7-81E9-E68F-AA1D-53BA413E8B1F}"/>
                </a:ext>
              </a:extLst>
            </p:cNvPr>
            <p:cNvSpPr/>
            <p:nvPr/>
          </p:nvSpPr>
          <p:spPr>
            <a:xfrm>
              <a:off x="6427058" y="736712"/>
              <a:ext cx="96476" cy="305377"/>
            </a:xfrm>
            <a:custGeom>
              <a:avLst/>
              <a:gdLst/>
              <a:ahLst/>
              <a:cxnLst/>
              <a:rect l="l" t="t" r="r" b="b"/>
              <a:pathLst>
                <a:path w="4804" h="15246" extrusionOk="0">
                  <a:moveTo>
                    <a:pt x="1968" y="1"/>
                  </a:moveTo>
                  <a:cubicBezTo>
                    <a:pt x="701" y="2736"/>
                    <a:pt x="0" y="5705"/>
                    <a:pt x="133" y="8374"/>
                  </a:cubicBezTo>
                  <a:cubicBezTo>
                    <a:pt x="300" y="11342"/>
                    <a:pt x="1434" y="13377"/>
                    <a:pt x="3169" y="14278"/>
                  </a:cubicBezTo>
                  <a:lnTo>
                    <a:pt x="4515" y="15074"/>
                  </a:lnTo>
                  <a:lnTo>
                    <a:pt x="4515" y="15074"/>
                  </a:lnTo>
                  <a:cubicBezTo>
                    <a:pt x="3009" y="14102"/>
                    <a:pt x="2027" y="12139"/>
                    <a:pt x="1901" y="9408"/>
                  </a:cubicBezTo>
                  <a:cubicBezTo>
                    <a:pt x="1768" y="6739"/>
                    <a:pt x="2468" y="3804"/>
                    <a:pt x="3703" y="1035"/>
                  </a:cubicBezTo>
                  <a:lnTo>
                    <a:pt x="1968" y="1"/>
                  </a:lnTo>
                  <a:close/>
                  <a:moveTo>
                    <a:pt x="4515" y="15074"/>
                  </a:moveTo>
                  <a:cubicBezTo>
                    <a:pt x="4609" y="15135"/>
                    <a:pt x="4705" y="15192"/>
                    <a:pt x="4803" y="15245"/>
                  </a:cubicBezTo>
                  <a:lnTo>
                    <a:pt x="4515" y="1507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20;p73">
              <a:extLst>
                <a:ext uri="{FF2B5EF4-FFF2-40B4-BE49-F238E27FC236}">
                  <a16:creationId xmlns:a16="http://schemas.microsoft.com/office/drawing/2014/main" id="{B6A7BADE-BA40-E556-B9AB-6B323A118377}"/>
                </a:ext>
              </a:extLst>
            </p:cNvPr>
            <p:cNvSpPr/>
            <p:nvPr/>
          </p:nvSpPr>
          <p:spPr>
            <a:xfrm>
              <a:off x="6459210" y="561189"/>
              <a:ext cx="377169" cy="492718"/>
            </a:xfrm>
            <a:custGeom>
              <a:avLst/>
              <a:gdLst/>
              <a:ahLst/>
              <a:cxnLst/>
              <a:rect l="l" t="t" r="r" b="b"/>
              <a:pathLst>
                <a:path w="18781" h="24599" extrusionOk="0">
                  <a:moveTo>
                    <a:pt x="13248" y="1"/>
                  </a:moveTo>
                  <a:cubicBezTo>
                    <a:pt x="11916" y="1"/>
                    <a:pt x="10414" y="481"/>
                    <a:pt x="8840" y="1492"/>
                  </a:cubicBezTo>
                  <a:cubicBezTo>
                    <a:pt x="3836" y="4728"/>
                    <a:pt x="0" y="12166"/>
                    <a:pt x="300" y="18171"/>
                  </a:cubicBezTo>
                  <a:cubicBezTo>
                    <a:pt x="484" y="22276"/>
                    <a:pt x="2575" y="24599"/>
                    <a:pt x="5501" y="24599"/>
                  </a:cubicBezTo>
                  <a:cubicBezTo>
                    <a:pt x="6831" y="24599"/>
                    <a:pt x="8333" y="24119"/>
                    <a:pt x="9907" y="23108"/>
                  </a:cubicBezTo>
                  <a:cubicBezTo>
                    <a:pt x="14911" y="19872"/>
                    <a:pt x="18780" y="12433"/>
                    <a:pt x="18480" y="6429"/>
                  </a:cubicBezTo>
                  <a:cubicBezTo>
                    <a:pt x="18274" y="2324"/>
                    <a:pt x="16175" y="1"/>
                    <a:pt x="1324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21;p73">
              <a:extLst>
                <a:ext uri="{FF2B5EF4-FFF2-40B4-BE49-F238E27FC236}">
                  <a16:creationId xmlns:a16="http://schemas.microsoft.com/office/drawing/2014/main" id="{E4E45ACD-2C57-1766-2F49-A07770C30738}"/>
                </a:ext>
              </a:extLst>
            </p:cNvPr>
            <p:cNvSpPr/>
            <p:nvPr/>
          </p:nvSpPr>
          <p:spPr>
            <a:xfrm>
              <a:off x="6498050" y="599627"/>
              <a:ext cx="299470" cy="416484"/>
            </a:xfrm>
            <a:custGeom>
              <a:avLst/>
              <a:gdLst/>
              <a:ahLst/>
              <a:cxnLst/>
              <a:rect l="l" t="t" r="r" b="b"/>
              <a:pathLst>
                <a:path w="14912" h="20793" extrusionOk="0">
                  <a:moveTo>
                    <a:pt x="11352" y="1"/>
                  </a:moveTo>
                  <a:cubicBezTo>
                    <a:pt x="11283" y="1"/>
                    <a:pt x="11213" y="3"/>
                    <a:pt x="11142" y="7"/>
                  </a:cubicBezTo>
                  <a:cubicBezTo>
                    <a:pt x="9975" y="107"/>
                    <a:pt x="8874" y="507"/>
                    <a:pt x="7940" y="1174"/>
                  </a:cubicBezTo>
                  <a:cubicBezTo>
                    <a:pt x="3503" y="4043"/>
                    <a:pt x="1" y="10881"/>
                    <a:pt x="234" y="16152"/>
                  </a:cubicBezTo>
                  <a:cubicBezTo>
                    <a:pt x="300" y="17558"/>
                    <a:pt x="782" y="20792"/>
                    <a:pt x="3599" y="20792"/>
                  </a:cubicBezTo>
                  <a:cubicBezTo>
                    <a:pt x="3655" y="20792"/>
                    <a:pt x="3712" y="20791"/>
                    <a:pt x="3770" y="20788"/>
                  </a:cubicBezTo>
                  <a:cubicBezTo>
                    <a:pt x="4904" y="20655"/>
                    <a:pt x="6005" y="20255"/>
                    <a:pt x="6939" y="19587"/>
                  </a:cubicBezTo>
                  <a:cubicBezTo>
                    <a:pt x="11376" y="16752"/>
                    <a:pt x="14912" y="9880"/>
                    <a:pt x="14645" y="4610"/>
                  </a:cubicBezTo>
                  <a:cubicBezTo>
                    <a:pt x="14580" y="3210"/>
                    <a:pt x="14102" y="1"/>
                    <a:pt x="1135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22;p73">
              <a:extLst>
                <a:ext uri="{FF2B5EF4-FFF2-40B4-BE49-F238E27FC236}">
                  <a16:creationId xmlns:a16="http://schemas.microsoft.com/office/drawing/2014/main" id="{D044244D-CF9D-91A9-785D-EAD99361529C}"/>
                </a:ext>
              </a:extLst>
            </p:cNvPr>
            <p:cNvSpPr/>
            <p:nvPr/>
          </p:nvSpPr>
          <p:spPr>
            <a:xfrm>
              <a:off x="6648106" y="665766"/>
              <a:ext cx="13435" cy="171857"/>
            </a:xfrm>
            <a:custGeom>
              <a:avLst/>
              <a:gdLst/>
              <a:ahLst/>
              <a:cxnLst/>
              <a:rect l="l" t="t" r="r" b="b"/>
              <a:pathLst>
                <a:path w="669" h="8580" extrusionOk="0">
                  <a:moveTo>
                    <a:pt x="588" y="0"/>
                  </a:moveTo>
                  <a:cubicBezTo>
                    <a:pt x="524" y="0"/>
                    <a:pt x="429" y="60"/>
                    <a:pt x="334" y="174"/>
                  </a:cubicBezTo>
                  <a:cubicBezTo>
                    <a:pt x="168" y="341"/>
                    <a:pt x="34" y="608"/>
                    <a:pt x="1" y="874"/>
                  </a:cubicBezTo>
                  <a:lnTo>
                    <a:pt x="1" y="7512"/>
                  </a:lnTo>
                  <a:lnTo>
                    <a:pt x="68" y="8580"/>
                  </a:lnTo>
                  <a:cubicBezTo>
                    <a:pt x="134" y="8580"/>
                    <a:pt x="234" y="8547"/>
                    <a:pt x="334" y="8413"/>
                  </a:cubicBezTo>
                  <a:cubicBezTo>
                    <a:pt x="368" y="8380"/>
                    <a:pt x="401" y="8346"/>
                    <a:pt x="435" y="8280"/>
                  </a:cubicBezTo>
                  <a:cubicBezTo>
                    <a:pt x="568" y="8113"/>
                    <a:pt x="635" y="7946"/>
                    <a:pt x="668" y="7746"/>
                  </a:cubicBezTo>
                  <a:lnTo>
                    <a:pt x="668" y="107"/>
                  </a:lnTo>
                  <a:cubicBezTo>
                    <a:pt x="668" y="35"/>
                    <a:pt x="637" y="0"/>
                    <a:pt x="58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23;p73">
              <a:extLst>
                <a:ext uri="{FF2B5EF4-FFF2-40B4-BE49-F238E27FC236}">
                  <a16:creationId xmlns:a16="http://schemas.microsoft.com/office/drawing/2014/main" id="{FF0CF488-39BC-05E0-A3BF-97C24CA9EC6D}"/>
                </a:ext>
              </a:extLst>
            </p:cNvPr>
            <p:cNvSpPr/>
            <p:nvPr/>
          </p:nvSpPr>
          <p:spPr>
            <a:xfrm>
              <a:off x="6597880" y="837603"/>
              <a:ext cx="54946" cy="78458"/>
            </a:xfrm>
            <a:custGeom>
              <a:avLst/>
              <a:gdLst/>
              <a:ahLst/>
              <a:cxnLst/>
              <a:rect l="l" t="t" r="r" b="b"/>
              <a:pathLst>
                <a:path w="2736" h="3917" extrusionOk="0">
                  <a:moveTo>
                    <a:pt x="1968" y="1"/>
                  </a:moveTo>
                  <a:lnTo>
                    <a:pt x="134" y="3103"/>
                  </a:lnTo>
                  <a:cubicBezTo>
                    <a:pt x="0" y="3303"/>
                    <a:pt x="33" y="3537"/>
                    <a:pt x="167" y="3770"/>
                  </a:cubicBezTo>
                  <a:cubicBezTo>
                    <a:pt x="246" y="3881"/>
                    <a:pt x="340" y="3917"/>
                    <a:pt x="420" y="3917"/>
                  </a:cubicBezTo>
                  <a:cubicBezTo>
                    <a:pt x="510" y="3917"/>
                    <a:pt x="583" y="3872"/>
                    <a:pt x="601" y="3837"/>
                  </a:cubicBezTo>
                  <a:lnTo>
                    <a:pt x="2735" y="435"/>
                  </a:lnTo>
                  <a:lnTo>
                    <a:pt x="196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24;p73">
              <a:extLst>
                <a:ext uri="{FF2B5EF4-FFF2-40B4-BE49-F238E27FC236}">
                  <a16:creationId xmlns:a16="http://schemas.microsoft.com/office/drawing/2014/main" id="{ED231E74-A8B1-E3E5-DC21-CE9D3BBB59C0}"/>
                </a:ext>
              </a:extLst>
            </p:cNvPr>
            <p:cNvSpPr/>
            <p:nvPr/>
          </p:nvSpPr>
          <p:spPr>
            <a:xfrm>
              <a:off x="6652805" y="818655"/>
              <a:ext cx="41551" cy="87852"/>
            </a:xfrm>
            <a:custGeom>
              <a:avLst/>
              <a:gdLst/>
              <a:ahLst/>
              <a:cxnLst/>
              <a:rect l="l" t="t" r="r" b="b"/>
              <a:pathLst>
                <a:path w="2069" h="4386" extrusionOk="0">
                  <a:moveTo>
                    <a:pt x="251" y="0"/>
                  </a:moveTo>
                  <a:cubicBezTo>
                    <a:pt x="219" y="0"/>
                    <a:pt x="151" y="38"/>
                    <a:pt x="100" y="113"/>
                  </a:cubicBezTo>
                  <a:cubicBezTo>
                    <a:pt x="34" y="213"/>
                    <a:pt x="0" y="313"/>
                    <a:pt x="0" y="413"/>
                  </a:cubicBezTo>
                  <a:lnTo>
                    <a:pt x="1802" y="4349"/>
                  </a:lnTo>
                  <a:cubicBezTo>
                    <a:pt x="1802" y="4375"/>
                    <a:pt x="1811" y="4386"/>
                    <a:pt x="1827" y="4386"/>
                  </a:cubicBezTo>
                  <a:cubicBezTo>
                    <a:pt x="1853" y="4386"/>
                    <a:pt x="1894" y="4357"/>
                    <a:pt x="1935" y="4316"/>
                  </a:cubicBezTo>
                  <a:cubicBezTo>
                    <a:pt x="1935" y="4283"/>
                    <a:pt x="1968" y="4283"/>
                    <a:pt x="1968" y="4249"/>
                  </a:cubicBezTo>
                  <a:cubicBezTo>
                    <a:pt x="2035" y="4183"/>
                    <a:pt x="2069" y="4082"/>
                    <a:pt x="2069" y="3982"/>
                  </a:cubicBezTo>
                  <a:lnTo>
                    <a:pt x="267" y="13"/>
                  </a:lnTo>
                  <a:cubicBezTo>
                    <a:pt x="267" y="5"/>
                    <a:pt x="261" y="0"/>
                    <a:pt x="2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25;p73">
              <a:extLst>
                <a:ext uri="{FF2B5EF4-FFF2-40B4-BE49-F238E27FC236}">
                  <a16:creationId xmlns:a16="http://schemas.microsoft.com/office/drawing/2014/main" id="{06E965FA-D9D7-C0F6-28C7-2F9DF8A7A7B9}"/>
                </a:ext>
              </a:extLst>
            </p:cNvPr>
            <p:cNvSpPr/>
            <p:nvPr/>
          </p:nvSpPr>
          <p:spPr>
            <a:xfrm>
              <a:off x="6633526" y="792756"/>
              <a:ext cx="44443" cy="58347"/>
            </a:xfrm>
            <a:custGeom>
              <a:avLst/>
              <a:gdLst/>
              <a:ahLst/>
              <a:cxnLst/>
              <a:rect l="l" t="t" r="r" b="b"/>
              <a:pathLst>
                <a:path w="2213" h="2913" extrusionOk="0">
                  <a:moveTo>
                    <a:pt x="1561" y="0"/>
                  </a:moveTo>
                  <a:cubicBezTo>
                    <a:pt x="1438" y="0"/>
                    <a:pt x="1303" y="34"/>
                    <a:pt x="1161" y="105"/>
                  </a:cubicBezTo>
                  <a:cubicBezTo>
                    <a:pt x="493" y="539"/>
                    <a:pt x="93" y="1239"/>
                    <a:pt x="26" y="2006"/>
                  </a:cubicBezTo>
                  <a:cubicBezTo>
                    <a:pt x="1" y="2566"/>
                    <a:pt x="266" y="2912"/>
                    <a:pt x="645" y="2912"/>
                  </a:cubicBezTo>
                  <a:cubicBezTo>
                    <a:pt x="763" y="2912"/>
                    <a:pt x="892" y="2878"/>
                    <a:pt x="1027" y="2807"/>
                  </a:cubicBezTo>
                  <a:cubicBezTo>
                    <a:pt x="1694" y="2407"/>
                    <a:pt x="2128" y="1673"/>
                    <a:pt x="2161" y="906"/>
                  </a:cubicBezTo>
                  <a:cubicBezTo>
                    <a:pt x="2212" y="346"/>
                    <a:pt x="1953" y="0"/>
                    <a:pt x="156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26;p73">
              <a:extLst>
                <a:ext uri="{FF2B5EF4-FFF2-40B4-BE49-F238E27FC236}">
                  <a16:creationId xmlns:a16="http://schemas.microsoft.com/office/drawing/2014/main" id="{51E3B394-FE6E-0B77-9D86-8763E6227B5B}"/>
                </a:ext>
              </a:extLst>
            </p:cNvPr>
            <p:cNvSpPr/>
            <p:nvPr/>
          </p:nvSpPr>
          <p:spPr>
            <a:xfrm>
              <a:off x="6033160" y="2571620"/>
              <a:ext cx="22111" cy="724786"/>
            </a:xfrm>
            <a:custGeom>
              <a:avLst/>
              <a:gdLst/>
              <a:ahLst/>
              <a:cxnLst/>
              <a:rect l="l" t="t" r="r" b="b"/>
              <a:pathLst>
                <a:path w="1101" h="36185" extrusionOk="0">
                  <a:moveTo>
                    <a:pt x="550" y="0"/>
                  </a:moveTo>
                  <a:cubicBezTo>
                    <a:pt x="275" y="0"/>
                    <a:pt x="0" y="175"/>
                    <a:pt x="0" y="526"/>
                  </a:cubicBezTo>
                  <a:lnTo>
                    <a:pt x="0" y="35617"/>
                  </a:lnTo>
                  <a:cubicBezTo>
                    <a:pt x="0" y="35918"/>
                    <a:pt x="234" y="36184"/>
                    <a:pt x="567" y="36184"/>
                  </a:cubicBezTo>
                  <a:cubicBezTo>
                    <a:pt x="867" y="36184"/>
                    <a:pt x="1101" y="35918"/>
                    <a:pt x="1101" y="35617"/>
                  </a:cubicBezTo>
                  <a:lnTo>
                    <a:pt x="1101" y="526"/>
                  </a:lnTo>
                  <a:cubicBezTo>
                    <a:pt x="1101" y="175"/>
                    <a:pt x="826" y="0"/>
                    <a:pt x="55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27;p73">
              <a:extLst>
                <a:ext uri="{FF2B5EF4-FFF2-40B4-BE49-F238E27FC236}">
                  <a16:creationId xmlns:a16="http://schemas.microsoft.com/office/drawing/2014/main" id="{F2521DC9-E2BF-2FC8-ED43-EF0132F0FE2E}"/>
                </a:ext>
              </a:extLst>
            </p:cNvPr>
            <p:cNvSpPr/>
            <p:nvPr/>
          </p:nvSpPr>
          <p:spPr>
            <a:xfrm>
              <a:off x="6250352" y="2472752"/>
              <a:ext cx="242376" cy="567750"/>
            </a:xfrm>
            <a:custGeom>
              <a:avLst/>
              <a:gdLst/>
              <a:ahLst/>
              <a:cxnLst/>
              <a:rect l="l" t="t" r="r" b="b"/>
              <a:pathLst>
                <a:path w="12069" h="28345" extrusionOk="0">
                  <a:moveTo>
                    <a:pt x="704" y="0"/>
                  </a:moveTo>
                  <a:cubicBezTo>
                    <a:pt x="355" y="0"/>
                    <a:pt x="1" y="332"/>
                    <a:pt x="193" y="758"/>
                  </a:cubicBezTo>
                  <a:lnTo>
                    <a:pt x="10934" y="28011"/>
                  </a:lnTo>
                  <a:cubicBezTo>
                    <a:pt x="11034" y="28211"/>
                    <a:pt x="11234" y="28345"/>
                    <a:pt x="11434" y="28345"/>
                  </a:cubicBezTo>
                  <a:cubicBezTo>
                    <a:pt x="11501" y="28345"/>
                    <a:pt x="11568" y="28311"/>
                    <a:pt x="11634" y="28278"/>
                  </a:cubicBezTo>
                  <a:cubicBezTo>
                    <a:pt x="11935" y="28178"/>
                    <a:pt x="12068" y="27844"/>
                    <a:pt x="11968" y="27577"/>
                  </a:cubicBezTo>
                  <a:lnTo>
                    <a:pt x="1194" y="358"/>
                  </a:lnTo>
                  <a:cubicBezTo>
                    <a:pt x="1097" y="105"/>
                    <a:pt x="902" y="0"/>
                    <a:pt x="70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28;p73">
              <a:extLst>
                <a:ext uri="{FF2B5EF4-FFF2-40B4-BE49-F238E27FC236}">
                  <a16:creationId xmlns:a16="http://schemas.microsoft.com/office/drawing/2014/main" id="{D9FA3A46-3C92-60AC-A62D-47D3005F0DFD}"/>
                </a:ext>
              </a:extLst>
            </p:cNvPr>
            <p:cNvSpPr/>
            <p:nvPr/>
          </p:nvSpPr>
          <p:spPr>
            <a:xfrm>
              <a:off x="5619822" y="2520003"/>
              <a:ext cx="850112" cy="455022"/>
            </a:xfrm>
            <a:custGeom>
              <a:avLst/>
              <a:gdLst/>
              <a:ahLst/>
              <a:cxnLst/>
              <a:rect l="l" t="t" r="r" b="b"/>
              <a:pathLst>
                <a:path w="42331" h="22717" extrusionOk="0">
                  <a:moveTo>
                    <a:pt x="21149" y="0"/>
                  </a:moveTo>
                  <a:cubicBezTo>
                    <a:pt x="20982" y="0"/>
                    <a:pt x="20849" y="67"/>
                    <a:pt x="20749" y="167"/>
                  </a:cubicBezTo>
                  <a:lnTo>
                    <a:pt x="334" y="21716"/>
                  </a:lnTo>
                  <a:cubicBezTo>
                    <a:pt x="1" y="22101"/>
                    <a:pt x="357" y="22603"/>
                    <a:pt x="767" y="22603"/>
                  </a:cubicBezTo>
                  <a:cubicBezTo>
                    <a:pt x="891" y="22603"/>
                    <a:pt x="1019" y="22558"/>
                    <a:pt x="1135" y="22450"/>
                  </a:cubicBezTo>
                  <a:lnTo>
                    <a:pt x="21149" y="1335"/>
                  </a:lnTo>
                  <a:lnTo>
                    <a:pt x="41163" y="22550"/>
                  </a:lnTo>
                  <a:cubicBezTo>
                    <a:pt x="41263" y="22650"/>
                    <a:pt x="41397" y="22717"/>
                    <a:pt x="41564" y="22717"/>
                  </a:cubicBezTo>
                  <a:cubicBezTo>
                    <a:pt x="42064" y="22717"/>
                    <a:pt x="42331" y="22150"/>
                    <a:pt x="41997" y="21783"/>
                  </a:cubicBezTo>
                  <a:lnTo>
                    <a:pt x="21549" y="167"/>
                  </a:lnTo>
                  <a:cubicBezTo>
                    <a:pt x="21449" y="67"/>
                    <a:pt x="21283" y="0"/>
                    <a:pt x="2114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29;p73">
              <a:extLst>
                <a:ext uri="{FF2B5EF4-FFF2-40B4-BE49-F238E27FC236}">
                  <a16:creationId xmlns:a16="http://schemas.microsoft.com/office/drawing/2014/main" id="{1AA8C1AD-6957-75EA-3A57-0F237A4712BF}"/>
                </a:ext>
              </a:extLst>
            </p:cNvPr>
            <p:cNvSpPr/>
            <p:nvPr/>
          </p:nvSpPr>
          <p:spPr>
            <a:xfrm>
              <a:off x="5595703" y="2473073"/>
              <a:ext cx="242376" cy="567430"/>
            </a:xfrm>
            <a:custGeom>
              <a:avLst/>
              <a:gdLst/>
              <a:ahLst/>
              <a:cxnLst/>
              <a:rect l="l" t="t" r="r" b="b"/>
              <a:pathLst>
                <a:path w="12069" h="28329" extrusionOk="0">
                  <a:moveTo>
                    <a:pt x="11362" y="1"/>
                  </a:moveTo>
                  <a:cubicBezTo>
                    <a:pt x="11165" y="1"/>
                    <a:pt x="10971" y="103"/>
                    <a:pt x="10875" y="342"/>
                  </a:cubicBezTo>
                  <a:lnTo>
                    <a:pt x="101" y="27595"/>
                  </a:lnTo>
                  <a:cubicBezTo>
                    <a:pt x="1" y="27862"/>
                    <a:pt x="134" y="28162"/>
                    <a:pt x="434" y="28295"/>
                  </a:cubicBezTo>
                  <a:cubicBezTo>
                    <a:pt x="501" y="28295"/>
                    <a:pt x="568" y="28329"/>
                    <a:pt x="635" y="28329"/>
                  </a:cubicBezTo>
                  <a:cubicBezTo>
                    <a:pt x="835" y="28329"/>
                    <a:pt x="1035" y="28195"/>
                    <a:pt x="1135" y="27995"/>
                  </a:cubicBezTo>
                  <a:lnTo>
                    <a:pt x="11876" y="776"/>
                  </a:lnTo>
                  <a:cubicBezTo>
                    <a:pt x="12068" y="326"/>
                    <a:pt x="11712" y="1"/>
                    <a:pt x="1136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30;p73">
              <a:extLst>
                <a:ext uri="{FF2B5EF4-FFF2-40B4-BE49-F238E27FC236}">
                  <a16:creationId xmlns:a16="http://schemas.microsoft.com/office/drawing/2014/main" id="{A36D47D0-02CA-1499-11D9-D14032FB8AEC}"/>
                </a:ext>
              </a:extLst>
            </p:cNvPr>
            <p:cNvSpPr/>
            <p:nvPr/>
          </p:nvSpPr>
          <p:spPr>
            <a:xfrm>
              <a:off x="6442461" y="2958300"/>
              <a:ext cx="51592" cy="84887"/>
            </a:xfrm>
            <a:custGeom>
              <a:avLst/>
              <a:gdLst/>
              <a:ahLst/>
              <a:cxnLst/>
              <a:rect l="l" t="t" r="r" b="b"/>
              <a:pathLst>
                <a:path w="2569" h="4238" extrusionOk="0">
                  <a:moveTo>
                    <a:pt x="1134" y="1"/>
                  </a:moveTo>
                  <a:lnTo>
                    <a:pt x="0" y="401"/>
                  </a:lnTo>
                  <a:lnTo>
                    <a:pt x="1301" y="3904"/>
                  </a:lnTo>
                  <a:lnTo>
                    <a:pt x="1301" y="3970"/>
                  </a:lnTo>
                  <a:cubicBezTo>
                    <a:pt x="1335" y="4037"/>
                    <a:pt x="1401" y="4104"/>
                    <a:pt x="1468" y="4137"/>
                  </a:cubicBezTo>
                  <a:cubicBezTo>
                    <a:pt x="1618" y="4204"/>
                    <a:pt x="1768" y="4237"/>
                    <a:pt x="1914" y="4237"/>
                  </a:cubicBezTo>
                  <a:cubicBezTo>
                    <a:pt x="2060" y="4237"/>
                    <a:pt x="2202" y="4204"/>
                    <a:pt x="2335" y="4137"/>
                  </a:cubicBezTo>
                  <a:cubicBezTo>
                    <a:pt x="2435" y="4104"/>
                    <a:pt x="2535" y="4004"/>
                    <a:pt x="2569" y="3904"/>
                  </a:cubicBezTo>
                  <a:cubicBezTo>
                    <a:pt x="2569" y="3870"/>
                    <a:pt x="2569" y="3870"/>
                    <a:pt x="2569" y="3837"/>
                  </a:cubicBezTo>
                  <a:cubicBezTo>
                    <a:pt x="2569" y="3803"/>
                    <a:pt x="2569" y="3770"/>
                    <a:pt x="2569" y="3737"/>
                  </a:cubicBezTo>
                  <a:lnTo>
                    <a:pt x="1134"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331;p73">
              <a:extLst>
                <a:ext uri="{FF2B5EF4-FFF2-40B4-BE49-F238E27FC236}">
                  <a16:creationId xmlns:a16="http://schemas.microsoft.com/office/drawing/2014/main" id="{2855ECBF-F535-89D3-BFFA-0AC855149015}"/>
                </a:ext>
              </a:extLst>
            </p:cNvPr>
            <p:cNvSpPr/>
            <p:nvPr/>
          </p:nvSpPr>
          <p:spPr>
            <a:xfrm>
              <a:off x="5594377" y="2958300"/>
              <a:ext cx="51592" cy="84887"/>
            </a:xfrm>
            <a:custGeom>
              <a:avLst/>
              <a:gdLst/>
              <a:ahLst/>
              <a:cxnLst/>
              <a:rect l="l" t="t" r="r" b="b"/>
              <a:pathLst>
                <a:path w="2569" h="4238" extrusionOk="0">
                  <a:moveTo>
                    <a:pt x="1434" y="1"/>
                  </a:moveTo>
                  <a:lnTo>
                    <a:pt x="0" y="3737"/>
                  </a:lnTo>
                  <a:cubicBezTo>
                    <a:pt x="0" y="3770"/>
                    <a:pt x="0" y="3803"/>
                    <a:pt x="0" y="3837"/>
                  </a:cubicBezTo>
                  <a:lnTo>
                    <a:pt x="0" y="3904"/>
                  </a:lnTo>
                  <a:cubicBezTo>
                    <a:pt x="33" y="4004"/>
                    <a:pt x="100" y="4104"/>
                    <a:pt x="200" y="4137"/>
                  </a:cubicBezTo>
                  <a:cubicBezTo>
                    <a:pt x="334" y="4204"/>
                    <a:pt x="484" y="4237"/>
                    <a:pt x="634" y="4237"/>
                  </a:cubicBezTo>
                  <a:cubicBezTo>
                    <a:pt x="784" y="4237"/>
                    <a:pt x="934" y="4204"/>
                    <a:pt x="1068" y="4137"/>
                  </a:cubicBezTo>
                  <a:cubicBezTo>
                    <a:pt x="1134" y="4104"/>
                    <a:pt x="1201" y="4037"/>
                    <a:pt x="1234" y="3970"/>
                  </a:cubicBezTo>
                  <a:lnTo>
                    <a:pt x="1234" y="3904"/>
                  </a:lnTo>
                  <a:lnTo>
                    <a:pt x="2569" y="401"/>
                  </a:lnTo>
                  <a:lnTo>
                    <a:pt x="1434"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32;p73">
              <a:extLst>
                <a:ext uri="{FF2B5EF4-FFF2-40B4-BE49-F238E27FC236}">
                  <a16:creationId xmlns:a16="http://schemas.microsoft.com/office/drawing/2014/main" id="{861E3560-AE9A-1C4A-14CE-4A51413D0C35}"/>
                </a:ext>
              </a:extLst>
            </p:cNvPr>
            <p:cNvSpPr/>
            <p:nvPr/>
          </p:nvSpPr>
          <p:spPr>
            <a:xfrm>
              <a:off x="6031814" y="3227903"/>
              <a:ext cx="24802" cy="72509"/>
            </a:xfrm>
            <a:custGeom>
              <a:avLst/>
              <a:gdLst/>
              <a:ahLst/>
              <a:cxnLst/>
              <a:rect l="l" t="t" r="r" b="b"/>
              <a:pathLst>
                <a:path w="1235" h="3620" extrusionOk="0">
                  <a:moveTo>
                    <a:pt x="617" y="0"/>
                  </a:moveTo>
                  <a:cubicBezTo>
                    <a:pt x="401" y="0"/>
                    <a:pt x="184" y="50"/>
                    <a:pt x="0" y="150"/>
                  </a:cubicBezTo>
                  <a:lnTo>
                    <a:pt x="0" y="3253"/>
                  </a:lnTo>
                  <a:cubicBezTo>
                    <a:pt x="0" y="3353"/>
                    <a:pt x="67" y="3453"/>
                    <a:pt x="167" y="3520"/>
                  </a:cubicBezTo>
                  <a:cubicBezTo>
                    <a:pt x="317" y="3586"/>
                    <a:pt x="467" y="3620"/>
                    <a:pt x="617" y="3620"/>
                  </a:cubicBezTo>
                  <a:cubicBezTo>
                    <a:pt x="768" y="3620"/>
                    <a:pt x="918" y="3586"/>
                    <a:pt x="1068" y="3520"/>
                  </a:cubicBezTo>
                  <a:cubicBezTo>
                    <a:pt x="1168" y="3453"/>
                    <a:pt x="1235" y="3353"/>
                    <a:pt x="1235" y="3253"/>
                  </a:cubicBezTo>
                  <a:lnTo>
                    <a:pt x="1235" y="150"/>
                  </a:lnTo>
                  <a:cubicBezTo>
                    <a:pt x="1051" y="50"/>
                    <a:pt x="834" y="0"/>
                    <a:pt x="61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333;p73">
              <a:extLst>
                <a:ext uri="{FF2B5EF4-FFF2-40B4-BE49-F238E27FC236}">
                  <a16:creationId xmlns:a16="http://schemas.microsoft.com/office/drawing/2014/main" id="{66E8F477-0CC8-6E73-1F0F-4A4E3437C957}"/>
                </a:ext>
              </a:extLst>
            </p:cNvPr>
            <p:cNvSpPr/>
            <p:nvPr/>
          </p:nvSpPr>
          <p:spPr>
            <a:xfrm>
              <a:off x="5539432" y="1694647"/>
              <a:ext cx="995490" cy="1075451"/>
            </a:xfrm>
            <a:custGeom>
              <a:avLst/>
              <a:gdLst/>
              <a:ahLst/>
              <a:cxnLst/>
              <a:rect l="l" t="t" r="r" b="b"/>
              <a:pathLst>
                <a:path w="49570" h="53692" extrusionOk="0">
                  <a:moveTo>
                    <a:pt x="15096" y="1"/>
                  </a:moveTo>
                  <a:cubicBezTo>
                    <a:pt x="12979" y="1"/>
                    <a:pt x="10447" y="1385"/>
                    <a:pt x="7473" y="3046"/>
                  </a:cubicBezTo>
                  <a:cubicBezTo>
                    <a:pt x="3804" y="5047"/>
                    <a:pt x="901" y="7616"/>
                    <a:pt x="334" y="14487"/>
                  </a:cubicBezTo>
                  <a:cubicBezTo>
                    <a:pt x="1" y="18657"/>
                    <a:pt x="334" y="26629"/>
                    <a:pt x="1168" y="32667"/>
                  </a:cubicBezTo>
                  <a:cubicBezTo>
                    <a:pt x="2403" y="42741"/>
                    <a:pt x="3904" y="42774"/>
                    <a:pt x="6072" y="44442"/>
                  </a:cubicBezTo>
                  <a:cubicBezTo>
                    <a:pt x="9841" y="47377"/>
                    <a:pt x="18314" y="51447"/>
                    <a:pt x="21883" y="52848"/>
                  </a:cubicBezTo>
                  <a:cubicBezTo>
                    <a:pt x="23389" y="53446"/>
                    <a:pt x="24832" y="53691"/>
                    <a:pt x="26209" y="53691"/>
                  </a:cubicBezTo>
                  <a:cubicBezTo>
                    <a:pt x="30749" y="53691"/>
                    <a:pt x="34574" y="51022"/>
                    <a:pt x="37594" y="49512"/>
                  </a:cubicBezTo>
                  <a:cubicBezTo>
                    <a:pt x="41230" y="47678"/>
                    <a:pt x="44699" y="45610"/>
                    <a:pt x="48068" y="43308"/>
                  </a:cubicBezTo>
                  <a:cubicBezTo>
                    <a:pt x="49036" y="42607"/>
                    <a:pt x="49570" y="41874"/>
                    <a:pt x="49536" y="41106"/>
                  </a:cubicBezTo>
                  <a:cubicBezTo>
                    <a:pt x="49536" y="40806"/>
                    <a:pt x="49536" y="39539"/>
                    <a:pt x="49536" y="39238"/>
                  </a:cubicBezTo>
                  <a:cubicBezTo>
                    <a:pt x="49536" y="38271"/>
                    <a:pt x="48669" y="37204"/>
                    <a:pt x="46868" y="36036"/>
                  </a:cubicBezTo>
                  <a:cubicBezTo>
                    <a:pt x="43532" y="33868"/>
                    <a:pt x="33792" y="28431"/>
                    <a:pt x="29088" y="25829"/>
                  </a:cubicBezTo>
                  <a:cubicBezTo>
                    <a:pt x="29088" y="25829"/>
                    <a:pt x="29088" y="25795"/>
                    <a:pt x="29055" y="25795"/>
                  </a:cubicBezTo>
                  <a:cubicBezTo>
                    <a:pt x="25452" y="23627"/>
                    <a:pt x="24352" y="14287"/>
                    <a:pt x="21883" y="6381"/>
                  </a:cubicBezTo>
                  <a:cubicBezTo>
                    <a:pt x="21049" y="3680"/>
                    <a:pt x="19982" y="2145"/>
                    <a:pt x="18748" y="1445"/>
                  </a:cubicBezTo>
                  <a:cubicBezTo>
                    <a:pt x="18447" y="1278"/>
                    <a:pt x="17380" y="677"/>
                    <a:pt x="17146" y="544"/>
                  </a:cubicBezTo>
                  <a:cubicBezTo>
                    <a:pt x="16512" y="167"/>
                    <a:pt x="15829" y="1"/>
                    <a:pt x="150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334;p73">
              <a:extLst>
                <a:ext uri="{FF2B5EF4-FFF2-40B4-BE49-F238E27FC236}">
                  <a16:creationId xmlns:a16="http://schemas.microsoft.com/office/drawing/2014/main" id="{1F44A1FE-2DE5-2143-FF48-217F4C571168}"/>
                </a:ext>
              </a:extLst>
            </p:cNvPr>
            <p:cNvSpPr/>
            <p:nvPr/>
          </p:nvSpPr>
          <p:spPr>
            <a:xfrm>
              <a:off x="5609781" y="2183920"/>
              <a:ext cx="939881" cy="547820"/>
            </a:xfrm>
            <a:custGeom>
              <a:avLst/>
              <a:gdLst/>
              <a:ahLst/>
              <a:cxnLst/>
              <a:rect l="l" t="t" r="r" b="b"/>
              <a:pathLst>
                <a:path w="46801" h="27350" extrusionOk="0">
                  <a:moveTo>
                    <a:pt x="23050" y="1"/>
                  </a:moveTo>
                  <a:cubicBezTo>
                    <a:pt x="23050" y="1"/>
                    <a:pt x="0" y="13577"/>
                    <a:pt x="1001" y="16079"/>
                  </a:cubicBezTo>
                  <a:cubicBezTo>
                    <a:pt x="2002" y="18614"/>
                    <a:pt x="13910" y="24752"/>
                    <a:pt x="18380" y="26520"/>
                  </a:cubicBezTo>
                  <a:cubicBezTo>
                    <a:pt x="19880" y="27107"/>
                    <a:pt x="21318" y="27349"/>
                    <a:pt x="22690" y="27349"/>
                  </a:cubicBezTo>
                  <a:cubicBezTo>
                    <a:pt x="27237" y="27349"/>
                    <a:pt x="31068" y="24696"/>
                    <a:pt x="34091" y="23184"/>
                  </a:cubicBezTo>
                  <a:cubicBezTo>
                    <a:pt x="37727" y="21349"/>
                    <a:pt x="41196" y="19281"/>
                    <a:pt x="44532" y="16980"/>
                  </a:cubicBezTo>
                  <a:cubicBezTo>
                    <a:pt x="46800" y="15378"/>
                    <a:pt x="46600" y="13711"/>
                    <a:pt x="43365" y="11609"/>
                  </a:cubicBezTo>
                  <a:cubicBezTo>
                    <a:pt x="38895" y="8707"/>
                    <a:pt x="23050" y="1"/>
                    <a:pt x="2305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335;p73">
              <a:extLst>
                <a:ext uri="{FF2B5EF4-FFF2-40B4-BE49-F238E27FC236}">
                  <a16:creationId xmlns:a16="http://schemas.microsoft.com/office/drawing/2014/main" id="{7FF12E7F-5AB4-A672-FEEA-16E55282F431}"/>
                </a:ext>
              </a:extLst>
            </p:cNvPr>
            <p:cNvSpPr/>
            <p:nvPr/>
          </p:nvSpPr>
          <p:spPr>
            <a:xfrm>
              <a:off x="5570921" y="1694367"/>
              <a:ext cx="342346" cy="200280"/>
            </a:xfrm>
            <a:custGeom>
              <a:avLst/>
              <a:gdLst/>
              <a:ahLst/>
              <a:cxnLst/>
              <a:rect l="l" t="t" r="r" b="b"/>
              <a:pathLst>
                <a:path w="17047" h="9999" extrusionOk="0">
                  <a:moveTo>
                    <a:pt x="13542" y="1"/>
                  </a:moveTo>
                  <a:cubicBezTo>
                    <a:pt x="11433" y="1"/>
                    <a:pt x="8892" y="1383"/>
                    <a:pt x="5905" y="3026"/>
                  </a:cubicBezTo>
                  <a:cubicBezTo>
                    <a:pt x="3403" y="4394"/>
                    <a:pt x="1268" y="5995"/>
                    <a:pt x="1" y="9031"/>
                  </a:cubicBezTo>
                  <a:lnTo>
                    <a:pt x="1668" y="9998"/>
                  </a:lnTo>
                  <a:cubicBezTo>
                    <a:pt x="2936" y="6963"/>
                    <a:pt x="5071" y="5328"/>
                    <a:pt x="7573" y="3960"/>
                  </a:cubicBezTo>
                  <a:cubicBezTo>
                    <a:pt x="10558" y="2327"/>
                    <a:pt x="13095" y="928"/>
                    <a:pt x="15212" y="928"/>
                  </a:cubicBezTo>
                  <a:cubicBezTo>
                    <a:pt x="15863" y="928"/>
                    <a:pt x="16474" y="1061"/>
                    <a:pt x="17046" y="1359"/>
                  </a:cubicBezTo>
                  <a:cubicBezTo>
                    <a:pt x="16646" y="1125"/>
                    <a:pt x="15779" y="658"/>
                    <a:pt x="15545" y="525"/>
                  </a:cubicBezTo>
                  <a:cubicBezTo>
                    <a:pt x="14927" y="161"/>
                    <a:pt x="14260" y="1"/>
                    <a:pt x="1354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36;p73">
              <a:extLst>
                <a:ext uri="{FF2B5EF4-FFF2-40B4-BE49-F238E27FC236}">
                  <a16:creationId xmlns:a16="http://schemas.microsoft.com/office/drawing/2014/main" id="{529E71FE-9DE5-6B1B-7394-FCD63A448ED8}"/>
                </a:ext>
              </a:extLst>
            </p:cNvPr>
            <p:cNvSpPr/>
            <p:nvPr/>
          </p:nvSpPr>
          <p:spPr>
            <a:xfrm>
              <a:off x="5567567" y="1713135"/>
              <a:ext cx="601591" cy="830945"/>
            </a:xfrm>
            <a:custGeom>
              <a:avLst/>
              <a:gdLst/>
              <a:ahLst/>
              <a:cxnLst/>
              <a:rect l="l" t="t" r="r" b="b"/>
              <a:pathLst>
                <a:path w="29956" h="41485" extrusionOk="0">
                  <a:moveTo>
                    <a:pt x="15400" y="0"/>
                  </a:moveTo>
                  <a:cubicBezTo>
                    <a:pt x="13288" y="0"/>
                    <a:pt x="10745" y="1396"/>
                    <a:pt x="7773" y="3023"/>
                  </a:cubicBezTo>
                  <a:cubicBezTo>
                    <a:pt x="4070" y="5058"/>
                    <a:pt x="1135" y="7627"/>
                    <a:pt x="568" y="14465"/>
                  </a:cubicBezTo>
                  <a:cubicBezTo>
                    <a:pt x="1" y="21303"/>
                    <a:pt x="1268" y="38415"/>
                    <a:pt x="3637" y="40383"/>
                  </a:cubicBezTo>
                  <a:cubicBezTo>
                    <a:pt x="3703" y="40450"/>
                    <a:pt x="4271" y="40984"/>
                    <a:pt x="4871" y="41484"/>
                  </a:cubicBezTo>
                  <a:cubicBezTo>
                    <a:pt x="7703" y="35820"/>
                    <a:pt x="23813" y="26122"/>
                    <a:pt x="29549" y="26122"/>
                  </a:cubicBezTo>
                  <a:cubicBezTo>
                    <a:pt x="29691" y="26122"/>
                    <a:pt x="29827" y="26128"/>
                    <a:pt x="29956" y="26140"/>
                  </a:cubicBezTo>
                  <a:cubicBezTo>
                    <a:pt x="26320" y="23972"/>
                    <a:pt x="22984" y="13364"/>
                    <a:pt x="20482" y="5458"/>
                  </a:cubicBezTo>
                  <a:cubicBezTo>
                    <a:pt x="19226" y="1421"/>
                    <a:pt x="17532" y="0"/>
                    <a:pt x="1540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37;p73">
              <a:extLst>
                <a:ext uri="{FF2B5EF4-FFF2-40B4-BE49-F238E27FC236}">
                  <a16:creationId xmlns:a16="http://schemas.microsoft.com/office/drawing/2014/main" id="{216A9D8C-69A8-36E2-3EBC-AA25CBC7D288}"/>
                </a:ext>
              </a:extLst>
            </p:cNvPr>
            <p:cNvSpPr/>
            <p:nvPr/>
          </p:nvSpPr>
          <p:spPr>
            <a:xfrm>
              <a:off x="5567567" y="1713135"/>
              <a:ext cx="601591" cy="830945"/>
            </a:xfrm>
            <a:custGeom>
              <a:avLst/>
              <a:gdLst/>
              <a:ahLst/>
              <a:cxnLst/>
              <a:rect l="l" t="t" r="r" b="b"/>
              <a:pathLst>
                <a:path w="29956" h="41485" extrusionOk="0">
                  <a:moveTo>
                    <a:pt x="15400" y="0"/>
                  </a:moveTo>
                  <a:cubicBezTo>
                    <a:pt x="13288" y="0"/>
                    <a:pt x="10745" y="1396"/>
                    <a:pt x="7773" y="3023"/>
                  </a:cubicBezTo>
                  <a:cubicBezTo>
                    <a:pt x="4070" y="5058"/>
                    <a:pt x="1135" y="7627"/>
                    <a:pt x="568" y="14465"/>
                  </a:cubicBezTo>
                  <a:cubicBezTo>
                    <a:pt x="1" y="21303"/>
                    <a:pt x="1268" y="38415"/>
                    <a:pt x="3637" y="40383"/>
                  </a:cubicBezTo>
                  <a:cubicBezTo>
                    <a:pt x="3703" y="40450"/>
                    <a:pt x="4271" y="40984"/>
                    <a:pt x="4871" y="41484"/>
                  </a:cubicBezTo>
                  <a:cubicBezTo>
                    <a:pt x="7703" y="35820"/>
                    <a:pt x="23813" y="26122"/>
                    <a:pt x="29549" y="26122"/>
                  </a:cubicBezTo>
                  <a:cubicBezTo>
                    <a:pt x="29691" y="26122"/>
                    <a:pt x="29827" y="26128"/>
                    <a:pt x="29956" y="26140"/>
                  </a:cubicBezTo>
                  <a:cubicBezTo>
                    <a:pt x="26320" y="23972"/>
                    <a:pt x="22984" y="13364"/>
                    <a:pt x="20482" y="5458"/>
                  </a:cubicBezTo>
                  <a:cubicBezTo>
                    <a:pt x="19226" y="1421"/>
                    <a:pt x="17532" y="0"/>
                    <a:pt x="154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38;p73">
              <a:extLst>
                <a:ext uri="{FF2B5EF4-FFF2-40B4-BE49-F238E27FC236}">
                  <a16:creationId xmlns:a16="http://schemas.microsoft.com/office/drawing/2014/main" id="{DDF277CB-2925-E4DD-B039-91A272B2F1FA}"/>
                </a:ext>
              </a:extLst>
            </p:cNvPr>
            <p:cNvSpPr/>
            <p:nvPr/>
          </p:nvSpPr>
          <p:spPr>
            <a:xfrm>
              <a:off x="8268583" y="3106642"/>
              <a:ext cx="308186" cy="149103"/>
            </a:xfrm>
            <a:custGeom>
              <a:avLst/>
              <a:gdLst/>
              <a:ahLst/>
              <a:cxnLst/>
              <a:rect l="l" t="t" r="r" b="b"/>
              <a:pathLst>
                <a:path w="15346" h="7444" extrusionOk="0">
                  <a:moveTo>
                    <a:pt x="34" y="0"/>
                  </a:moveTo>
                  <a:cubicBezTo>
                    <a:pt x="1" y="367"/>
                    <a:pt x="34" y="734"/>
                    <a:pt x="134" y="1067"/>
                  </a:cubicBezTo>
                  <a:cubicBezTo>
                    <a:pt x="301" y="1368"/>
                    <a:pt x="1202" y="2001"/>
                    <a:pt x="2202" y="2502"/>
                  </a:cubicBezTo>
                  <a:cubicBezTo>
                    <a:pt x="3003" y="2869"/>
                    <a:pt x="3303" y="3402"/>
                    <a:pt x="4304" y="4537"/>
                  </a:cubicBezTo>
                  <a:cubicBezTo>
                    <a:pt x="5171" y="5504"/>
                    <a:pt x="6272" y="6271"/>
                    <a:pt x="7506" y="6772"/>
                  </a:cubicBezTo>
                  <a:cubicBezTo>
                    <a:pt x="8463" y="7173"/>
                    <a:pt x="9584" y="7443"/>
                    <a:pt x="10725" y="7443"/>
                  </a:cubicBezTo>
                  <a:cubicBezTo>
                    <a:pt x="11573" y="7443"/>
                    <a:pt x="12433" y="7294"/>
                    <a:pt x="13244" y="6938"/>
                  </a:cubicBezTo>
                  <a:cubicBezTo>
                    <a:pt x="14011" y="6605"/>
                    <a:pt x="14711" y="6104"/>
                    <a:pt x="15278" y="5504"/>
                  </a:cubicBezTo>
                  <a:cubicBezTo>
                    <a:pt x="15312" y="5304"/>
                    <a:pt x="15345" y="5104"/>
                    <a:pt x="15312" y="4904"/>
                  </a:cubicBezTo>
                  <a:lnTo>
                    <a:pt x="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39;p73">
              <a:extLst>
                <a:ext uri="{FF2B5EF4-FFF2-40B4-BE49-F238E27FC236}">
                  <a16:creationId xmlns:a16="http://schemas.microsoft.com/office/drawing/2014/main" id="{B85C9428-657D-CA05-CBC1-F99E9A4A47EA}"/>
                </a:ext>
              </a:extLst>
            </p:cNvPr>
            <p:cNvSpPr/>
            <p:nvPr/>
          </p:nvSpPr>
          <p:spPr>
            <a:xfrm>
              <a:off x="8263221" y="3001384"/>
              <a:ext cx="328951" cy="235292"/>
            </a:xfrm>
            <a:custGeom>
              <a:avLst/>
              <a:gdLst/>
              <a:ahLst/>
              <a:cxnLst/>
              <a:rect l="l" t="t" r="r" b="b"/>
              <a:pathLst>
                <a:path w="16380" h="11747" extrusionOk="0">
                  <a:moveTo>
                    <a:pt x="5470" y="0"/>
                  </a:moveTo>
                  <a:cubicBezTo>
                    <a:pt x="4734" y="0"/>
                    <a:pt x="3742" y="174"/>
                    <a:pt x="3270" y="1019"/>
                  </a:cubicBezTo>
                  <a:cubicBezTo>
                    <a:pt x="3036" y="1452"/>
                    <a:pt x="3403" y="1753"/>
                    <a:pt x="3170" y="1886"/>
                  </a:cubicBezTo>
                  <a:cubicBezTo>
                    <a:pt x="3141" y="1903"/>
                    <a:pt x="3108" y="1910"/>
                    <a:pt x="3073" y="1910"/>
                  </a:cubicBezTo>
                  <a:cubicBezTo>
                    <a:pt x="2840" y="1910"/>
                    <a:pt x="2502" y="1584"/>
                    <a:pt x="2294" y="1584"/>
                  </a:cubicBezTo>
                  <a:cubicBezTo>
                    <a:pt x="2286" y="1584"/>
                    <a:pt x="2277" y="1585"/>
                    <a:pt x="2269" y="1586"/>
                  </a:cubicBezTo>
                  <a:cubicBezTo>
                    <a:pt x="1702" y="1686"/>
                    <a:pt x="1135" y="1753"/>
                    <a:pt x="568" y="1753"/>
                  </a:cubicBezTo>
                  <a:lnTo>
                    <a:pt x="435" y="1219"/>
                  </a:lnTo>
                  <a:cubicBezTo>
                    <a:pt x="1" y="1386"/>
                    <a:pt x="168" y="2220"/>
                    <a:pt x="168" y="3120"/>
                  </a:cubicBezTo>
                  <a:cubicBezTo>
                    <a:pt x="134" y="4088"/>
                    <a:pt x="201" y="5255"/>
                    <a:pt x="501" y="5722"/>
                  </a:cubicBezTo>
                  <a:cubicBezTo>
                    <a:pt x="1035" y="6556"/>
                    <a:pt x="2603" y="7090"/>
                    <a:pt x="3370" y="7723"/>
                  </a:cubicBezTo>
                  <a:cubicBezTo>
                    <a:pt x="4171" y="8391"/>
                    <a:pt x="4971" y="9425"/>
                    <a:pt x="6039" y="10225"/>
                  </a:cubicBezTo>
                  <a:cubicBezTo>
                    <a:pt x="6539" y="10659"/>
                    <a:pt x="7139" y="10992"/>
                    <a:pt x="7740" y="11293"/>
                  </a:cubicBezTo>
                  <a:cubicBezTo>
                    <a:pt x="8452" y="11649"/>
                    <a:pt x="9281" y="11747"/>
                    <a:pt x="10074" y="11747"/>
                  </a:cubicBezTo>
                  <a:cubicBezTo>
                    <a:pt x="10619" y="11747"/>
                    <a:pt x="11147" y="11700"/>
                    <a:pt x="11609" y="11660"/>
                  </a:cubicBezTo>
                  <a:cubicBezTo>
                    <a:pt x="13077" y="11560"/>
                    <a:pt x="16379" y="10192"/>
                    <a:pt x="15445" y="8724"/>
                  </a:cubicBezTo>
                  <a:cubicBezTo>
                    <a:pt x="14812" y="7723"/>
                    <a:pt x="13978" y="6856"/>
                    <a:pt x="12977" y="6222"/>
                  </a:cubicBezTo>
                  <a:cubicBezTo>
                    <a:pt x="12410" y="5889"/>
                    <a:pt x="11009" y="5155"/>
                    <a:pt x="10175" y="4688"/>
                  </a:cubicBezTo>
                  <a:cubicBezTo>
                    <a:pt x="7873" y="3287"/>
                    <a:pt x="6639" y="1286"/>
                    <a:pt x="6372" y="85"/>
                  </a:cubicBezTo>
                  <a:cubicBezTo>
                    <a:pt x="6372" y="85"/>
                    <a:pt x="5983" y="0"/>
                    <a:pt x="547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40;p73">
              <a:extLst>
                <a:ext uri="{FF2B5EF4-FFF2-40B4-BE49-F238E27FC236}">
                  <a16:creationId xmlns:a16="http://schemas.microsoft.com/office/drawing/2014/main" id="{EC1239D3-E4A4-5517-F660-3E609294EFD9}"/>
                </a:ext>
              </a:extLst>
            </p:cNvPr>
            <p:cNvSpPr/>
            <p:nvPr/>
          </p:nvSpPr>
          <p:spPr>
            <a:xfrm>
              <a:off x="8418640" y="3125149"/>
              <a:ext cx="168171" cy="117095"/>
            </a:xfrm>
            <a:custGeom>
              <a:avLst/>
              <a:gdLst/>
              <a:ahLst/>
              <a:cxnLst/>
              <a:rect l="l" t="t" r="r" b="b"/>
              <a:pathLst>
                <a:path w="8374" h="5846" extrusionOk="0">
                  <a:moveTo>
                    <a:pt x="4771" y="1"/>
                  </a:moveTo>
                  <a:cubicBezTo>
                    <a:pt x="4204" y="1"/>
                    <a:pt x="3466" y="182"/>
                    <a:pt x="2503" y="744"/>
                  </a:cubicBezTo>
                  <a:cubicBezTo>
                    <a:pt x="134" y="2178"/>
                    <a:pt x="1" y="5114"/>
                    <a:pt x="1" y="5114"/>
                  </a:cubicBezTo>
                  <a:cubicBezTo>
                    <a:pt x="986" y="5606"/>
                    <a:pt x="2048" y="5846"/>
                    <a:pt x="3104" y="5846"/>
                  </a:cubicBezTo>
                  <a:cubicBezTo>
                    <a:pt x="4834" y="5846"/>
                    <a:pt x="6547" y="5202"/>
                    <a:pt x="7873" y="3980"/>
                  </a:cubicBezTo>
                  <a:cubicBezTo>
                    <a:pt x="8373" y="1945"/>
                    <a:pt x="6739" y="777"/>
                    <a:pt x="6339" y="544"/>
                  </a:cubicBezTo>
                  <a:cubicBezTo>
                    <a:pt x="6079" y="404"/>
                    <a:pt x="5616" y="1"/>
                    <a:pt x="477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41;p73">
              <a:extLst>
                <a:ext uri="{FF2B5EF4-FFF2-40B4-BE49-F238E27FC236}">
                  <a16:creationId xmlns:a16="http://schemas.microsoft.com/office/drawing/2014/main" id="{F6793C0E-FA6D-B2B2-E10C-499B787E8DD1}"/>
                </a:ext>
              </a:extLst>
            </p:cNvPr>
            <p:cNvSpPr/>
            <p:nvPr/>
          </p:nvSpPr>
          <p:spPr>
            <a:xfrm>
              <a:off x="7689806" y="2793272"/>
              <a:ext cx="232475" cy="271847"/>
            </a:xfrm>
            <a:custGeom>
              <a:avLst/>
              <a:gdLst/>
              <a:ahLst/>
              <a:cxnLst/>
              <a:rect l="l" t="t" r="r" b="b"/>
              <a:pathLst>
                <a:path w="11576" h="13572" extrusionOk="0">
                  <a:moveTo>
                    <a:pt x="767" y="0"/>
                  </a:moveTo>
                  <a:cubicBezTo>
                    <a:pt x="434" y="167"/>
                    <a:pt x="200" y="467"/>
                    <a:pt x="67" y="834"/>
                  </a:cubicBezTo>
                  <a:cubicBezTo>
                    <a:pt x="0" y="1201"/>
                    <a:pt x="300" y="2202"/>
                    <a:pt x="634" y="2969"/>
                  </a:cubicBezTo>
                  <a:cubicBezTo>
                    <a:pt x="1001" y="3903"/>
                    <a:pt x="1201" y="4904"/>
                    <a:pt x="1201" y="5905"/>
                  </a:cubicBezTo>
                  <a:cubicBezTo>
                    <a:pt x="1301" y="7372"/>
                    <a:pt x="1701" y="8773"/>
                    <a:pt x="2335" y="10074"/>
                  </a:cubicBezTo>
                  <a:cubicBezTo>
                    <a:pt x="3054" y="11574"/>
                    <a:pt x="5587" y="13572"/>
                    <a:pt x="8373" y="13572"/>
                  </a:cubicBezTo>
                  <a:cubicBezTo>
                    <a:pt x="8561" y="13572"/>
                    <a:pt x="8750" y="13563"/>
                    <a:pt x="8940" y="13544"/>
                  </a:cubicBezTo>
                  <a:cubicBezTo>
                    <a:pt x="11342" y="13310"/>
                    <a:pt x="11575" y="12143"/>
                    <a:pt x="11475" y="11575"/>
                  </a:cubicBezTo>
                  <a:lnTo>
                    <a:pt x="7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42;p73">
              <a:extLst>
                <a:ext uri="{FF2B5EF4-FFF2-40B4-BE49-F238E27FC236}">
                  <a16:creationId xmlns:a16="http://schemas.microsoft.com/office/drawing/2014/main" id="{5D262E94-8D4A-0183-94DC-9291961CF544}"/>
                </a:ext>
              </a:extLst>
            </p:cNvPr>
            <p:cNvSpPr/>
            <p:nvPr/>
          </p:nvSpPr>
          <p:spPr>
            <a:xfrm>
              <a:off x="7699847" y="2737429"/>
              <a:ext cx="217072" cy="299789"/>
            </a:xfrm>
            <a:custGeom>
              <a:avLst/>
              <a:gdLst/>
              <a:ahLst/>
              <a:cxnLst/>
              <a:rect l="l" t="t" r="r" b="b"/>
              <a:pathLst>
                <a:path w="10809" h="14967" extrusionOk="0">
                  <a:moveTo>
                    <a:pt x="2858" y="0"/>
                  </a:moveTo>
                  <a:cubicBezTo>
                    <a:pt x="2514" y="0"/>
                    <a:pt x="2106" y="523"/>
                    <a:pt x="1535" y="1154"/>
                  </a:cubicBezTo>
                  <a:cubicBezTo>
                    <a:pt x="901" y="1888"/>
                    <a:pt x="201" y="2722"/>
                    <a:pt x="134" y="3255"/>
                  </a:cubicBezTo>
                  <a:cubicBezTo>
                    <a:pt x="1" y="4189"/>
                    <a:pt x="734" y="5390"/>
                    <a:pt x="1068" y="6358"/>
                  </a:cubicBezTo>
                  <a:cubicBezTo>
                    <a:pt x="1335" y="7292"/>
                    <a:pt x="1235" y="8159"/>
                    <a:pt x="1502" y="9393"/>
                  </a:cubicBezTo>
                  <a:cubicBezTo>
                    <a:pt x="1735" y="10828"/>
                    <a:pt x="2336" y="12162"/>
                    <a:pt x="3236" y="13263"/>
                  </a:cubicBezTo>
                  <a:cubicBezTo>
                    <a:pt x="3851" y="14014"/>
                    <a:pt x="6872" y="14967"/>
                    <a:pt x="8815" y="14967"/>
                  </a:cubicBezTo>
                  <a:cubicBezTo>
                    <a:pt x="9719" y="14967"/>
                    <a:pt x="10390" y="14760"/>
                    <a:pt x="10475" y="14230"/>
                  </a:cubicBezTo>
                  <a:cubicBezTo>
                    <a:pt x="10608" y="13163"/>
                    <a:pt x="10808" y="11895"/>
                    <a:pt x="10041" y="10928"/>
                  </a:cubicBezTo>
                  <a:cubicBezTo>
                    <a:pt x="9674" y="10427"/>
                    <a:pt x="9174" y="9793"/>
                    <a:pt x="8740" y="9260"/>
                  </a:cubicBezTo>
                  <a:cubicBezTo>
                    <a:pt x="6939" y="6758"/>
                    <a:pt x="7606" y="3823"/>
                    <a:pt x="7906" y="2655"/>
                  </a:cubicBezTo>
                  <a:cubicBezTo>
                    <a:pt x="7906" y="2655"/>
                    <a:pt x="6908" y="1510"/>
                    <a:pt x="5722" y="1510"/>
                  </a:cubicBezTo>
                  <a:cubicBezTo>
                    <a:pt x="5520" y="1510"/>
                    <a:pt x="5313" y="1543"/>
                    <a:pt x="5104" y="1621"/>
                  </a:cubicBezTo>
                  <a:cubicBezTo>
                    <a:pt x="4658" y="1780"/>
                    <a:pt x="4699" y="2426"/>
                    <a:pt x="4500" y="2426"/>
                  </a:cubicBezTo>
                  <a:cubicBezTo>
                    <a:pt x="4491" y="2426"/>
                    <a:pt x="4481" y="2425"/>
                    <a:pt x="4470" y="2422"/>
                  </a:cubicBezTo>
                  <a:cubicBezTo>
                    <a:pt x="4204" y="2388"/>
                    <a:pt x="4204" y="1521"/>
                    <a:pt x="4003" y="1421"/>
                  </a:cubicBezTo>
                  <a:cubicBezTo>
                    <a:pt x="3503" y="1154"/>
                    <a:pt x="3069" y="820"/>
                    <a:pt x="2736" y="420"/>
                  </a:cubicBezTo>
                  <a:lnTo>
                    <a:pt x="2969" y="20"/>
                  </a:lnTo>
                  <a:cubicBezTo>
                    <a:pt x="2933" y="7"/>
                    <a:pt x="2896" y="0"/>
                    <a:pt x="285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343;p73">
              <a:extLst>
                <a:ext uri="{FF2B5EF4-FFF2-40B4-BE49-F238E27FC236}">
                  <a16:creationId xmlns:a16="http://schemas.microsoft.com/office/drawing/2014/main" id="{5D1CFE70-28A6-2933-AB49-BABAA7136522}"/>
                </a:ext>
              </a:extLst>
            </p:cNvPr>
            <p:cNvSpPr/>
            <p:nvPr/>
          </p:nvSpPr>
          <p:spPr>
            <a:xfrm>
              <a:off x="7764151" y="2942496"/>
              <a:ext cx="178212" cy="105378"/>
            </a:xfrm>
            <a:custGeom>
              <a:avLst/>
              <a:gdLst/>
              <a:ahLst/>
              <a:cxnLst/>
              <a:rect l="l" t="t" r="r" b="b"/>
              <a:pathLst>
                <a:path w="8874" h="5261" extrusionOk="0">
                  <a:moveTo>
                    <a:pt x="4948" y="1"/>
                  </a:moveTo>
                  <a:cubicBezTo>
                    <a:pt x="4591" y="1"/>
                    <a:pt x="4180" y="37"/>
                    <a:pt x="3704" y="123"/>
                  </a:cubicBezTo>
                  <a:cubicBezTo>
                    <a:pt x="1102" y="590"/>
                    <a:pt x="1" y="3025"/>
                    <a:pt x="1" y="3025"/>
                  </a:cubicBezTo>
                  <a:cubicBezTo>
                    <a:pt x="1540" y="4810"/>
                    <a:pt x="3313" y="5260"/>
                    <a:pt x="4718" y="5260"/>
                  </a:cubicBezTo>
                  <a:cubicBezTo>
                    <a:pt x="6151" y="5260"/>
                    <a:pt x="7203" y="4792"/>
                    <a:pt x="7238" y="4792"/>
                  </a:cubicBezTo>
                  <a:cubicBezTo>
                    <a:pt x="7239" y="4792"/>
                    <a:pt x="7239" y="4792"/>
                    <a:pt x="7239" y="4793"/>
                  </a:cubicBezTo>
                  <a:cubicBezTo>
                    <a:pt x="8874" y="3458"/>
                    <a:pt x="7573" y="1390"/>
                    <a:pt x="7273" y="1023"/>
                  </a:cubicBezTo>
                  <a:cubicBezTo>
                    <a:pt x="7028" y="723"/>
                    <a:pt x="6537" y="1"/>
                    <a:pt x="494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344;p73">
              <a:extLst>
                <a:ext uri="{FF2B5EF4-FFF2-40B4-BE49-F238E27FC236}">
                  <a16:creationId xmlns:a16="http://schemas.microsoft.com/office/drawing/2014/main" id="{45114C5F-0BE7-868C-8393-73244A47E75F}"/>
                </a:ext>
              </a:extLst>
            </p:cNvPr>
            <p:cNvSpPr/>
            <p:nvPr/>
          </p:nvSpPr>
          <p:spPr>
            <a:xfrm>
              <a:off x="7737361" y="1782378"/>
              <a:ext cx="646476" cy="1049672"/>
            </a:xfrm>
            <a:custGeom>
              <a:avLst/>
              <a:gdLst/>
              <a:ahLst/>
              <a:cxnLst/>
              <a:rect l="l" t="t" r="r" b="b"/>
              <a:pathLst>
                <a:path w="32191" h="52405" extrusionOk="0">
                  <a:moveTo>
                    <a:pt x="32190" y="0"/>
                  </a:moveTo>
                  <a:lnTo>
                    <a:pt x="12610" y="2602"/>
                  </a:lnTo>
                  <a:lnTo>
                    <a:pt x="15512" y="24884"/>
                  </a:lnTo>
                  <a:lnTo>
                    <a:pt x="1" y="48034"/>
                  </a:lnTo>
                  <a:cubicBezTo>
                    <a:pt x="1235" y="51537"/>
                    <a:pt x="6038" y="52404"/>
                    <a:pt x="6038" y="52404"/>
                  </a:cubicBezTo>
                  <a:cubicBezTo>
                    <a:pt x="13677" y="43765"/>
                    <a:pt x="25152" y="33090"/>
                    <a:pt x="27820" y="28954"/>
                  </a:cubicBezTo>
                  <a:cubicBezTo>
                    <a:pt x="29588" y="26219"/>
                    <a:pt x="30923" y="19214"/>
                    <a:pt x="31556" y="11909"/>
                  </a:cubicBezTo>
                  <a:cubicBezTo>
                    <a:pt x="32190" y="4603"/>
                    <a:pt x="32190" y="0"/>
                    <a:pt x="3219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345;p73">
              <a:extLst>
                <a:ext uri="{FF2B5EF4-FFF2-40B4-BE49-F238E27FC236}">
                  <a16:creationId xmlns:a16="http://schemas.microsoft.com/office/drawing/2014/main" id="{BEB7B719-D236-8675-048D-9057040DC676}"/>
                </a:ext>
              </a:extLst>
            </p:cNvPr>
            <p:cNvSpPr/>
            <p:nvPr/>
          </p:nvSpPr>
          <p:spPr>
            <a:xfrm>
              <a:off x="8044844" y="2286814"/>
              <a:ext cx="98505" cy="304035"/>
            </a:xfrm>
            <a:custGeom>
              <a:avLst/>
              <a:gdLst/>
              <a:ahLst/>
              <a:cxnLst/>
              <a:rect l="l" t="t" r="r" b="b"/>
              <a:pathLst>
                <a:path w="4905" h="15179" extrusionOk="0">
                  <a:moveTo>
                    <a:pt x="1" y="1"/>
                  </a:moveTo>
                  <a:lnTo>
                    <a:pt x="2302" y="8674"/>
                  </a:lnTo>
                  <a:lnTo>
                    <a:pt x="2135" y="15178"/>
                  </a:lnTo>
                  <a:lnTo>
                    <a:pt x="3903" y="13377"/>
                  </a:lnTo>
                  <a:cubicBezTo>
                    <a:pt x="3903" y="13377"/>
                    <a:pt x="4904" y="6038"/>
                    <a:pt x="4537" y="4637"/>
                  </a:cubicBezTo>
                  <a:cubicBezTo>
                    <a:pt x="4204" y="3203"/>
                    <a:pt x="1" y="1"/>
                    <a:pt x="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46;p73">
              <a:extLst>
                <a:ext uri="{FF2B5EF4-FFF2-40B4-BE49-F238E27FC236}">
                  <a16:creationId xmlns:a16="http://schemas.microsoft.com/office/drawing/2014/main" id="{467FB2E5-3598-FD98-A9D3-C3F17A9D346E}"/>
                </a:ext>
              </a:extLst>
            </p:cNvPr>
            <p:cNvSpPr/>
            <p:nvPr/>
          </p:nvSpPr>
          <p:spPr>
            <a:xfrm>
              <a:off x="8235086" y="1921346"/>
              <a:ext cx="122624" cy="352127"/>
            </a:xfrm>
            <a:custGeom>
              <a:avLst/>
              <a:gdLst/>
              <a:ahLst/>
              <a:cxnLst/>
              <a:rect l="l" t="t" r="r" b="b"/>
              <a:pathLst>
                <a:path w="6106" h="17580" extrusionOk="0">
                  <a:moveTo>
                    <a:pt x="6105" y="0"/>
                  </a:moveTo>
                  <a:cubicBezTo>
                    <a:pt x="4704" y="2602"/>
                    <a:pt x="2469" y="3970"/>
                    <a:pt x="1" y="5037"/>
                  </a:cubicBezTo>
                  <a:lnTo>
                    <a:pt x="3403" y="17580"/>
                  </a:lnTo>
                  <a:lnTo>
                    <a:pt x="1736" y="5838"/>
                  </a:lnTo>
                  <a:cubicBezTo>
                    <a:pt x="2636" y="5271"/>
                    <a:pt x="3503" y="4604"/>
                    <a:pt x="4271" y="3803"/>
                  </a:cubicBezTo>
                  <a:cubicBezTo>
                    <a:pt x="6105" y="1935"/>
                    <a:pt x="6105" y="1"/>
                    <a:pt x="610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47;p73">
              <a:extLst>
                <a:ext uri="{FF2B5EF4-FFF2-40B4-BE49-F238E27FC236}">
                  <a16:creationId xmlns:a16="http://schemas.microsoft.com/office/drawing/2014/main" id="{D726D5B7-36A8-A98B-E026-1667AEF1B026}"/>
                </a:ext>
              </a:extLst>
            </p:cNvPr>
            <p:cNvSpPr/>
            <p:nvPr/>
          </p:nvSpPr>
          <p:spPr>
            <a:xfrm>
              <a:off x="7948388" y="1792393"/>
              <a:ext cx="447498" cy="1254900"/>
            </a:xfrm>
            <a:custGeom>
              <a:avLst/>
              <a:gdLst/>
              <a:ahLst/>
              <a:cxnLst/>
              <a:rect l="l" t="t" r="r" b="b"/>
              <a:pathLst>
                <a:path w="22283" h="62651" extrusionOk="0">
                  <a:moveTo>
                    <a:pt x="467" y="0"/>
                  </a:moveTo>
                  <a:cubicBezTo>
                    <a:pt x="167" y="2802"/>
                    <a:pt x="0" y="5604"/>
                    <a:pt x="0" y="8440"/>
                  </a:cubicBezTo>
                  <a:cubicBezTo>
                    <a:pt x="33" y="10875"/>
                    <a:pt x="734" y="14177"/>
                    <a:pt x="1835" y="17546"/>
                  </a:cubicBezTo>
                  <a:cubicBezTo>
                    <a:pt x="2969" y="20882"/>
                    <a:pt x="8006" y="31656"/>
                    <a:pt x="8439" y="32857"/>
                  </a:cubicBezTo>
                  <a:cubicBezTo>
                    <a:pt x="8573" y="33258"/>
                    <a:pt x="8373" y="38161"/>
                    <a:pt x="9340" y="42131"/>
                  </a:cubicBezTo>
                  <a:cubicBezTo>
                    <a:pt x="11708" y="51737"/>
                    <a:pt x="15378" y="62545"/>
                    <a:pt x="15378" y="62545"/>
                  </a:cubicBezTo>
                  <a:cubicBezTo>
                    <a:pt x="15846" y="62616"/>
                    <a:pt x="16315" y="62650"/>
                    <a:pt x="16782" y="62650"/>
                  </a:cubicBezTo>
                  <a:cubicBezTo>
                    <a:pt x="18744" y="62650"/>
                    <a:pt x="20666" y="62036"/>
                    <a:pt x="22283" y="60877"/>
                  </a:cubicBezTo>
                  <a:cubicBezTo>
                    <a:pt x="22283" y="60877"/>
                    <a:pt x="19080" y="29822"/>
                    <a:pt x="18647" y="27854"/>
                  </a:cubicBezTo>
                  <a:cubicBezTo>
                    <a:pt x="18213" y="25852"/>
                    <a:pt x="14277" y="11475"/>
                    <a:pt x="14277" y="11475"/>
                  </a:cubicBezTo>
                  <a:cubicBezTo>
                    <a:pt x="14277" y="11475"/>
                    <a:pt x="21349" y="6772"/>
                    <a:pt x="21482" y="67"/>
                  </a:cubicBezTo>
                  <a:lnTo>
                    <a:pt x="4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48;p73">
              <a:extLst>
                <a:ext uri="{FF2B5EF4-FFF2-40B4-BE49-F238E27FC236}">
                  <a16:creationId xmlns:a16="http://schemas.microsoft.com/office/drawing/2014/main" id="{53E3AA40-E2C0-81DF-9866-D10E603A28D2}"/>
                </a:ext>
              </a:extLst>
            </p:cNvPr>
            <p:cNvSpPr/>
            <p:nvPr/>
          </p:nvSpPr>
          <p:spPr>
            <a:xfrm>
              <a:off x="7967808" y="795961"/>
              <a:ext cx="111217" cy="302253"/>
            </a:xfrm>
            <a:custGeom>
              <a:avLst/>
              <a:gdLst/>
              <a:ahLst/>
              <a:cxnLst/>
              <a:rect l="l" t="t" r="r" b="b"/>
              <a:pathLst>
                <a:path w="5538" h="15090" extrusionOk="0">
                  <a:moveTo>
                    <a:pt x="1288" y="1"/>
                  </a:moveTo>
                  <a:cubicBezTo>
                    <a:pt x="778" y="1"/>
                    <a:pt x="292" y="313"/>
                    <a:pt x="67" y="812"/>
                  </a:cubicBezTo>
                  <a:lnTo>
                    <a:pt x="1969" y="1680"/>
                  </a:lnTo>
                  <a:cubicBezTo>
                    <a:pt x="1335" y="1913"/>
                    <a:pt x="834" y="2347"/>
                    <a:pt x="534" y="2914"/>
                  </a:cubicBezTo>
                  <a:cubicBezTo>
                    <a:pt x="0" y="3981"/>
                    <a:pt x="701" y="6250"/>
                    <a:pt x="1401" y="9085"/>
                  </a:cubicBezTo>
                  <a:cubicBezTo>
                    <a:pt x="1768" y="10853"/>
                    <a:pt x="2269" y="12554"/>
                    <a:pt x="2903" y="14255"/>
                  </a:cubicBezTo>
                  <a:cubicBezTo>
                    <a:pt x="3236" y="15089"/>
                    <a:pt x="3803" y="15089"/>
                    <a:pt x="3803" y="15089"/>
                  </a:cubicBezTo>
                  <a:lnTo>
                    <a:pt x="3803" y="12321"/>
                  </a:lnTo>
                  <a:lnTo>
                    <a:pt x="3670" y="9986"/>
                  </a:lnTo>
                  <a:cubicBezTo>
                    <a:pt x="3670" y="9986"/>
                    <a:pt x="5171" y="7951"/>
                    <a:pt x="5338" y="6283"/>
                  </a:cubicBezTo>
                  <a:cubicBezTo>
                    <a:pt x="5538" y="4115"/>
                    <a:pt x="5104" y="3247"/>
                    <a:pt x="5104" y="3247"/>
                  </a:cubicBezTo>
                  <a:lnTo>
                    <a:pt x="2769" y="1446"/>
                  </a:lnTo>
                  <a:cubicBezTo>
                    <a:pt x="2669" y="1479"/>
                    <a:pt x="2569" y="1479"/>
                    <a:pt x="2469" y="1513"/>
                  </a:cubicBezTo>
                  <a:cubicBezTo>
                    <a:pt x="2602" y="946"/>
                    <a:pt x="2335" y="345"/>
                    <a:pt x="1802" y="112"/>
                  </a:cubicBezTo>
                  <a:cubicBezTo>
                    <a:pt x="1634" y="36"/>
                    <a:pt x="1459" y="1"/>
                    <a:pt x="12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349;p73">
              <a:extLst>
                <a:ext uri="{FF2B5EF4-FFF2-40B4-BE49-F238E27FC236}">
                  <a16:creationId xmlns:a16="http://schemas.microsoft.com/office/drawing/2014/main" id="{43DC2AA5-7938-2838-E762-5F36DBD70DDB}"/>
                </a:ext>
              </a:extLst>
            </p:cNvPr>
            <p:cNvSpPr/>
            <p:nvPr/>
          </p:nvSpPr>
          <p:spPr>
            <a:xfrm>
              <a:off x="8103786" y="776812"/>
              <a:ext cx="221771" cy="189384"/>
            </a:xfrm>
            <a:custGeom>
              <a:avLst/>
              <a:gdLst/>
              <a:ahLst/>
              <a:cxnLst/>
              <a:rect l="l" t="t" r="r" b="b"/>
              <a:pathLst>
                <a:path w="11043" h="9455" extrusionOk="0">
                  <a:moveTo>
                    <a:pt x="6272" y="0"/>
                  </a:moveTo>
                  <a:cubicBezTo>
                    <a:pt x="2069" y="0"/>
                    <a:pt x="1" y="5104"/>
                    <a:pt x="2970" y="8073"/>
                  </a:cubicBezTo>
                  <a:cubicBezTo>
                    <a:pt x="3935" y="9028"/>
                    <a:pt x="5115" y="9455"/>
                    <a:pt x="6271" y="9455"/>
                  </a:cubicBezTo>
                  <a:cubicBezTo>
                    <a:pt x="8709" y="9455"/>
                    <a:pt x="11042" y="7555"/>
                    <a:pt x="11042" y="4704"/>
                  </a:cubicBezTo>
                  <a:cubicBezTo>
                    <a:pt x="11009" y="2102"/>
                    <a:pt x="8907" y="0"/>
                    <a:pt x="62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350;p73">
              <a:extLst>
                <a:ext uri="{FF2B5EF4-FFF2-40B4-BE49-F238E27FC236}">
                  <a16:creationId xmlns:a16="http://schemas.microsoft.com/office/drawing/2014/main" id="{84A168FD-971B-35C3-7479-73ED070B61CD}"/>
                </a:ext>
              </a:extLst>
            </p:cNvPr>
            <p:cNvSpPr/>
            <p:nvPr/>
          </p:nvSpPr>
          <p:spPr>
            <a:xfrm>
              <a:off x="7943026" y="821499"/>
              <a:ext cx="370462" cy="425698"/>
            </a:xfrm>
            <a:custGeom>
              <a:avLst/>
              <a:gdLst/>
              <a:ahLst/>
              <a:cxnLst/>
              <a:rect l="l" t="t" r="r" b="b"/>
              <a:pathLst>
                <a:path w="18447" h="21253" extrusionOk="0">
                  <a:moveTo>
                    <a:pt x="13792" y="1"/>
                  </a:moveTo>
                  <a:cubicBezTo>
                    <a:pt x="11415" y="1"/>
                    <a:pt x="8490" y="618"/>
                    <a:pt x="6338" y="1972"/>
                  </a:cubicBezTo>
                  <a:cubicBezTo>
                    <a:pt x="6605" y="6576"/>
                    <a:pt x="5571" y="7843"/>
                    <a:pt x="5004" y="8344"/>
                  </a:cubicBezTo>
                  <a:cubicBezTo>
                    <a:pt x="4916" y="8416"/>
                    <a:pt x="4832" y="8447"/>
                    <a:pt x="4750" y="8447"/>
                  </a:cubicBezTo>
                  <a:cubicBezTo>
                    <a:pt x="4301" y="8447"/>
                    <a:pt x="3926" y="7499"/>
                    <a:pt x="3503" y="7076"/>
                  </a:cubicBezTo>
                  <a:cubicBezTo>
                    <a:pt x="3258" y="6832"/>
                    <a:pt x="2721" y="6532"/>
                    <a:pt x="2160" y="6532"/>
                  </a:cubicBezTo>
                  <a:cubicBezTo>
                    <a:pt x="1649" y="6532"/>
                    <a:pt x="1117" y="6780"/>
                    <a:pt x="767" y="7543"/>
                  </a:cubicBezTo>
                  <a:cubicBezTo>
                    <a:pt x="0" y="9144"/>
                    <a:pt x="1468" y="11413"/>
                    <a:pt x="2602" y="11946"/>
                  </a:cubicBezTo>
                  <a:cubicBezTo>
                    <a:pt x="2920" y="12099"/>
                    <a:pt x="3205" y="12160"/>
                    <a:pt x="3458" y="12160"/>
                  </a:cubicBezTo>
                  <a:cubicBezTo>
                    <a:pt x="4534" y="12160"/>
                    <a:pt x="5037" y="11046"/>
                    <a:pt x="5037" y="11046"/>
                  </a:cubicBezTo>
                  <a:lnTo>
                    <a:pt x="5037" y="18051"/>
                  </a:lnTo>
                  <a:cubicBezTo>
                    <a:pt x="6805" y="21253"/>
                    <a:pt x="10208" y="20619"/>
                    <a:pt x="12009" y="21053"/>
                  </a:cubicBezTo>
                  <a:cubicBezTo>
                    <a:pt x="12342" y="19785"/>
                    <a:pt x="12643" y="19151"/>
                    <a:pt x="12442" y="18451"/>
                  </a:cubicBezTo>
                  <a:lnTo>
                    <a:pt x="12442" y="16149"/>
                  </a:lnTo>
                  <a:cubicBezTo>
                    <a:pt x="12967" y="16263"/>
                    <a:pt x="13491" y="16315"/>
                    <a:pt x="14015" y="16315"/>
                  </a:cubicBezTo>
                  <a:cubicBezTo>
                    <a:pt x="14258" y="16315"/>
                    <a:pt x="14501" y="16304"/>
                    <a:pt x="14744" y="16283"/>
                  </a:cubicBezTo>
                  <a:cubicBezTo>
                    <a:pt x="16279" y="16049"/>
                    <a:pt x="17112" y="14782"/>
                    <a:pt x="17579" y="13114"/>
                  </a:cubicBezTo>
                  <a:cubicBezTo>
                    <a:pt x="18313" y="10445"/>
                    <a:pt x="18447" y="5975"/>
                    <a:pt x="17446" y="805"/>
                  </a:cubicBezTo>
                  <a:cubicBezTo>
                    <a:pt x="16748" y="281"/>
                    <a:pt x="15394" y="1"/>
                    <a:pt x="13792" y="1"/>
                  </a:cubicBezTo>
                  <a:close/>
                </a:path>
              </a:pathLst>
            </a:custGeom>
            <a:solidFill>
              <a:srgbClr val="68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351;p73">
              <a:extLst>
                <a:ext uri="{FF2B5EF4-FFF2-40B4-BE49-F238E27FC236}">
                  <a16:creationId xmlns:a16="http://schemas.microsoft.com/office/drawing/2014/main" id="{F5BA935D-BB97-EC44-FBA8-A1C6F28190FC}"/>
                </a:ext>
              </a:extLst>
            </p:cNvPr>
            <p:cNvSpPr/>
            <p:nvPr/>
          </p:nvSpPr>
          <p:spPr>
            <a:xfrm>
              <a:off x="8142646" y="951854"/>
              <a:ext cx="28838" cy="28763"/>
            </a:xfrm>
            <a:custGeom>
              <a:avLst/>
              <a:gdLst/>
              <a:ahLst/>
              <a:cxnLst/>
              <a:rect l="l" t="t" r="r" b="b"/>
              <a:pathLst>
                <a:path w="1436" h="1436" extrusionOk="0">
                  <a:moveTo>
                    <a:pt x="735" y="1"/>
                  </a:moveTo>
                  <a:cubicBezTo>
                    <a:pt x="334" y="1"/>
                    <a:pt x="1" y="335"/>
                    <a:pt x="1" y="735"/>
                  </a:cubicBezTo>
                  <a:cubicBezTo>
                    <a:pt x="1" y="1135"/>
                    <a:pt x="334" y="1435"/>
                    <a:pt x="735" y="1435"/>
                  </a:cubicBezTo>
                  <a:cubicBezTo>
                    <a:pt x="1135" y="1435"/>
                    <a:pt x="1435" y="1135"/>
                    <a:pt x="1435" y="735"/>
                  </a:cubicBezTo>
                  <a:cubicBezTo>
                    <a:pt x="1435" y="335"/>
                    <a:pt x="1135" y="1"/>
                    <a:pt x="7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352;p73">
              <a:extLst>
                <a:ext uri="{FF2B5EF4-FFF2-40B4-BE49-F238E27FC236}">
                  <a16:creationId xmlns:a16="http://schemas.microsoft.com/office/drawing/2014/main" id="{D7B1B651-E277-B0AE-F134-436F38209A52}"/>
                </a:ext>
              </a:extLst>
            </p:cNvPr>
            <p:cNvSpPr/>
            <p:nvPr/>
          </p:nvSpPr>
          <p:spPr>
            <a:xfrm>
              <a:off x="8252517" y="946526"/>
              <a:ext cx="28818" cy="28743"/>
            </a:xfrm>
            <a:custGeom>
              <a:avLst/>
              <a:gdLst/>
              <a:ahLst/>
              <a:cxnLst/>
              <a:rect l="l" t="t" r="r" b="b"/>
              <a:pathLst>
                <a:path w="1435" h="1435" extrusionOk="0">
                  <a:moveTo>
                    <a:pt x="701" y="0"/>
                  </a:moveTo>
                  <a:cubicBezTo>
                    <a:pt x="300" y="0"/>
                    <a:pt x="0" y="334"/>
                    <a:pt x="0" y="734"/>
                  </a:cubicBezTo>
                  <a:cubicBezTo>
                    <a:pt x="0" y="1101"/>
                    <a:pt x="300" y="1435"/>
                    <a:pt x="701" y="1435"/>
                  </a:cubicBezTo>
                  <a:cubicBezTo>
                    <a:pt x="1101" y="1435"/>
                    <a:pt x="1435" y="1101"/>
                    <a:pt x="1435" y="734"/>
                  </a:cubicBezTo>
                  <a:cubicBezTo>
                    <a:pt x="1435" y="334"/>
                    <a:pt x="1101" y="0"/>
                    <a:pt x="7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53;p73">
              <a:extLst>
                <a:ext uri="{FF2B5EF4-FFF2-40B4-BE49-F238E27FC236}">
                  <a16:creationId xmlns:a16="http://schemas.microsoft.com/office/drawing/2014/main" id="{6F46E646-3EDB-9640-E7F1-8F924FABAAD6}"/>
                </a:ext>
              </a:extLst>
            </p:cNvPr>
            <p:cNvSpPr/>
            <p:nvPr/>
          </p:nvSpPr>
          <p:spPr>
            <a:xfrm>
              <a:off x="8066955" y="1086156"/>
              <a:ext cx="125957" cy="76855"/>
            </a:xfrm>
            <a:custGeom>
              <a:avLst/>
              <a:gdLst/>
              <a:ahLst/>
              <a:cxnLst/>
              <a:rect l="l" t="t" r="r" b="b"/>
              <a:pathLst>
                <a:path w="6272" h="3837" extrusionOk="0">
                  <a:moveTo>
                    <a:pt x="0" y="1"/>
                  </a:moveTo>
                  <a:cubicBezTo>
                    <a:pt x="167" y="701"/>
                    <a:pt x="501" y="1335"/>
                    <a:pt x="934" y="1936"/>
                  </a:cubicBezTo>
                  <a:cubicBezTo>
                    <a:pt x="1802" y="3036"/>
                    <a:pt x="6271" y="3837"/>
                    <a:pt x="6271" y="3837"/>
                  </a:cubicBezTo>
                  <a:lnTo>
                    <a:pt x="6271" y="2936"/>
                  </a:lnTo>
                  <a:cubicBezTo>
                    <a:pt x="6271" y="2936"/>
                    <a:pt x="2869" y="2269"/>
                    <a:pt x="1668" y="1635"/>
                  </a:cubicBezTo>
                  <a:cubicBezTo>
                    <a:pt x="968" y="1268"/>
                    <a:pt x="367" y="701"/>
                    <a:pt x="0" y="1"/>
                  </a:cubicBezTo>
                  <a:close/>
                </a:path>
              </a:pathLst>
            </a:custGeom>
            <a:solidFill>
              <a:srgbClr val="44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54;p73">
              <a:extLst>
                <a:ext uri="{FF2B5EF4-FFF2-40B4-BE49-F238E27FC236}">
                  <a16:creationId xmlns:a16="http://schemas.microsoft.com/office/drawing/2014/main" id="{E45D926C-E909-7580-A7D2-93B5E4B035DF}"/>
                </a:ext>
              </a:extLst>
            </p:cNvPr>
            <p:cNvSpPr/>
            <p:nvPr/>
          </p:nvSpPr>
          <p:spPr>
            <a:xfrm>
              <a:off x="8008675" y="717103"/>
              <a:ext cx="311520" cy="184877"/>
            </a:xfrm>
            <a:custGeom>
              <a:avLst/>
              <a:gdLst/>
              <a:ahLst/>
              <a:cxnLst/>
              <a:rect l="l" t="t" r="r" b="b"/>
              <a:pathLst>
                <a:path w="15512" h="9230" extrusionOk="0">
                  <a:moveTo>
                    <a:pt x="12648" y="1"/>
                  </a:moveTo>
                  <a:cubicBezTo>
                    <a:pt x="12413" y="1"/>
                    <a:pt x="12185" y="203"/>
                    <a:pt x="12009" y="380"/>
                  </a:cubicBezTo>
                  <a:cubicBezTo>
                    <a:pt x="11015" y="1303"/>
                    <a:pt x="9860" y="1508"/>
                    <a:pt x="8656" y="1508"/>
                  </a:cubicBezTo>
                  <a:cubicBezTo>
                    <a:pt x="7692" y="1508"/>
                    <a:pt x="6695" y="1376"/>
                    <a:pt x="5723" y="1376"/>
                  </a:cubicBezTo>
                  <a:cubicBezTo>
                    <a:pt x="5628" y="1376"/>
                    <a:pt x="5533" y="1377"/>
                    <a:pt x="5437" y="1380"/>
                  </a:cubicBezTo>
                  <a:cubicBezTo>
                    <a:pt x="3569" y="1447"/>
                    <a:pt x="1268" y="2214"/>
                    <a:pt x="434" y="4049"/>
                  </a:cubicBezTo>
                  <a:cubicBezTo>
                    <a:pt x="67" y="4883"/>
                    <a:pt x="0" y="5750"/>
                    <a:pt x="767" y="6350"/>
                  </a:cubicBezTo>
                  <a:cubicBezTo>
                    <a:pt x="1268" y="6717"/>
                    <a:pt x="1735" y="6684"/>
                    <a:pt x="2002" y="7318"/>
                  </a:cubicBezTo>
                  <a:cubicBezTo>
                    <a:pt x="2068" y="7451"/>
                    <a:pt x="2502" y="9219"/>
                    <a:pt x="2269" y="9219"/>
                  </a:cubicBezTo>
                  <a:cubicBezTo>
                    <a:pt x="2334" y="9226"/>
                    <a:pt x="2399" y="9230"/>
                    <a:pt x="2463" y="9230"/>
                  </a:cubicBezTo>
                  <a:cubicBezTo>
                    <a:pt x="3325" y="9230"/>
                    <a:pt x="4119" y="8623"/>
                    <a:pt x="4337" y="7785"/>
                  </a:cubicBezTo>
                  <a:cubicBezTo>
                    <a:pt x="4403" y="7585"/>
                    <a:pt x="4503" y="7218"/>
                    <a:pt x="4537" y="7018"/>
                  </a:cubicBezTo>
                  <a:cubicBezTo>
                    <a:pt x="4565" y="6819"/>
                    <a:pt x="4762" y="6669"/>
                    <a:pt x="4963" y="6669"/>
                  </a:cubicBezTo>
                  <a:cubicBezTo>
                    <a:pt x="4999" y="6669"/>
                    <a:pt x="5035" y="6674"/>
                    <a:pt x="5071" y="6684"/>
                  </a:cubicBezTo>
                  <a:cubicBezTo>
                    <a:pt x="5638" y="6817"/>
                    <a:pt x="6005" y="7051"/>
                    <a:pt x="6572" y="7218"/>
                  </a:cubicBezTo>
                  <a:cubicBezTo>
                    <a:pt x="7539" y="7491"/>
                    <a:pt x="8545" y="7632"/>
                    <a:pt x="9550" y="7632"/>
                  </a:cubicBezTo>
                  <a:cubicBezTo>
                    <a:pt x="10140" y="7632"/>
                    <a:pt x="10728" y="7583"/>
                    <a:pt x="11308" y="7485"/>
                  </a:cubicBezTo>
                  <a:cubicBezTo>
                    <a:pt x="12442" y="7284"/>
                    <a:pt x="13477" y="6717"/>
                    <a:pt x="14277" y="5883"/>
                  </a:cubicBezTo>
                  <a:cubicBezTo>
                    <a:pt x="15111" y="4916"/>
                    <a:pt x="15511" y="3649"/>
                    <a:pt x="15345" y="2381"/>
                  </a:cubicBezTo>
                  <a:cubicBezTo>
                    <a:pt x="15345" y="2314"/>
                    <a:pt x="15345" y="2281"/>
                    <a:pt x="15311" y="2214"/>
                  </a:cubicBezTo>
                  <a:cubicBezTo>
                    <a:pt x="15311" y="2114"/>
                    <a:pt x="15244" y="1981"/>
                    <a:pt x="15211" y="1914"/>
                  </a:cubicBezTo>
                  <a:cubicBezTo>
                    <a:pt x="15174" y="1877"/>
                    <a:pt x="15130" y="1861"/>
                    <a:pt x="15083" y="1861"/>
                  </a:cubicBezTo>
                  <a:cubicBezTo>
                    <a:pt x="14836" y="1861"/>
                    <a:pt x="14484" y="2302"/>
                    <a:pt x="14344" y="2414"/>
                  </a:cubicBezTo>
                  <a:cubicBezTo>
                    <a:pt x="14177" y="2548"/>
                    <a:pt x="14010" y="2681"/>
                    <a:pt x="13843" y="2781"/>
                  </a:cubicBezTo>
                  <a:cubicBezTo>
                    <a:pt x="13677" y="2881"/>
                    <a:pt x="13543" y="2981"/>
                    <a:pt x="13376" y="3081"/>
                  </a:cubicBezTo>
                  <a:cubicBezTo>
                    <a:pt x="13477" y="2514"/>
                    <a:pt x="13477" y="1914"/>
                    <a:pt x="13376" y="1347"/>
                  </a:cubicBezTo>
                  <a:cubicBezTo>
                    <a:pt x="13310" y="980"/>
                    <a:pt x="13210" y="79"/>
                    <a:pt x="12743" y="13"/>
                  </a:cubicBezTo>
                  <a:cubicBezTo>
                    <a:pt x="12711" y="5"/>
                    <a:pt x="12679" y="1"/>
                    <a:pt x="126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55;p73">
              <a:extLst>
                <a:ext uri="{FF2B5EF4-FFF2-40B4-BE49-F238E27FC236}">
                  <a16:creationId xmlns:a16="http://schemas.microsoft.com/office/drawing/2014/main" id="{9BCF130D-7B26-7997-3F96-386442FF0CC6}"/>
                </a:ext>
              </a:extLst>
            </p:cNvPr>
            <p:cNvSpPr/>
            <p:nvPr/>
          </p:nvSpPr>
          <p:spPr>
            <a:xfrm>
              <a:off x="8118527" y="917683"/>
              <a:ext cx="33518" cy="26179"/>
            </a:xfrm>
            <a:custGeom>
              <a:avLst/>
              <a:gdLst/>
              <a:ahLst/>
              <a:cxnLst/>
              <a:rect l="l" t="t" r="r" b="b"/>
              <a:pathLst>
                <a:path w="1669" h="1307" extrusionOk="0">
                  <a:moveTo>
                    <a:pt x="949" y="0"/>
                  </a:moveTo>
                  <a:cubicBezTo>
                    <a:pt x="797" y="0"/>
                    <a:pt x="643" y="45"/>
                    <a:pt x="501" y="139"/>
                  </a:cubicBezTo>
                  <a:cubicBezTo>
                    <a:pt x="101" y="406"/>
                    <a:pt x="1" y="906"/>
                    <a:pt x="268" y="1307"/>
                  </a:cubicBezTo>
                  <a:lnTo>
                    <a:pt x="1669" y="406"/>
                  </a:lnTo>
                  <a:cubicBezTo>
                    <a:pt x="1496" y="148"/>
                    <a:pt x="1227" y="0"/>
                    <a:pt x="9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56;p73">
              <a:extLst>
                <a:ext uri="{FF2B5EF4-FFF2-40B4-BE49-F238E27FC236}">
                  <a16:creationId xmlns:a16="http://schemas.microsoft.com/office/drawing/2014/main" id="{20FBB76D-48A6-BA18-AA0A-4F2B992D374E}"/>
                </a:ext>
              </a:extLst>
            </p:cNvPr>
            <p:cNvSpPr/>
            <p:nvPr/>
          </p:nvSpPr>
          <p:spPr>
            <a:xfrm>
              <a:off x="8169436" y="1055430"/>
              <a:ext cx="49604" cy="30806"/>
            </a:xfrm>
            <a:custGeom>
              <a:avLst/>
              <a:gdLst/>
              <a:ahLst/>
              <a:cxnLst/>
              <a:rect l="l" t="t" r="r" b="b"/>
              <a:pathLst>
                <a:path w="2470" h="1538" extrusionOk="0">
                  <a:moveTo>
                    <a:pt x="168" y="0"/>
                  </a:moveTo>
                  <a:lnTo>
                    <a:pt x="168" y="0"/>
                  </a:lnTo>
                  <a:cubicBezTo>
                    <a:pt x="1" y="634"/>
                    <a:pt x="401" y="1301"/>
                    <a:pt x="1035" y="1501"/>
                  </a:cubicBezTo>
                  <a:cubicBezTo>
                    <a:pt x="1128" y="1526"/>
                    <a:pt x="1221" y="1537"/>
                    <a:pt x="1313" y="1537"/>
                  </a:cubicBezTo>
                  <a:cubicBezTo>
                    <a:pt x="1852" y="1537"/>
                    <a:pt x="2355" y="1142"/>
                    <a:pt x="2469" y="601"/>
                  </a:cubicBezTo>
                  <a:lnTo>
                    <a:pt x="168" y="0"/>
                  </a:lnTo>
                  <a:close/>
                </a:path>
              </a:pathLst>
            </a:custGeom>
            <a:solidFill>
              <a:srgbClr val="44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57;p73">
              <a:extLst>
                <a:ext uri="{FF2B5EF4-FFF2-40B4-BE49-F238E27FC236}">
                  <a16:creationId xmlns:a16="http://schemas.microsoft.com/office/drawing/2014/main" id="{D5FA1EDF-5D85-8C28-7B62-B8218B237FB8}"/>
                </a:ext>
              </a:extLst>
            </p:cNvPr>
            <p:cNvSpPr/>
            <p:nvPr/>
          </p:nvSpPr>
          <p:spPr>
            <a:xfrm>
              <a:off x="8172127" y="1064123"/>
              <a:ext cx="26810" cy="22053"/>
            </a:xfrm>
            <a:custGeom>
              <a:avLst/>
              <a:gdLst/>
              <a:ahLst/>
              <a:cxnLst/>
              <a:rect l="l" t="t" r="r" b="b"/>
              <a:pathLst>
                <a:path w="1335" h="1101" extrusionOk="0">
                  <a:moveTo>
                    <a:pt x="0" y="0"/>
                  </a:moveTo>
                  <a:cubicBezTo>
                    <a:pt x="67" y="500"/>
                    <a:pt x="434" y="901"/>
                    <a:pt x="901" y="1067"/>
                  </a:cubicBezTo>
                  <a:cubicBezTo>
                    <a:pt x="1034" y="1101"/>
                    <a:pt x="1201" y="1101"/>
                    <a:pt x="1335" y="1101"/>
                  </a:cubicBezTo>
                  <a:cubicBezTo>
                    <a:pt x="1268" y="467"/>
                    <a:pt x="734" y="0"/>
                    <a:pt x="10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58;p73">
              <a:extLst>
                <a:ext uri="{FF2B5EF4-FFF2-40B4-BE49-F238E27FC236}">
                  <a16:creationId xmlns:a16="http://schemas.microsoft.com/office/drawing/2014/main" id="{61578726-4B38-4DFC-C38C-1FF08C8E6772}"/>
                </a:ext>
              </a:extLst>
            </p:cNvPr>
            <p:cNvSpPr/>
            <p:nvPr/>
          </p:nvSpPr>
          <p:spPr>
            <a:xfrm>
              <a:off x="8261896" y="910893"/>
              <a:ext cx="34180" cy="24296"/>
            </a:xfrm>
            <a:custGeom>
              <a:avLst/>
              <a:gdLst/>
              <a:ahLst/>
              <a:cxnLst/>
              <a:rect l="l" t="t" r="r" b="b"/>
              <a:pathLst>
                <a:path w="1702" h="1213" extrusionOk="0">
                  <a:moveTo>
                    <a:pt x="770" y="0"/>
                  </a:moveTo>
                  <a:cubicBezTo>
                    <a:pt x="457" y="0"/>
                    <a:pt x="147" y="193"/>
                    <a:pt x="0" y="512"/>
                  </a:cubicBezTo>
                  <a:lnTo>
                    <a:pt x="1535" y="1212"/>
                  </a:lnTo>
                  <a:cubicBezTo>
                    <a:pt x="1701" y="778"/>
                    <a:pt x="1535" y="278"/>
                    <a:pt x="1101" y="78"/>
                  </a:cubicBezTo>
                  <a:cubicBezTo>
                    <a:pt x="995" y="25"/>
                    <a:pt x="882" y="0"/>
                    <a:pt x="7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359;p73">
              <a:extLst>
                <a:ext uri="{FF2B5EF4-FFF2-40B4-BE49-F238E27FC236}">
                  <a16:creationId xmlns:a16="http://schemas.microsoft.com/office/drawing/2014/main" id="{5D8AB9DF-C662-848F-D733-250A3E5A4D8F}"/>
                </a:ext>
              </a:extLst>
            </p:cNvPr>
            <p:cNvSpPr/>
            <p:nvPr/>
          </p:nvSpPr>
          <p:spPr>
            <a:xfrm>
              <a:off x="8206287" y="946526"/>
              <a:ext cx="55629" cy="92218"/>
            </a:xfrm>
            <a:custGeom>
              <a:avLst/>
              <a:gdLst/>
              <a:ahLst/>
              <a:cxnLst/>
              <a:rect l="l" t="t" r="r" b="b"/>
              <a:pathLst>
                <a:path w="2770" h="4604" extrusionOk="0">
                  <a:moveTo>
                    <a:pt x="1" y="0"/>
                  </a:moveTo>
                  <a:lnTo>
                    <a:pt x="401" y="4603"/>
                  </a:lnTo>
                  <a:lnTo>
                    <a:pt x="2769" y="3770"/>
                  </a:lnTo>
                  <a:lnTo>
                    <a:pt x="1" y="0"/>
                  </a:lnTo>
                  <a:close/>
                </a:path>
              </a:pathLst>
            </a:custGeom>
            <a:solidFill>
              <a:srgbClr val="44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360;p73">
              <a:extLst>
                <a:ext uri="{FF2B5EF4-FFF2-40B4-BE49-F238E27FC236}">
                  <a16:creationId xmlns:a16="http://schemas.microsoft.com/office/drawing/2014/main" id="{070173EE-0422-7A04-8B13-8E153507D33D}"/>
                </a:ext>
              </a:extLst>
            </p:cNvPr>
            <p:cNvSpPr/>
            <p:nvPr/>
          </p:nvSpPr>
          <p:spPr>
            <a:xfrm>
              <a:off x="8323529" y="1148128"/>
              <a:ext cx="617657" cy="467440"/>
            </a:xfrm>
            <a:custGeom>
              <a:avLst/>
              <a:gdLst/>
              <a:ahLst/>
              <a:cxnLst/>
              <a:rect l="l" t="t" r="r" b="b"/>
              <a:pathLst>
                <a:path w="30756" h="23337" extrusionOk="0">
                  <a:moveTo>
                    <a:pt x="28752" y="1"/>
                  </a:moveTo>
                  <a:cubicBezTo>
                    <a:pt x="28523" y="1"/>
                    <a:pt x="28287" y="70"/>
                    <a:pt x="28120" y="209"/>
                  </a:cubicBezTo>
                  <a:cubicBezTo>
                    <a:pt x="27753" y="609"/>
                    <a:pt x="27420" y="1010"/>
                    <a:pt x="27120" y="1477"/>
                  </a:cubicBezTo>
                  <a:cubicBezTo>
                    <a:pt x="26386" y="2477"/>
                    <a:pt x="25518" y="3411"/>
                    <a:pt x="24518" y="4145"/>
                  </a:cubicBezTo>
                  <a:cubicBezTo>
                    <a:pt x="24248" y="4385"/>
                    <a:pt x="23924" y="4517"/>
                    <a:pt x="23570" y="4517"/>
                  </a:cubicBezTo>
                  <a:cubicBezTo>
                    <a:pt x="23531" y="4517"/>
                    <a:pt x="23491" y="4516"/>
                    <a:pt x="23450" y="4512"/>
                  </a:cubicBezTo>
                  <a:cubicBezTo>
                    <a:pt x="23450" y="4179"/>
                    <a:pt x="23484" y="3878"/>
                    <a:pt x="23584" y="3578"/>
                  </a:cubicBezTo>
                  <a:cubicBezTo>
                    <a:pt x="23717" y="3278"/>
                    <a:pt x="23784" y="2978"/>
                    <a:pt x="23817" y="2644"/>
                  </a:cubicBezTo>
                  <a:cubicBezTo>
                    <a:pt x="23851" y="2211"/>
                    <a:pt x="23750" y="1777"/>
                    <a:pt x="23550" y="1410"/>
                  </a:cubicBezTo>
                  <a:cubicBezTo>
                    <a:pt x="23459" y="1296"/>
                    <a:pt x="23337" y="1244"/>
                    <a:pt x="23215" y="1244"/>
                  </a:cubicBezTo>
                  <a:cubicBezTo>
                    <a:pt x="23159" y="1244"/>
                    <a:pt x="23103" y="1255"/>
                    <a:pt x="23050" y="1277"/>
                  </a:cubicBezTo>
                  <a:cubicBezTo>
                    <a:pt x="22983" y="1343"/>
                    <a:pt x="22917" y="1377"/>
                    <a:pt x="22883" y="1477"/>
                  </a:cubicBezTo>
                  <a:cubicBezTo>
                    <a:pt x="22616" y="1844"/>
                    <a:pt x="22383" y="2344"/>
                    <a:pt x="22149" y="2711"/>
                  </a:cubicBezTo>
                  <a:cubicBezTo>
                    <a:pt x="21849" y="3145"/>
                    <a:pt x="21616" y="3578"/>
                    <a:pt x="21382" y="4012"/>
                  </a:cubicBezTo>
                  <a:cubicBezTo>
                    <a:pt x="21149" y="4579"/>
                    <a:pt x="20982" y="5146"/>
                    <a:pt x="20815" y="5680"/>
                  </a:cubicBezTo>
                  <a:cubicBezTo>
                    <a:pt x="20415" y="6781"/>
                    <a:pt x="19848" y="7815"/>
                    <a:pt x="19114" y="8749"/>
                  </a:cubicBezTo>
                  <a:cubicBezTo>
                    <a:pt x="18313" y="9849"/>
                    <a:pt x="14043" y="14953"/>
                    <a:pt x="13243" y="15920"/>
                  </a:cubicBezTo>
                  <a:cubicBezTo>
                    <a:pt x="13243" y="15920"/>
                    <a:pt x="7839" y="10950"/>
                    <a:pt x="5804" y="9149"/>
                  </a:cubicBezTo>
                  <a:cubicBezTo>
                    <a:pt x="2102" y="5813"/>
                    <a:pt x="1301" y="4979"/>
                    <a:pt x="0" y="4746"/>
                  </a:cubicBezTo>
                  <a:lnTo>
                    <a:pt x="0" y="4746"/>
                  </a:lnTo>
                  <a:lnTo>
                    <a:pt x="1201" y="15353"/>
                  </a:lnTo>
                  <a:cubicBezTo>
                    <a:pt x="1201" y="15353"/>
                    <a:pt x="9107" y="20857"/>
                    <a:pt x="11041" y="22158"/>
                  </a:cubicBezTo>
                  <a:cubicBezTo>
                    <a:pt x="12191" y="22973"/>
                    <a:pt x="13028" y="23336"/>
                    <a:pt x="13781" y="23336"/>
                  </a:cubicBezTo>
                  <a:cubicBezTo>
                    <a:pt x="14602" y="23336"/>
                    <a:pt x="15324" y="22906"/>
                    <a:pt x="16245" y="22158"/>
                  </a:cubicBezTo>
                  <a:lnTo>
                    <a:pt x="17246" y="21091"/>
                  </a:lnTo>
                  <a:cubicBezTo>
                    <a:pt x="18080" y="20057"/>
                    <a:pt x="23183" y="12151"/>
                    <a:pt x="24318" y="10416"/>
                  </a:cubicBezTo>
                  <a:cubicBezTo>
                    <a:pt x="24818" y="9616"/>
                    <a:pt x="26219" y="8715"/>
                    <a:pt x="26686" y="8315"/>
                  </a:cubicBezTo>
                  <a:cubicBezTo>
                    <a:pt x="30755" y="5113"/>
                    <a:pt x="30722" y="3612"/>
                    <a:pt x="30522" y="2544"/>
                  </a:cubicBezTo>
                  <a:cubicBezTo>
                    <a:pt x="30322" y="1777"/>
                    <a:pt x="30022" y="1043"/>
                    <a:pt x="29555" y="409"/>
                  </a:cubicBezTo>
                  <a:cubicBezTo>
                    <a:pt x="29388" y="209"/>
                    <a:pt x="29154" y="42"/>
                    <a:pt x="28887" y="9"/>
                  </a:cubicBezTo>
                  <a:cubicBezTo>
                    <a:pt x="28843" y="3"/>
                    <a:pt x="28798" y="1"/>
                    <a:pt x="28752" y="1"/>
                  </a:cubicBezTo>
                  <a:close/>
                </a:path>
              </a:pathLst>
            </a:custGeom>
            <a:solidFill>
              <a:srgbClr val="68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61;p73">
              <a:extLst>
                <a:ext uri="{FF2B5EF4-FFF2-40B4-BE49-F238E27FC236}">
                  <a16:creationId xmlns:a16="http://schemas.microsoft.com/office/drawing/2014/main" id="{C99BA0D1-D6C1-3752-BA65-8AB27B07430F}"/>
                </a:ext>
              </a:extLst>
            </p:cNvPr>
            <p:cNvSpPr/>
            <p:nvPr/>
          </p:nvSpPr>
          <p:spPr>
            <a:xfrm>
              <a:off x="8323529" y="1238504"/>
              <a:ext cx="403297" cy="381451"/>
            </a:xfrm>
            <a:custGeom>
              <a:avLst/>
              <a:gdLst/>
              <a:ahLst/>
              <a:cxnLst/>
              <a:rect l="l" t="t" r="r" b="b"/>
              <a:pathLst>
                <a:path w="20082" h="19044" extrusionOk="0">
                  <a:moveTo>
                    <a:pt x="0" y="0"/>
                  </a:moveTo>
                  <a:lnTo>
                    <a:pt x="134" y="10374"/>
                  </a:lnTo>
                  <a:cubicBezTo>
                    <a:pt x="134" y="10374"/>
                    <a:pt x="9340" y="16879"/>
                    <a:pt x="11375" y="18113"/>
                  </a:cubicBezTo>
                  <a:cubicBezTo>
                    <a:pt x="12373" y="18719"/>
                    <a:pt x="13163" y="19043"/>
                    <a:pt x="13894" y="19043"/>
                  </a:cubicBezTo>
                  <a:cubicBezTo>
                    <a:pt x="14652" y="19043"/>
                    <a:pt x="15347" y="18694"/>
                    <a:pt x="16145" y="17946"/>
                  </a:cubicBezTo>
                  <a:cubicBezTo>
                    <a:pt x="17713" y="16445"/>
                    <a:pt x="20081" y="12442"/>
                    <a:pt x="20081" y="12442"/>
                  </a:cubicBezTo>
                  <a:cubicBezTo>
                    <a:pt x="17346" y="11175"/>
                    <a:pt x="16212" y="7839"/>
                    <a:pt x="16212" y="7839"/>
                  </a:cubicBezTo>
                  <a:lnTo>
                    <a:pt x="13310" y="11208"/>
                  </a:lnTo>
                  <a:cubicBezTo>
                    <a:pt x="13310" y="11208"/>
                    <a:pt x="6171" y="4704"/>
                    <a:pt x="4470" y="3102"/>
                  </a:cubicBezTo>
                  <a:cubicBezTo>
                    <a:pt x="2769" y="1501"/>
                    <a:pt x="1535" y="300"/>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2;p73">
              <a:extLst>
                <a:ext uri="{FF2B5EF4-FFF2-40B4-BE49-F238E27FC236}">
                  <a16:creationId xmlns:a16="http://schemas.microsoft.com/office/drawing/2014/main" id="{8178C72D-C903-3773-D17B-DE923E06AC85}"/>
                </a:ext>
              </a:extLst>
            </p:cNvPr>
            <p:cNvSpPr/>
            <p:nvPr/>
          </p:nvSpPr>
          <p:spPr>
            <a:xfrm>
              <a:off x="7857273" y="1182380"/>
              <a:ext cx="528571" cy="698927"/>
            </a:xfrm>
            <a:custGeom>
              <a:avLst/>
              <a:gdLst/>
              <a:ahLst/>
              <a:cxnLst/>
              <a:rect l="l" t="t" r="r" b="b"/>
              <a:pathLst>
                <a:path w="26320" h="34894" extrusionOk="0">
                  <a:moveTo>
                    <a:pt x="6272" y="0"/>
                  </a:moveTo>
                  <a:cubicBezTo>
                    <a:pt x="3570" y="1201"/>
                    <a:pt x="1168" y="2269"/>
                    <a:pt x="1" y="3002"/>
                  </a:cubicBezTo>
                  <a:cubicBezTo>
                    <a:pt x="1" y="3002"/>
                    <a:pt x="1535" y="11875"/>
                    <a:pt x="3069" y="15945"/>
                  </a:cubicBezTo>
                  <a:cubicBezTo>
                    <a:pt x="4437" y="19481"/>
                    <a:pt x="4737" y="33858"/>
                    <a:pt x="4737" y="33858"/>
                  </a:cubicBezTo>
                  <a:cubicBezTo>
                    <a:pt x="7884" y="34545"/>
                    <a:pt x="11090" y="34893"/>
                    <a:pt x="14295" y="34893"/>
                  </a:cubicBezTo>
                  <a:cubicBezTo>
                    <a:pt x="15915" y="34893"/>
                    <a:pt x="17535" y="34804"/>
                    <a:pt x="19148" y="34625"/>
                  </a:cubicBezTo>
                  <a:cubicBezTo>
                    <a:pt x="21616" y="34325"/>
                    <a:pt x="24018" y="33624"/>
                    <a:pt x="26253" y="32557"/>
                  </a:cubicBezTo>
                  <a:cubicBezTo>
                    <a:pt x="26253" y="32557"/>
                    <a:pt x="26319" y="21616"/>
                    <a:pt x="25419" y="14310"/>
                  </a:cubicBezTo>
                  <a:cubicBezTo>
                    <a:pt x="24485" y="7005"/>
                    <a:pt x="24785" y="3870"/>
                    <a:pt x="23117" y="2635"/>
                  </a:cubicBezTo>
                  <a:cubicBezTo>
                    <a:pt x="22016" y="1835"/>
                    <a:pt x="17280" y="767"/>
                    <a:pt x="17280" y="767"/>
                  </a:cubicBezTo>
                  <a:cubicBezTo>
                    <a:pt x="17113" y="1568"/>
                    <a:pt x="16779" y="2302"/>
                    <a:pt x="16346" y="3002"/>
                  </a:cubicBezTo>
                  <a:cubicBezTo>
                    <a:pt x="14711" y="2235"/>
                    <a:pt x="6272" y="0"/>
                    <a:pt x="627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63;p73">
              <a:extLst>
                <a:ext uri="{FF2B5EF4-FFF2-40B4-BE49-F238E27FC236}">
                  <a16:creationId xmlns:a16="http://schemas.microsoft.com/office/drawing/2014/main" id="{EBF58E41-C999-3D5B-5413-3AA5A4235815}"/>
                </a:ext>
              </a:extLst>
            </p:cNvPr>
            <p:cNvSpPr/>
            <p:nvPr/>
          </p:nvSpPr>
          <p:spPr>
            <a:xfrm>
              <a:off x="8112502" y="1215109"/>
              <a:ext cx="221088" cy="687550"/>
            </a:xfrm>
            <a:custGeom>
              <a:avLst/>
              <a:gdLst/>
              <a:ahLst/>
              <a:cxnLst/>
              <a:rect l="l" t="t" r="r" b="b"/>
              <a:pathLst>
                <a:path w="11009" h="34326" extrusionOk="0">
                  <a:moveTo>
                    <a:pt x="7739" y="1"/>
                  </a:moveTo>
                  <a:cubicBezTo>
                    <a:pt x="8407" y="12810"/>
                    <a:pt x="4270" y="24018"/>
                    <a:pt x="1" y="32958"/>
                  </a:cubicBezTo>
                  <a:lnTo>
                    <a:pt x="2236" y="34325"/>
                  </a:lnTo>
                  <a:cubicBezTo>
                    <a:pt x="2236" y="34325"/>
                    <a:pt x="11008" y="18848"/>
                    <a:pt x="10375" y="1035"/>
                  </a:cubicBezTo>
                  <a:cubicBezTo>
                    <a:pt x="9607" y="434"/>
                    <a:pt x="8707" y="67"/>
                    <a:pt x="77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64;p73">
              <a:extLst>
                <a:ext uri="{FF2B5EF4-FFF2-40B4-BE49-F238E27FC236}">
                  <a16:creationId xmlns:a16="http://schemas.microsoft.com/office/drawing/2014/main" id="{4B756C97-0ECB-1506-2182-7575387294A6}"/>
                </a:ext>
              </a:extLst>
            </p:cNvPr>
            <p:cNvSpPr/>
            <p:nvPr/>
          </p:nvSpPr>
          <p:spPr>
            <a:xfrm>
              <a:off x="8200925" y="1206436"/>
              <a:ext cx="26830" cy="118277"/>
            </a:xfrm>
            <a:custGeom>
              <a:avLst/>
              <a:gdLst/>
              <a:ahLst/>
              <a:cxnLst/>
              <a:rect l="l" t="t" r="r" b="b"/>
              <a:pathLst>
                <a:path w="1336" h="5905" extrusionOk="0">
                  <a:moveTo>
                    <a:pt x="1" y="0"/>
                  </a:moveTo>
                  <a:lnTo>
                    <a:pt x="468" y="4403"/>
                  </a:lnTo>
                  <a:lnTo>
                    <a:pt x="1268" y="5904"/>
                  </a:lnTo>
                  <a:cubicBezTo>
                    <a:pt x="1268" y="5904"/>
                    <a:pt x="1335" y="1901"/>
                    <a:pt x="1268" y="934"/>
                  </a:cubicBezTo>
                  <a:lnTo>
                    <a:pt x="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65;p73">
              <a:extLst>
                <a:ext uri="{FF2B5EF4-FFF2-40B4-BE49-F238E27FC236}">
                  <a16:creationId xmlns:a16="http://schemas.microsoft.com/office/drawing/2014/main" id="{D80EF128-9E89-0EB2-0DB3-CF29E0116E9C}"/>
                </a:ext>
              </a:extLst>
            </p:cNvPr>
            <p:cNvSpPr/>
            <p:nvPr/>
          </p:nvSpPr>
          <p:spPr>
            <a:xfrm>
              <a:off x="8200925" y="1206436"/>
              <a:ext cx="26830" cy="118277"/>
            </a:xfrm>
            <a:custGeom>
              <a:avLst/>
              <a:gdLst/>
              <a:ahLst/>
              <a:cxnLst/>
              <a:rect l="l" t="t" r="r" b="b"/>
              <a:pathLst>
                <a:path w="1336" h="5905" extrusionOk="0">
                  <a:moveTo>
                    <a:pt x="1" y="0"/>
                  </a:moveTo>
                  <a:lnTo>
                    <a:pt x="468" y="4403"/>
                  </a:lnTo>
                  <a:lnTo>
                    <a:pt x="1268" y="5904"/>
                  </a:lnTo>
                  <a:cubicBezTo>
                    <a:pt x="1268" y="5904"/>
                    <a:pt x="1335" y="1901"/>
                    <a:pt x="1268" y="934"/>
                  </a:cubicBez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366;p73">
              <a:extLst>
                <a:ext uri="{FF2B5EF4-FFF2-40B4-BE49-F238E27FC236}">
                  <a16:creationId xmlns:a16="http://schemas.microsoft.com/office/drawing/2014/main" id="{55A8AF25-D8C6-C243-0A35-C848DB0EFBE9}"/>
                </a:ext>
              </a:extLst>
            </p:cNvPr>
            <p:cNvSpPr/>
            <p:nvPr/>
          </p:nvSpPr>
          <p:spPr>
            <a:xfrm>
              <a:off x="8055568" y="1209761"/>
              <a:ext cx="133990" cy="128312"/>
            </a:xfrm>
            <a:custGeom>
              <a:avLst/>
              <a:gdLst/>
              <a:ahLst/>
              <a:cxnLst/>
              <a:rect l="l" t="t" r="r" b="b"/>
              <a:pathLst>
                <a:path w="6672" h="6406" extrusionOk="0">
                  <a:moveTo>
                    <a:pt x="1835" y="1"/>
                  </a:moveTo>
                  <a:lnTo>
                    <a:pt x="0" y="1302"/>
                  </a:lnTo>
                  <a:lnTo>
                    <a:pt x="6038" y="6405"/>
                  </a:lnTo>
                  <a:lnTo>
                    <a:pt x="6672" y="4604"/>
                  </a:lnTo>
                  <a:lnTo>
                    <a:pt x="183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367;p73">
              <a:extLst>
                <a:ext uri="{FF2B5EF4-FFF2-40B4-BE49-F238E27FC236}">
                  <a16:creationId xmlns:a16="http://schemas.microsoft.com/office/drawing/2014/main" id="{7289FDA9-EEC3-3440-676C-F312E3DBEEFF}"/>
                </a:ext>
              </a:extLst>
            </p:cNvPr>
            <p:cNvSpPr/>
            <p:nvPr/>
          </p:nvSpPr>
          <p:spPr>
            <a:xfrm>
              <a:off x="8055568" y="1209761"/>
              <a:ext cx="133990" cy="128312"/>
            </a:xfrm>
            <a:custGeom>
              <a:avLst/>
              <a:gdLst/>
              <a:ahLst/>
              <a:cxnLst/>
              <a:rect l="l" t="t" r="r" b="b"/>
              <a:pathLst>
                <a:path w="6672" h="6406" extrusionOk="0">
                  <a:moveTo>
                    <a:pt x="1835" y="1"/>
                  </a:moveTo>
                  <a:lnTo>
                    <a:pt x="0" y="1302"/>
                  </a:lnTo>
                  <a:lnTo>
                    <a:pt x="6038" y="6405"/>
                  </a:lnTo>
                  <a:lnTo>
                    <a:pt x="6672" y="4604"/>
                  </a:lnTo>
                  <a:lnTo>
                    <a:pt x="18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68;p73">
              <a:extLst>
                <a:ext uri="{FF2B5EF4-FFF2-40B4-BE49-F238E27FC236}">
                  <a16:creationId xmlns:a16="http://schemas.microsoft.com/office/drawing/2014/main" id="{DDC189B9-CDCE-6BC7-DC9B-FD4EADA306CB}"/>
                </a:ext>
              </a:extLst>
            </p:cNvPr>
            <p:cNvSpPr/>
            <p:nvPr/>
          </p:nvSpPr>
          <p:spPr>
            <a:xfrm>
              <a:off x="8184859" y="1159666"/>
              <a:ext cx="54283" cy="91717"/>
            </a:xfrm>
            <a:custGeom>
              <a:avLst/>
              <a:gdLst/>
              <a:ahLst/>
              <a:cxnLst/>
              <a:rect l="l" t="t" r="r" b="b"/>
              <a:pathLst>
                <a:path w="2703" h="4579" extrusionOk="0">
                  <a:moveTo>
                    <a:pt x="400" y="0"/>
                  </a:moveTo>
                  <a:lnTo>
                    <a:pt x="400" y="1568"/>
                  </a:lnTo>
                  <a:cubicBezTo>
                    <a:pt x="334" y="2435"/>
                    <a:pt x="200" y="3302"/>
                    <a:pt x="0" y="4170"/>
                  </a:cubicBezTo>
                  <a:cubicBezTo>
                    <a:pt x="717" y="4246"/>
                    <a:pt x="1649" y="4578"/>
                    <a:pt x="2150" y="4578"/>
                  </a:cubicBezTo>
                  <a:cubicBezTo>
                    <a:pt x="2302" y="4578"/>
                    <a:pt x="2414" y="4548"/>
                    <a:pt x="2469" y="4470"/>
                  </a:cubicBezTo>
                  <a:cubicBezTo>
                    <a:pt x="2702" y="4103"/>
                    <a:pt x="1902" y="967"/>
                    <a:pt x="4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3369;p73">
              <a:extLst>
                <a:ext uri="{FF2B5EF4-FFF2-40B4-BE49-F238E27FC236}">
                  <a16:creationId xmlns:a16="http://schemas.microsoft.com/office/drawing/2014/main" id="{A386BD90-AA57-AC0A-7DD1-DE3258D1A955}"/>
                </a:ext>
              </a:extLst>
            </p:cNvPr>
            <p:cNvSpPr/>
            <p:nvPr/>
          </p:nvSpPr>
          <p:spPr>
            <a:xfrm>
              <a:off x="7983211" y="1123572"/>
              <a:ext cx="201668" cy="163044"/>
            </a:xfrm>
            <a:custGeom>
              <a:avLst/>
              <a:gdLst/>
              <a:ahLst/>
              <a:cxnLst/>
              <a:rect l="l" t="t" r="r" b="b"/>
              <a:pathLst>
                <a:path w="10042" h="8140" extrusionOk="0">
                  <a:moveTo>
                    <a:pt x="3036" y="1"/>
                  </a:moveTo>
                  <a:cubicBezTo>
                    <a:pt x="2035" y="34"/>
                    <a:pt x="1" y="2936"/>
                    <a:pt x="1" y="2936"/>
                  </a:cubicBezTo>
                  <a:cubicBezTo>
                    <a:pt x="1" y="2936"/>
                    <a:pt x="634" y="3737"/>
                    <a:pt x="1869" y="5038"/>
                  </a:cubicBezTo>
                  <a:cubicBezTo>
                    <a:pt x="3336" y="6572"/>
                    <a:pt x="4137" y="8107"/>
                    <a:pt x="4671" y="8140"/>
                  </a:cubicBezTo>
                  <a:cubicBezTo>
                    <a:pt x="5238" y="8140"/>
                    <a:pt x="7206" y="6639"/>
                    <a:pt x="8373" y="6239"/>
                  </a:cubicBezTo>
                  <a:cubicBezTo>
                    <a:pt x="8798" y="6053"/>
                    <a:pt x="9244" y="5951"/>
                    <a:pt x="9694" y="5951"/>
                  </a:cubicBezTo>
                  <a:cubicBezTo>
                    <a:pt x="9810" y="5951"/>
                    <a:pt x="9925" y="5958"/>
                    <a:pt x="10041" y="5972"/>
                  </a:cubicBezTo>
                  <a:cubicBezTo>
                    <a:pt x="10041" y="5972"/>
                    <a:pt x="9374" y="4637"/>
                    <a:pt x="6772" y="3470"/>
                  </a:cubicBezTo>
                  <a:cubicBezTo>
                    <a:pt x="4170" y="2269"/>
                    <a:pt x="3136" y="1068"/>
                    <a:pt x="3036" y="535"/>
                  </a:cubicBezTo>
                  <a:lnTo>
                    <a:pt x="303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3370;p73">
              <a:extLst>
                <a:ext uri="{FF2B5EF4-FFF2-40B4-BE49-F238E27FC236}">
                  <a16:creationId xmlns:a16="http://schemas.microsoft.com/office/drawing/2014/main" id="{DF8FF08E-0CFE-D2CB-5E3F-564ED4D93EA9}"/>
                </a:ext>
              </a:extLst>
            </p:cNvPr>
            <p:cNvSpPr/>
            <p:nvPr/>
          </p:nvSpPr>
          <p:spPr>
            <a:xfrm>
              <a:off x="8194238" y="1356761"/>
              <a:ext cx="96476" cy="387540"/>
            </a:xfrm>
            <a:custGeom>
              <a:avLst/>
              <a:gdLst/>
              <a:ahLst/>
              <a:cxnLst/>
              <a:rect l="l" t="t" r="r" b="b"/>
              <a:pathLst>
                <a:path w="4804" h="19348" extrusionOk="0">
                  <a:moveTo>
                    <a:pt x="1334" y="0"/>
                  </a:moveTo>
                  <a:lnTo>
                    <a:pt x="0" y="167"/>
                  </a:lnTo>
                  <a:cubicBezTo>
                    <a:pt x="434" y="4971"/>
                    <a:pt x="534" y="9807"/>
                    <a:pt x="367" y="14611"/>
                  </a:cubicBezTo>
                  <a:cubicBezTo>
                    <a:pt x="301" y="16138"/>
                    <a:pt x="2380" y="19348"/>
                    <a:pt x="2960" y="19348"/>
                  </a:cubicBezTo>
                  <a:cubicBezTo>
                    <a:pt x="2963" y="19348"/>
                    <a:pt x="2966" y="19348"/>
                    <a:pt x="2969" y="19348"/>
                  </a:cubicBezTo>
                  <a:cubicBezTo>
                    <a:pt x="3503" y="19281"/>
                    <a:pt x="4570" y="16379"/>
                    <a:pt x="4804" y="14678"/>
                  </a:cubicBezTo>
                  <a:cubicBezTo>
                    <a:pt x="4737" y="10508"/>
                    <a:pt x="2335" y="2235"/>
                    <a:pt x="13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3371;p73">
              <a:extLst>
                <a:ext uri="{FF2B5EF4-FFF2-40B4-BE49-F238E27FC236}">
                  <a16:creationId xmlns:a16="http://schemas.microsoft.com/office/drawing/2014/main" id="{3C34DC3A-15D2-549A-4E6B-7F45092DEB8E}"/>
                </a:ext>
              </a:extLst>
            </p:cNvPr>
            <p:cNvSpPr/>
            <p:nvPr/>
          </p:nvSpPr>
          <p:spPr>
            <a:xfrm>
              <a:off x="8194238" y="1356761"/>
              <a:ext cx="28156" cy="14722"/>
            </a:xfrm>
            <a:custGeom>
              <a:avLst/>
              <a:gdLst/>
              <a:ahLst/>
              <a:cxnLst/>
              <a:rect l="l" t="t" r="r" b="b"/>
              <a:pathLst>
                <a:path w="1402" h="735" extrusionOk="0">
                  <a:moveTo>
                    <a:pt x="1334" y="0"/>
                  </a:moveTo>
                  <a:lnTo>
                    <a:pt x="0" y="167"/>
                  </a:lnTo>
                  <a:lnTo>
                    <a:pt x="67" y="734"/>
                  </a:lnTo>
                  <a:cubicBezTo>
                    <a:pt x="567" y="701"/>
                    <a:pt x="1034" y="501"/>
                    <a:pt x="1401" y="167"/>
                  </a:cubicBezTo>
                  <a:cubicBezTo>
                    <a:pt x="1368" y="101"/>
                    <a:pt x="1368" y="67"/>
                    <a:pt x="13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3372;p73">
              <a:extLst>
                <a:ext uri="{FF2B5EF4-FFF2-40B4-BE49-F238E27FC236}">
                  <a16:creationId xmlns:a16="http://schemas.microsoft.com/office/drawing/2014/main" id="{B7A24C17-04D7-E2E8-5D88-1BA67DB7E426}"/>
                </a:ext>
              </a:extLst>
            </p:cNvPr>
            <p:cNvSpPr/>
            <p:nvPr/>
          </p:nvSpPr>
          <p:spPr>
            <a:xfrm>
              <a:off x="8174135" y="1294628"/>
              <a:ext cx="56291" cy="66860"/>
            </a:xfrm>
            <a:custGeom>
              <a:avLst/>
              <a:gdLst/>
              <a:ahLst/>
              <a:cxnLst/>
              <a:rect l="l" t="t" r="r" b="b"/>
              <a:pathLst>
                <a:path w="2803" h="3338" extrusionOk="0">
                  <a:moveTo>
                    <a:pt x="1802" y="0"/>
                  </a:moveTo>
                  <a:cubicBezTo>
                    <a:pt x="1435" y="0"/>
                    <a:pt x="1035" y="100"/>
                    <a:pt x="701" y="267"/>
                  </a:cubicBezTo>
                  <a:cubicBezTo>
                    <a:pt x="267" y="734"/>
                    <a:pt x="0" y="1368"/>
                    <a:pt x="0" y="2035"/>
                  </a:cubicBezTo>
                  <a:cubicBezTo>
                    <a:pt x="201" y="2535"/>
                    <a:pt x="568" y="2969"/>
                    <a:pt x="1001" y="3269"/>
                  </a:cubicBezTo>
                  <a:cubicBezTo>
                    <a:pt x="1150" y="3315"/>
                    <a:pt x="1307" y="3337"/>
                    <a:pt x="1464" y="3337"/>
                  </a:cubicBezTo>
                  <a:cubicBezTo>
                    <a:pt x="1766" y="3337"/>
                    <a:pt x="2073" y="3256"/>
                    <a:pt x="2335" y="3102"/>
                  </a:cubicBezTo>
                  <a:cubicBezTo>
                    <a:pt x="2702" y="2435"/>
                    <a:pt x="2802" y="1701"/>
                    <a:pt x="2602" y="968"/>
                  </a:cubicBezTo>
                  <a:cubicBezTo>
                    <a:pt x="2436" y="567"/>
                    <a:pt x="2169" y="234"/>
                    <a:pt x="180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3373;p73">
              <a:extLst>
                <a:ext uri="{FF2B5EF4-FFF2-40B4-BE49-F238E27FC236}">
                  <a16:creationId xmlns:a16="http://schemas.microsoft.com/office/drawing/2014/main" id="{EE5551F3-6908-1B58-9310-A2C2AB69E2C2}"/>
                </a:ext>
              </a:extLst>
            </p:cNvPr>
            <p:cNvSpPr/>
            <p:nvPr/>
          </p:nvSpPr>
          <p:spPr>
            <a:xfrm>
              <a:off x="7744068" y="1688958"/>
              <a:ext cx="409984" cy="583854"/>
            </a:xfrm>
            <a:custGeom>
              <a:avLst/>
              <a:gdLst/>
              <a:ahLst/>
              <a:cxnLst/>
              <a:rect l="l" t="t" r="r" b="b"/>
              <a:pathLst>
                <a:path w="20415" h="29149" extrusionOk="0">
                  <a:moveTo>
                    <a:pt x="2442" y="0"/>
                  </a:moveTo>
                  <a:cubicBezTo>
                    <a:pt x="2346" y="0"/>
                    <a:pt x="2246" y="36"/>
                    <a:pt x="2168" y="94"/>
                  </a:cubicBezTo>
                  <a:lnTo>
                    <a:pt x="1635" y="394"/>
                  </a:lnTo>
                  <a:cubicBezTo>
                    <a:pt x="1268" y="628"/>
                    <a:pt x="1034" y="1028"/>
                    <a:pt x="968" y="1495"/>
                  </a:cubicBezTo>
                  <a:lnTo>
                    <a:pt x="34" y="18507"/>
                  </a:lnTo>
                  <a:cubicBezTo>
                    <a:pt x="0" y="18641"/>
                    <a:pt x="67" y="18807"/>
                    <a:pt x="200" y="18908"/>
                  </a:cubicBezTo>
                  <a:lnTo>
                    <a:pt x="17980" y="29148"/>
                  </a:lnTo>
                  <a:lnTo>
                    <a:pt x="20415" y="10301"/>
                  </a:lnTo>
                  <a:lnTo>
                    <a:pt x="2635" y="61"/>
                  </a:lnTo>
                  <a:cubicBezTo>
                    <a:pt x="2580" y="19"/>
                    <a:pt x="2512" y="0"/>
                    <a:pt x="244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3374;p73">
              <a:extLst>
                <a:ext uri="{FF2B5EF4-FFF2-40B4-BE49-F238E27FC236}">
                  <a16:creationId xmlns:a16="http://schemas.microsoft.com/office/drawing/2014/main" id="{18FC421E-8C90-DC9F-51FF-F4D3409C5538}"/>
                </a:ext>
              </a:extLst>
            </p:cNvPr>
            <p:cNvSpPr/>
            <p:nvPr/>
          </p:nvSpPr>
          <p:spPr>
            <a:xfrm>
              <a:off x="7744068" y="1688958"/>
              <a:ext cx="409984" cy="583854"/>
            </a:xfrm>
            <a:custGeom>
              <a:avLst/>
              <a:gdLst/>
              <a:ahLst/>
              <a:cxnLst/>
              <a:rect l="l" t="t" r="r" b="b"/>
              <a:pathLst>
                <a:path w="20415" h="29149" extrusionOk="0">
                  <a:moveTo>
                    <a:pt x="2442" y="0"/>
                  </a:moveTo>
                  <a:cubicBezTo>
                    <a:pt x="2346" y="0"/>
                    <a:pt x="2246" y="36"/>
                    <a:pt x="2168" y="94"/>
                  </a:cubicBezTo>
                  <a:lnTo>
                    <a:pt x="1635" y="394"/>
                  </a:lnTo>
                  <a:cubicBezTo>
                    <a:pt x="1268" y="628"/>
                    <a:pt x="1034" y="1028"/>
                    <a:pt x="968" y="1495"/>
                  </a:cubicBezTo>
                  <a:lnTo>
                    <a:pt x="34" y="18507"/>
                  </a:lnTo>
                  <a:cubicBezTo>
                    <a:pt x="0" y="18641"/>
                    <a:pt x="67" y="18807"/>
                    <a:pt x="200" y="18908"/>
                  </a:cubicBezTo>
                  <a:lnTo>
                    <a:pt x="17980" y="29148"/>
                  </a:lnTo>
                  <a:lnTo>
                    <a:pt x="20415" y="10301"/>
                  </a:lnTo>
                  <a:lnTo>
                    <a:pt x="2635" y="61"/>
                  </a:lnTo>
                  <a:cubicBezTo>
                    <a:pt x="2580" y="19"/>
                    <a:pt x="2512" y="0"/>
                    <a:pt x="24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3375;p73">
              <a:extLst>
                <a:ext uri="{FF2B5EF4-FFF2-40B4-BE49-F238E27FC236}">
                  <a16:creationId xmlns:a16="http://schemas.microsoft.com/office/drawing/2014/main" id="{B4014BF3-2253-55AC-CF65-9D793E4357CB}"/>
                </a:ext>
              </a:extLst>
            </p:cNvPr>
            <p:cNvSpPr/>
            <p:nvPr/>
          </p:nvSpPr>
          <p:spPr>
            <a:xfrm>
              <a:off x="8101316" y="1893805"/>
              <a:ext cx="78201" cy="379368"/>
            </a:xfrm>
            <a:custGeom>
              <a:avLst/>
              <a:gdLst/>
              <a:ahLst/>
              <a:cxnLst/>
              <a:rect l="l" t="t" r="r" b="b"/>
              <a:pathLst>
                <a:path w="3894" h="18940" extrusionOk="0">
                  <a:moveTo>
                    <a:pt x="2367" y="0"/>
                  </a:moveTo>
                  <a:cubicBezTo>
                    <a:pt x="2286" y="0"/>
                    <a:pt x="2202" y="23"/>
                    <a:pt x="2125" y="74"/>
                  </a:cubicBezTo>
                  <a:lnTo>
                    <a:pt x="1592" y="408"/>
                  </a:lnTo>
                  <a:cubicBezTo>
                    <a:pt x="1225" y="641"/>
                    <a:pt x="991" y="1042"/>
                    <a:pt x="925" y="1509"/>
                  </a:cubicBezTo>
                  <a:lnTo>
                    <a:pt x="24" y="18488"/>
                  </a:lnTo>
                  <a:cubicBezTo>
                    <a:pt x="0" y="18773"/>
                    <a:pt x="129" y="18939"/>
                    <a:pt x="325" y="18939"/>
                  </a:cubicBezTo>
                  <a:cubicBezTo>
                    <a:pt x="405" y="18939"/>
                    <a:pt x="495" y="18912"/>
                    <a:pt x="591" y="18854"/>
                  </a:cubicBezTo>
                  <a:lnTo>
                    <a:pt x="3293" y="17320"/>
                  </a:lnTo>
                  <a:cubicBezTo>
                    <a:pt x="3660" y="17087"/>
                    <a:pt x="3860" y="16653"/>
                    <a:pt x="3893" y="16219"/>
                  </a:cubicBezTo>
                  <a:lnTo>
                    <a:pt x="2793" y="441"/>
                  </a:lnTo>
                  <a:cubicBezTo>
                    <a:pt x="2817" y="193"/>
                    <a:pt x="2602" y="0"/>
                    <a:pt x="236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3376;p73">
              <a:extLst>
                <a:ext uri="{FF2B5EF4-FFF2-40B4-BE49-F238E27FC236}">
                  <a16:creationId xmlns:a16="http://schemas.microsoft.com/office/drawing/2014/main" id="{BF3AC2E9-34E3-1693-AD1F-C890008F929A}"/>
                </a:ext>
              </a:extLst>
            </p:cNvPr>
            <p:cNvSpPr/>
            <p:nvPr/>
          </p:nvSpPr>
          <p:spPr>
            <a:xfrm>
              <a:off x="8101316" y="1893805"/>
              <a:ext cx="78201" cy="379368"/>
            </a:xfrm>
            <a:custGeom>
              <a:avLst/>
              <a:gdLst/>
              <a:ahLst/>
              <a:cxnLst/>
              <a:rect l="l" t="t" r="r" b="b"/>
              <a:pathLst>
                <a:path w="3894" h="18940" extrusionOk="0">
                  <a:moveTo>
                    <a:pt x="2367" y="0"/>
                  </a:moveTo>
                  <a:cubicBezTo>
                    <a:pt x="2286" y="0"/>
                    <a:pt x="2202" y="23"/>
                    <a:pt x="2125" y="74"/>
                  </a:cubicBezTo>
                  <a:lnTo>
                    <a:pt x="1592" y="408"/>
                  </a:lnTo>
                  <a:cubicBezTo>
                    <a:pt x="1225" y="641"/>
                    <a:pt x="991" y="1042"/>
                    <a:pt x="925" y="1509"/>
                  </a:cubicBezTo>
                  <a:lnTo>
                    <a:pt x="24" y="18488"/>
                  </a:lnTo>
                  <a:cubicBezTo>
                    <a:pt x="0" y="18773"/>
                    <a:pt x="129" y="18939"/>
                    <a:pt x="325" y="18939"/>
                  </a:cubicBezTo>
                  <a:cubicBezTo>
                    <a:pt x="405" y="18939"/>
                    <a:pt x="495" y="18912"/>
                    <a:pt x="591" y="18854"/>
                  </a:cubicBezTo>
                  <a:lnTo>
                    <a:pt x="3293" y="17320"/>
                  </a:lnTo>
                  <a:cubicBezTo>
                    <a:pt x="3660" y="17087"/>
                    <a:pt x="3860" y="16653"/>
                    <a:pt x="3893" y="16219"/>
                  </a:cubicBezTo>
                  <a:lnTo>
                    <a:pt x="2793" y="441"/>
                  </a:lnTo>
                  <a:cubicBezTo>
                    <a:pt x="2817" y="193"/>
                    <a:pt x="2602" y="0"/>
                    <a:pt x="23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3377;p73">
              <a:extLst>
                <a:ext uri="{FF2B5EF4-FFF2-40B4-BE49-F238E27FC236}">
                  <a16:creationId xmlns:a16="http://schemas.microsoft.com/office/drawing/2014/main" id="{5D70BF87-D95E-613E-F6B6-858EFBECB2C4}"/>
                </a:ext>
              </a:extLst>
            </p:cNvPr>
            <p:cNvSpPr/>
            <p:nvPr/>
          </p:nvSpPr>
          <p:spPr>
            <a:xfrm>
              <a:off x="7974515" y="1999524"/>
              <a:ext cx="19440" cy="169714"/>
            </a:xfrm>
            <a:custGeom>
              <a:avLst/>
              <a:gdLst/>
              <a:ahLst/>
              <a:cxnLst/>
              <a:rect l="l" t="t" r="r" b="b"/>
              <a:pathLst>
                <a:path w="968" h="8473" extrusionOk="0">
                  <a:moveTo>
                    <a:pt x="734" y="0"/>
                  </a:moveTo>
                  <a:cubicBezTo>
                    <a:pt x="600" y="0"/>
                    <a:pt x="467" y="100"/>
                    <a:pt x="467" y="234"/>
                  </a:cubicBezTo>
                  <a:lnTo>
                    <a:pt x="0" y="8206"/>
                  </a:lnTo>
                  <a:cubicBezTo>
                    <a:pt x="0" y="8339"/>
                    <a:pt x="100" y="8439"/>
                    <a:pt x="234" y="8473"/>
                  </a:cubicBezTo>
                  <a:cubicBezTo>
                    <a:pt x="367" y="8473"/>
                    <a:pt x="467" y="8373"/>
                    <a:pt x="500" y="8239"/>
                  </a:cubicBezTo>
                  <a:lnTo>
                    <a:pt x="967" y="267"/>
                  </a:lnTo>
                  <a:cubicBezTo>
                    <a:pt x="967" y="134"/>
                    <a:pt x="867" y="33"/>
                    <a:pt x="7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3378;p73">
              <a:extLst>
                <a:ext uri="{FF2B5EF4-FFF2-40B4-BE49-F238E27FC236}">
                  <a16:creationId xmlns:a16="http://schemas.microsoft.com/office/drawing/2014/main" id="{4E22796D-C237-6566-9C28-4A1BB7D23CF1}"/>
                </a:ext>
              </a:extLst>
            </p:cNvPr>
            <p:cNvSpPr/>
            <p:nvPr/>
          </p:nvSpPr>
          <p:spPr>
            <a:xfrm>
              <a:off x="7837854" y="1921346"/>
              <a:ext cx="19440" cy="169734"/>
            </a:xfrm>
            <a:custGeom>
              <a:avLst/>
              <a:gdLst/>
              <a:ahLst/>
              <a:cxnLst/>
              <a:rect l="l" t="t" r="r" b="b"/>
              <a:pathLst>
                <a:path w="968" h="8474" extrusionOk="0">
                  <a:moveTo>
                    <a:pt x="734" y="0"/>
                  </a:moveTo>
                  <a:cubicBezTo>
                    <a:pt x="601" y="0"/>
                    <a:pt x="467" y="100"/>
                    <a:pt x="467" y="234"/>
                  </a:cubicBezTo>
                  <a:lnTo>
                    <a:pt x="0" y="8206"/>
                  </a:lnTo>
                  <a:cubicBezTo>
                    <a:pt x="0" y="8340"/>
                    <a:pt x="100" y="8440"/>
                    <a:pt x="234" y="8473"/>
                  </a:cubicBezTo>
                  <a:cubicBezTo>
                    <a:pt x="367" y="8440"/>
                    <a:pt x="467" y="8340"/>
                    <a:pt x="501" y="8240"/>
                  </a:cubicBezTo>
                  <a:lnTo>
                    <a:pt x="968" y="267"/>
                  </a:lnTo>
                  <a:cubicBezTo>
                    <a:pt x="968" y="134"/>
                    <a:pt x="867" y="0"/>
                    <a:pt x="7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3379;p73">
              <a:extLst>
                <a:ext uri="{FF2B5EF4-FFF2-40B4-BE49-F238E27FC236}">
                  <a16:creationId xmlns:a16="http://schemas.microsoft.com/office/drawing/2014/main" id="{E69CB7EC-66AF-6A09-CB31-5B78EC582C47}"/>
                </a:ext>
              </a:extLst>
            </p:cNvPr>
            <p:cNvSpPr/>
            <p:nvPr/>
          </p:nvSpPr>
          <p:spPr>
            <a:xfrm>
              <a:off x="7754110" y="1688558"/>
              <a:ext cx="398618" cy="395833"/>
            </a:xfrm>
            <a:custGeom>
              <a:avLst/>
              <a:gdLst/>
              <a:ahLst/>
              <a:cxnLst/>
              <a:rect l="l" t="t" r="r" b="b"/>
              <a:pathLst>
                <a:path w="19849" h="19762" extrusionOk="0">
                  <a:moveTo>
                    <a:pt x="1914" y="1"/>
                  </a:moveTo>
                  <a:cubicBezTo>
                    <a:pt x="1825" y="1"/>
                    <a:pt x="1742" y="26"/>
                    <a:pt x="1668" y="81"/>
                  </a:cubicBezTo>
                  <a:lnTo>
                    <a:pt x="1135" y="381"/>
                  </a:lnTo>
                  <a:cubicBezTo>
                    <a:pt x="734" y="648"/>
                    <a:pt x="501" y="1048"/>
                    <a:pt x="468" y="1482"/>
                  </a:cubicBezTo>
                  <a:lnTo>
                    <a:pt x="101" y="8220"/>
                  </a:lnTo>
                  <a:cubicBezTo>
                    <a:pt x="1" y="9554"/>
                    <a:pt x="701" y="10822"/>
                    <a:pt x="1869" y="11489"/>
                  </a:cubicBezTo>
                  <a:lnTo>
                    <a:pt x="15912" y="19595"/>
                  </a:lnTo>
                  <a:cubicBezTo>
                    <a:pt x="16116" y="19709"/>
                    <a:pt x="16335" y="19762"/>
                    <a:pt x="16549" y="19762"/>
                  </a:cubicBezTo>
                  <a:cubicBezTo>
                    <a:pt x="17207" y="19762"/>
                    <a:pt x="17821" y="19266"/>
                    <a:pt x="17847" y="18561"/>
                  </a:cubicBezTo>
                  <a:lnTo>
                    <a:pt x="18214" y="11722"/>
                  </a:lnTo>
                  <a:cubicBezTo>
                    <a:pt x="18280" y="11289"/>
                    <a:pt x="18514" y="10888"/>
                    <a:pt x="18881" y="10655"/>
                  </a:cubicBezTo>
                  <a:lnTo>
                    <a:pt x="19414" y="10355"/>
                  </a:lnTo>
                  <a:cubicBezTo>
                    <a:pt x="19501" y="10290"/>
                    <a:pt x="19601" y="10253"/>
                    <a:pt x="19697" y="10253"/>
                  </a:cubicBezTo>
                  <a:cubicBezTo>
                    <a:pt x="19749" y="10253"/>
                    <a:pt x="19801" y="10264"/>
                    <a:pt x="19848" y="10288"/>
                  </a:cubicBezTo>
                  <a:lnTo>
                    <a:pt x="2135" y="47"/>
                  </a:lnTo>
                  <a:cubicBezTo>
                    <a:pt x="2060" y="17"/>
                    <a:pt x="1985" y="1"/>
                    <a:pt x="191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3380;p73">
              <a:extLst>
                <a:ext uri="{FF2B5EF4-FFF2-40B4-BE49-F238E27FC236}">
                  <a16:creationId xmlns:a16="http://schemas.microsoft.com/office/drawing/2014/main" id="{54B01F03-1AF8-2BC8-0A77-D6E9F38B81D0}"/>
                </a:ext>
              </a:extLst>
            </p:cNvPr>
            <p:cNvSpPr/>
            <p:nvPr/>
          </p:nvSpPr>
          <p:spPr>
            <a:xfrm>
              <a:off x="7754110" y="1688558"/>
              <a:ext cx="398618" cy="395833"/>
            </a:xfrm>
            <a:custGeom>
              <a:avLst/>
              <a:gdLst/>
              <a:ahLst/>
              <a:cxnLst/>
              <a:rect l="l" t="t" r="r" b="b"/>
              <a:pathLst>
                <a:path w="19849" h="19762" extrusionOk="0">
                  <a:moveTo>
                    <a:pt x="1914" y="1"/>
                  </a:moveTo>
                  <a:cubicBezTo>
                    <a:pt x="1825" y="1"/>
                    <a:pt x="1742" y="26"/>
                    <a:pt x="1668" y="81"/>
                  </a:cubicBezTo>
                  <a:lnTo>
                    <a:pt x="1135" y="381"/>
                  </a:lnTo>
                  <a:cubicBezTo>
                    <a:pt x="734" y="648"/>
                    <a:pt x="501" y="1048"/>
                    <a:pt x="468" y="1482"/>
                  </a:cubicBezTo>
                  <a:lnTo>
                    <a:pt x="101" y="8220"/>
                  </a:lnTo>
                  <a:cubicBezTo>
                    <a:pt x="1" y="9554"/>
                    <a:pt x="701" y="10822"/>
                    <a:pt x="1869" y="11489"/>
                  </a:cubicBezTo>
                  <a:lnTo>
                    <a:pt x="15912" y="19595"/>
                  </a:lnTo>
                  <a:cubicBezTo>
                    <a:pt x="16116" y="19709"/>
                    <a:pt x="16335" y="19762"/>
                    <a:pt x="16549" y="19762"/>
                  </a:cubicBezTo>
                  <a:cubicBezTo>
                    <a:pt x="17207" y="19762"/>
                    <a:pt x="17821" y="19266"/>
                    <a:pt x="17847" y="18561"/>
                  </a:cubicBezTo>
                  <a:lnTo>
                    <a:pt x="18214" y="11722"/>
                  </a:lnTo>
                  <a:cubicBezTo>
                    <a:pt x="18280" y="11289"/>
                    <a:pt x="18514" y="10888"/>
                    <a:pt x="18881" y="10655"/>
                  </a:cubicBezTo>
                  <a:lnTo>
                    <a:pt x="19414" y="10355"/>
                  </a:lnTo>
                  <a:cubicBezTo>
                    <a:pt x="19501" y="10290"/>
                    <a:pt x="19601" y="10253"/>
                    <a:pt x="19697" y="10253"/>
                  </a:cubicBezTo>
                  <a:cubicBezTo>
                    <a:pt x="19749" y="10253"/>
                    <a:pt x="19801" y="10264"/>
                    <a:pt x="19848" y="10288"/>
                  </a:cubicBezTo>
                  <a:lnTo>
                    <a:pt x="2135" y="47"/>
                  </a:lnTo>
                  <a:cubicBezTo>
                    <a:pt x="2060" y="17"/>
                    <a:pt x="1985" y="1"/>
                    <a:pt x="19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3381;p73">
              <a:extLst>
                <a:ext uri="{FF2B5EF4-FFF2-40B4-BE49-F238E27FC236}">
                  <a16:creationId xmlns:a16="http://schemas.microsoft.com/office/drawing/2014/main" id="{887168C5-2337-C43F-2141-371AB3B50FDD}"/>
                </a:ext>
              </a:extLst>
            </p:cNvPr>
            <p:cNvSpPr/>
            <p:nvPr/>
          </p:nvSpPr>
          <p:spPr>
            <a:xfrm>
              <a:off x="7895450" y="1963430"/>
              <a:ext cx="53620" cy="58828"/>
            </a:xfrm>
            <a:custGeom>
              <a:avLst/>
              <a:gdLst/>
              <a:ahLst/>
              <a:cxnLst/>
              <a:rect l="l" t="t" r="r" b="b"/>
              <a:pathLst>
                <a:path w="2670" h="2937" extrusionOk="0">
                  <a:moveTo>
                    <a:pt x="101" y="1"/>
                  </a:moveTo>
                  <a:lnTo>
                    <a:pt x="1" y="1435"/>
                  </a:lnTo>
                  <a:lnTo>
                    <a:pt x="2569" y="2936"/>
                  </a:lnTo>
                  <a:lnTo>
                    <a:pt x="2669" y="1502"/>
                  </a:lnTo>
                  <a:lnTo>
                    <a:pt x="1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3382;p73">
              <a:extLst>
                <a:ext uri="{FF2B5EF4-FFF2-40B4-BE49-F238E27FC236}">
                  <a16:creationId xmlns:a16="http://schemas.microsoft.com/office/drawing/2014/main" id="{06859AC9-112A-451C-2FDE-1F8F601342F0}"/>
                </a:ext>
              </a:extLst>
            </p:cNvPr>
            <p:cNvSpPr/>
            <p:nvPr/>
          </p:nvSpPr>
          <p:spPr>
            <a:xfrm>
              <a:off x="7697839" y="1251203"/>
              <a:ext cx="375824" cy="855241"/>
            </a:xfrm>
            <a:custGeom>
              <a:avLst/>
              <a:gdLst/>
              <a:ahLst/>
              <a:cxnLst/>
              <a:rect l="l" t="t" r="r" b="b"/>
              <a:pathLst>
                <a:path w="18714" h="42698" extrusionOk="0">
                  <a:moveTo>
                    <a:pt x="7940" y="0"/>
                  </a:moveTo>
                  <a:cubicBezTo>
                    <a:pt x="6539" y="801"/>
                    <a:pt x="5805" y="1268"/>
                    <a:pt x="4837" y="4036"/>
                  </a:cubicBezTo>
                  <a:cubicBezTo>
                    <a:pt x="4003" y="6471"/>
                    <a:pt x="434" y="20048"/>
                    <a:pt x="234" y="22049"/>
                  </a:cubicBezTo>
                  <a:cubicBezTo>
                    <a:pt x="1" y="24017"/>
                    <a:pt x="6972" y="36059"/>
                    <a:pt x="9274" y="38794"/>
                  </a:cubicBezTo>
                  <a:cubicBezTo>
                    <a:pt x="11542" y="41496"/>
                    <a:pt x="13477" y="42697"/>
                    <a:pt x="15111" y="42697"/>
                  </a:cubicBezTo>
                  <a:cubicBezTo>
                    <a:pt x="16746" y="42697"/>
                    <a:pt x="17346" y="42397"/>
                    <a:pt x="18013" y="41596"/>
                  </a:cubicBezTo>
                  <a:cubicBezTo>
                    <a:pt x="18714" y="40796"/>
                    <a:pt x="14578" y="37827"/>
                    <a:pt x="14211" y="37027"/>
                  </a:cubicBezTo>
                  <a:lnTo>
                    <a:pt x="14211" y="37027"/>
                  </a:lnTo>
                  <a:cubicBezTo>
                    <a:pt x="15061" y="37531"/>
                    <a:pt x="16001" y="37797"/>
                    <a:pt x="16974" y="37797"/>
                  </a:cubicBezTo>
                  <a:cubicBezTo>
                    <a:pt x="17031" y="37797"/>
                    <a:pt x="17089" y="37796"/>
                    <a:pt x="17146" y="37794"/>
                  </a:cubicBezTo>
                  <a:cubicBezTo>
                    <a:pt x="17446" y="37760"/>
                    <a:pt x="17813" y="37660"/>
                    <a:pt x="17847" y="37360"/>
                  </a:cubicBezTo>
                  <a:cubicBezTo>
                    <a:pt x="17880" y="37193"/>
                    <a:pt x="17780" y="36993"/>
                    <a:pt x="17613" y="36893"/>
                  </a:cubicBezTo>
                  <a:cubicBezTo>
                    <a:pt x="17480" y="36793"/>
                    <a:pt x="17313" y="36726"/>
                    <a:pt x="17146" y="36660"/>
                  </a:cubicBezTo>
                  <a:cubicBezTo>
                    <a:pt x="15979" y="36193"/>
                    <a:pt x="15178" y="35159"/>
                    <a:pt x="14044" y="34658"/>
                  </a:cubicBezTo>
                  <a:cubicBezTo>
                    <a:pt x="13610" y="34458"/>
                    <a:pt x="13143" y="34325"/>
                    <a:pt x="12710" y="34158"/>
                  </a:cubicBezTo>
                  <a:cubicBezTo>
                    <a:pt x="11742" y="33724"/>
                    <a:pt x="11342" y="32857"/>
                    <a:pt x="10908" y="31956"/>
                  </a:cubicBezTo>
                  <a:cubicBezTo>
                    <a:pt x="9541" y="28887"/>
                    <a:pt x="8373" y="25718"/>
                    <a:pt x="7439" y="22449"/>
                  </a:cubicBezTo>
                  <a:lnTo>
                    <a:pt x="11475" y="9073"/>
                  </a:lnTo>
                  <a:cubicBezTo>
                    <a:pt x="11909" y="6004"/>
                    <a:pt x="10708" y="0"/>
                    <a:pt x="7940" y="0"/>
                  </a:cubicBezTo>
                  <a:close/>
                </a:path>
              </a:pathLst>
            </a:custGeom>
            <a:solidFill>
              <a:srgbClr val="68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3383;p73">
              <a:extLst>
                <a:ext uri="{FF2B5EF4-FFF2-40B4-BE49-F238E27FC236}">
                  <a16:creationId xmlns:a16="http://schemas.microsoft.com/office/drawing/2014/main" id="{E54AEE2C-1507-1125-B0AC-5D9A0CE9E959}"/>
                </a:ext>
              </a:extLst>
            </p:cNvPr>
            <p:cNvSpPr/>
            <p:nvPr/>
          </p:nvSpPr>
          <p:spPr>
            <a:xfrm>
              <a:off x="7691814" y="1243171"/>
              <a:ext cx="249887" cy="557255"/>
            </a:xfrm>
            <a:custGeom>
              <a:avLst/>
              <a:gdLst/>
              <a:ahLst/>
              <a:cxnLst/>
              <a:rect l="l" t="t" r="r" b="b"/>
              <a:pathLst>
                <a:path w="12443" h="27821" extrusionOk="0">
                  <a:moveTo>
                    <a:pt x="8240" y="1"/>
                  </a:moveTo>
                  <a:cubicBezTo>
                    <a:pt x="7272" y="268"/>
                    <a:pt x="6438" y="601"/>
                    <a:pt x="5171" y="3503"/>
                  </a:cubicBezTo>
                  <a:cubicBezTo>
                    <a:pt x="3936" y="6439"/>
                    <a:pt x="1401" y="17413"/>
                    <a:pt x="934" y="19014"/>
                  </a:cubicBezTo>
                  <a:cubicBezTo>
                    <a:pt x="467" y="20649"/>
                    <a:pt x="0" y="22650"/>
                    <a:pt x="501" y="23951"/>
                  </a:cubicBezTo>
                  <a:cubicBezTo>
                    <a:pt x="1134" y="25286"/>
                    <a:pt x="1868" y="26586"/>
                    <a:pt x="2636" y="27821"/>
                  </a:cubicBezTo>
                  <a:cubicBezTo>
                    <a:pt x="3536" y="26920"/>
                    <a:pt x="4604" y="26220"/>
                    <a:pt x="5771" y="25753"/>
                  </a:cubicBezTo>
                  <a:cubicBezTo>
                    <a:pt x="6527" y="25464"/>
                    <a:pt x="7141" y="25379"/>
                    <a:pt x="7602" y="25379"/>
                  </a:cubicBezTo>
                  <a:cubicBezTo>
                    <a:pt x="8260" y="25379"/>
                    <a:pt x="8606" y="25552"/>
                    <a:pt x="8606" y="25552"/>
                  </a:cubicBezTo>
                  <a:lnTo>
                    <a:pt x="8006" y="22717"/>
                  </a:lnTo>
                  <a:lnTo>
                    <a:pt x="12176" y="9674"/>
                  </a:lnTo>
                  <a:cubicBezTo>
                    <a:pt x="12443" y="7139"/>
                    <a:pt x="12443" y="534"/>
                    <a:pt x="82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3384;p73">
              <a:extLst>
                <a:ext uri="{FF2B5EF4-FFF2-40B4-BE49-F238E27FC236}">
                  <a16:creationId xmlns:a16="http://schemas.microsoft.com/office/drawing/2014/main" id="{504706BE-130F-51FD-DF92-B7D93BCE3851}"/>
                </a:ext>
              </a:extLst>
            </p:cNvPr>
            <p:cNvSpPr/>
            <p:nvPr/>
          </p:nvSpPr>
          <p:spPr>
            <a:xfrm>
              <a:off x="5673422" y="1883930"/>
              <a:ext cx="2093440" cy="1204003"/>
            </a:xfrm>
            <a:custGeom>
              <a:avLst/>
              <a:gdLst/>
              <a:ahLst/>
              <a:cxnLst/>
              <a:rect l="l" t="t" r="r" b="b"/>
              <a:pathLst>
                <a:path w="104242" h="60110" extrusionOk="0">
                  <a:moveTo>
                    <a:pt x="70617" y="0"/>
                  </a:moveTo>
                  <a:lnTo>
                    <a:pt x="0" y="40763"/>
                  </a:lnTo>
                  <a:lnTo>
                    <a:pt x="33658" y="60110"/>
                  </a:lnTo>
                  <a:lnTo>
                    <a:pt x="104241" y="19381"/>
                  </a:lnTo>
                  <a:lnTo>
                    <a:pt x="7061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3385;p73">
              <a:extLst>
                <a:ext uri="{FF2B5EF4-FFF2-40B4-BE49-F238E27FC236}">
                  <a16:creationId xmlns:a16="http://schemas.microsoft.com/office/drawing/2014/main" id="{CD7D5307-8098-4C03-C823-B3F1BAA6FBA2}"/>
                </a:ext>
              </a:extLst>
            </p:cNvPr>
            <p:cNvSpPr/>
            <p:nvPr/>
          </p:nvSpPr>
          <p:spPr>
            <a:xfrm>
              <a:off x="5673422" y="1883930"/>
              <a:ext cx="2093440" cy="1204003"/>
            </a:xfrm>
            <a:custGeom>
              <a:avLst/>
              <a:gdLst/>
              <a:ahLst/>
              <a:cxnLst/>
              <a:rect l="l" t="t" r="r" b="b"/>
              <a:pathLst>
                <a:path w="104242" h="60110" extrusionOk="0">
                  <a:moveTo>
                    <a:pt x="70617" y="0"/>
                  </a:moveTo>
                  <a:lnTo>
                    <a:pt x="0" y="40763"/>
                  </a:lnTo>
                  <a:lnTo>
                    <a:pt x="33658" y="60110"/>
                  </a:lnTo>
                  <a:lnTo>
                    <a:pt x="104241" y="19381"/>
                  </a:lnTo>
                  <a:lnTo>
                    <a:pt x="706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3386;p73">
              <a:extLst>
                <a:ext uri="{FF2B5EF4-FFF2-40B4-BE49-F238E27FC236}">
                  <a16:creationId xmlns:a16="http://schemas.microsoft.com/office/drawing/2014/main" id="{F1DD3CF0-746A-9AE1-07A3-ABE8328F2EA5}"/>
                </a:ext>
              </a:extLst>
            </p:cNvPr>
            <p:cNvSpPr/>
            <p:nvPr/>
          </p:nvSpPr>
          <p:spPr>
            <a:xfrm>
              <a:off x="5673422" y="2700393"/>
              <a:ext cx="675937" cy="1280858"/>
            </a:xfrm>
            <a:custGeom>
              <a:avLst/>
              <a:gdLst/>
              <a:ahLst/>
              <a:cxnLst/>
              <a:rect l="l" t="t" r="r" b="b"/>
              <a:pathLst>
                <a:path w="33658" h="63947" extrusionOk="0">
                  <a:moveTo>
                    <a:pt x="0" y="1"/>
                  </a:moveTo>
                  <a:lnTo>
                    <a:pt x="0" y="44566"/>
                  </a:lnTo>
                  <a:lnTo>
                    <a:pt x="2035" y="45734"/>
                  </a:lnTo>
                  <a:lnTo>
                    <a:pt x="2035" y="12843"/>
                  </a:lnTo>
                  <a:lnTo>
                    <a:pt x="31623" y="29856"/>
                  </a:lnTo>
                  <a:lnTo>
                    <a:pt x="31623" y="62746"/>
                  </a:lnTo>
                  <a:lnTo>
                    <a:pt x="33658" y="63947"/>
                  </a:lnTo>
                  <a:lnTo>
                    <a:pt x="33658" y="19348"/>
                  </a:lnTo>
                  <a:lnTo>
                    <a:pt x="0"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3387;p73">
              <a:extLst>
                <a:ext uri="{FF2B5EF4-FFF2-40B4-BE49-F238E27FC236}">
                  <a16:creationId xmlns:a16="http://schemas.microsoft.com/office/drawing/2014/main" id="{1D898496-0E06-02CF-30AE-4C161456D538}"/>
                </a:ext>
              </a:extLst>
            </p:cNvPr>
            <p:cNvSpPr/>
            <p:nvPr/>
          </p:nvSpPr>
          <p:spPr>
            <a:xfrm>
              <a:off x="5673422" y="2700393"/>
              <a:ext cx="675937" cy="1280858"/>
            </a:xfrm>
            <a:custGeom>
              <a:avLst/>
              <a:gdLst/>
              <a:ahLst/>
              <a:cxnLst/>
              <a:rect l="l" t="t" r="r" b="b"/>
              <a:pathLst>
                <a:path w="33658" h="63947" extrusionOk="0">
                  <a:moveTo>
                    <a:pt x="0" y="1"/>
                  </a:moveTo>
                  <a:lnTo>
                    <a:pt x="0" y="44566"/>
                  </a:lnTo>
                  <a:lnTo>
                    <a:pt x="2035" y="45734"/>
                  </a:lnTo>
                  <a:lnTo>
                    <a:pt x="2035" y="12843"/>
                  </a:lnTo>
                  <a:lnTo>
                    <a:pt x="31623" y="29856"/>
                  </a:lnTo>
                  <a:lnTo>
                    <a:pt x="31623" y="62746"/>
                  </a:lnTo>
                  <a:lnTo>
                    <a:pt x="33658" y="63947"/>
                  </a:lnTo>
                  <a:lnTo>
                    <a:pt x="33658" y="1934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3388;p73">
              <a:extLst>
                <a:ext uri="{FF2B5EF4-FFF2-40B4-BE49-F238E27FC236}">
                  <a16:creationId xmlns:a16="http://schemas.microsoft.com/office/drawing/2014/main" id="{5E438739-8532-9FD9-7375-14AD10B15F9D}"/>
                </a:ext>
              </a:extLst>
            </p:cNvPr>
            <p:cNvSpPr/>
            <p:nvPr/>
          </p:nvSpPr>
          <p:spPr>
            <a:xfrm>
              <a:off x="5714290" y="2957639"/>
              <a:ext cx="40868" cy="658807"/>
            </a:xfrm>
            <a:custGeom>
              <a:avLst/>
              <a:gdLst/>
              <a:ahLst/>
              <a:cxnLst/>
              <a:rect l="l" t="t" r="r" b="b"/>
              <a:pathLst>
                <a:path w="2035" h="32891" extrusionOk="0">
                  <a:moveTo>
                    <a:pt x="0" y="0"/>
                  </a:moveTo>
                  <a:lnTo>
                    <a:pt x="0" y="32891"/>
                  </a:lnTo>
                  <a:lnTo>
                    <a:pt x="2035" y="31723"/>
                  </a:lnTo>
                  <a:lnTo>
                    <a:pt x="2035" y="1168"/>
                  </a:lnTo>
                  <a:lnTo>
                    <a:pt x="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3389;p73">
              <a:extLst>
                <a:ext uri="{FF2B5EF4-FFF2-40B4-BE49-F238E27FC236}">
                  <a16:creationId xmlns:a16="http://schemas.microsoft.com/office/drawing/2014/main" id="{CBB637CD-C917-266E-D7F3-C4A48AA61B48}"/>
                </a:ext>
              </a:extLst>
            </p:cNvPr>
            <p:cNvSpPr/>
            <p:nvPr/>
          </p:nvSpPr>
          <p:spPr>
            <a:xfrm>
              <a:off x="5714290" y="2957639"/>
              <a:ext cx="40868" cy="658807"/>
            </a:xfrm>
            <a:custGeom>
              <a:avLst/>
              <a:gdLst/>
              <a:ahLst/>
              <a:cxnLst/>
              <a:rect l="l" t="t" r="r" b="b"/>
              <a:pathLst>
                <a:path w="2035" h="32891" extrusionOk="0">
                  <a:moveTo>
                    <a:pt x="0" y="0"/>
                  </a:moveTo>
                  <a:lnTo>
                    <a:pt x="0" y="32891"/>
                  </a:lnTo>
                  <a:lnTo>
                    <a:pt x="2035" y="31723"/>
                  </a:lnTo>
                  <a:lnTo>
                    <a:pt x="2035" y="1168"/>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3390;p73">
              <a:extLst>
                <a:ext uri="{FF2B5EF4-FFF2-40B4-BE49-F238E27FC236}">
                  <a16:creationId xmlns:a16="http://schemas.microsoft.com/office/drawing/2014/main" id="{D204E52F-57B6-CA49-0E12-E7C99BE6091D}"/>
                </a:ext>
              </a:extLst>
            </p:cNvPr>
            <p:cNvSpPr/>
            <p:nvPr/>
          </p:nvSpPr>
          <p:spPr>
            <a:xfrm>
              <a:off x="6349339" y="2272112"/>
              <a:ext cx="1417523" cy="1709140"/>
            </a:xfrm>
            <a:custGeom>
              <a:avLst/>
              <a:gdLst/>
              <a:ahLst/>
              <a:cxnLst/>
              <a:rect l="l" t="t" r="r" b="b"/>
              <a:pathLst>
                <a:path w="70585" h="85329" extrusionOk="0">
                  <a:moveTo>
                    <a:pt x="70584" y="1"/>
                  </a:moveTo>
                  <a:lnTo>
                    <a:pt x="1" y="40730"/>
                  </a:lnTo>
                  <a:lnTo>
                    <a:pt x="1" y="85329"/>
                  </a:lnTo>
                  <a:lnTo>
                    <a:pt x="2035" y="84128"/>
                  </a:lnTo>
                  <a:lnTo>
                    <a:pt x="2035" y="51238"/>
                  </a:lnTo>
                  <a:lnTo>
                    <a:pt x="68550" y="12843"/>
                  </a:lnTo>
                  <a:lnTo>
                    <a:pt x="68550" y="45734"/>
                  </a:lnTo>
                  <a:lnTo>
                    <a:pt x="70584" y="44566"/>
                  </a:lnTo>
                  <a:lnTo>
                    <a:pt x="70584"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3391;p73">
              <a:extLst>
                <a:ext uri="{FF2B5EF4-FFF2-40B4-BE49-F238E27FC236}">
                  <a16:creationId xmlns:a16="http://schemas.microsoft.com/office/drawing/2014/main" id="{F894D061-DB47-4658-0534-728E0AE9A4CA}"/>
                </a:ext>
              </a:extLst>
            </p:cNvPr>
            <p:cNvSpPr/>
            <p:nvPr/>
          </p:nvSpPr>
          <p:spPr>
            <a:xfrm>
              <a:off x="6349339" y="2272112"/>
              <a:ext cx="1417523" cy="1709140"/>
            </a:xfrm>
            <a:custGeom>
              <a:avLst/>
              <a:gdLst/>
              <a:ahLst/>
              <a:cxnLst/>
              <a:rect l="l" t="t" r="r" b="b"/>
              <a:pathLst>
                <a:path w="70585" h="85329" extrusionOk="0">
                  <a:moveTo>
                    <a:pt x="70584" y="1"/>
                  </a:moveTo>
                  <a:lnTo>
                    <a:pt x="1" y="40730"/>
                  </a:lnTo>
                  <a:lnTo>
                    <a:pt x="1" y="85329"/>
                  </a:lnTo>
                  <a:lnTo>
                    <a:pt x="2035" y="84128"/>
                  </a:lnTo>
                  <a:lnTo>
                    <a:pt x="2035" y="51238"/>
                  </a:lnTo>
                  <a:lnTo>
                    <a:pt x="68550" y="12843"/>
                  </a:lnTo>
                  <a:lnTo>
                    <a:pt x="68550" y="45734"/>
                  </a:lnTo>
                  <a:lnTo>
                    <a:pt x="70584" y="44566"/>
                  </a:lnTo>
                  <a:lnTo>
                    <a:pt x="705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3392;p73">
              <a:extLst>
                <a:ext uri="{FF2B5EF4-FFF2-40B4-BE49-F238E27FC236}">
                  <a16:creationId xmlns:a16="http://schemas.microsoft.com/office/drawing/2014/main" id="{11BB1C29-7596-1EAA-B8BD-7BBEA173722E}"/>
                </a:ext>
              </a:extLst>
            </p:cNvPr>
            <p:cNvSpPr/>
            <p:nvPr/>
          </p:nvSpPr>
          <p:spPr>
            <a:xfrm>
              <a:off x="7685106" y="2529357"/>
              <a:ext cx="40888" cy="658807"/>
            </a:xfrm>
            <a:custGeom>
              <a:avLst/>
              <a:gdLst/>
              <a:ahLst/>
              <a:cxnLst/>
              <a:rect l="l" t="t" r="r" b="b"/>
              <a:pathLst>
                <a:path w="2036" h="32891" extrusionOk="0">
                  <a:moveTo>
                    <a:pt x="2036" y="0"/>
                  </a:moveTo>
                  <a:lnTo>
                    <a:pt x="1" y="1168"/>
                  </a:lnTo>
                  <a:lnTo>
                    <a:pt x="1" y="31723"/>
                  </a:lnTo>
                  <a:lnTo>
                    <a:pt x="2036" y="32891"/>
                  </a:lnTo>
                  <a:lnTo>
                    <a:pt x="2036"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3393;p73">
              <a:extLst>
                <a:ext uri="{FF2B5EF4-FFF2-40B4-BE49-F238E27FC236}">
                  <a16:creationId xmlns:a16="http://schemas.microsoft.com/office/drawing/2014/main" id="{9FD8BEAE-AE68-56F2-8376-72DD7A1277ED}"/>
                </a:ext>
              </a:extLst>
            </p:cNvPr>
            <p:cNvSpPr/>
            <p:nvPr/>
          </p:nvSpPr>
          <p:spPr>
            <a:xfrm>
              <a:off x="7685106" y="2529357"/>
              <a:ext cx="40888" cy="658807"/>
            </a:xfrm>
            <a:custGeom>
              <a:avLst/>
              <a:gdLst/>
              <a:ahLst/>
              <a:cxnLst/>
              <a:rect l="l" t="t" r="r" b="b"/>
              <a:pathLst>
                <a:path w="2036" h="32891" extrusionOk="0">
                  <a:moveTo>
                    <a:pt x="2036" y="0"/>
                  </a:moveTo>
                  <a:lnTo>
                    <a:pt x="1" y="1168"/>
                  </a:lnTo>
                  <a:lnTo>
                    <a:pt x="1" y="31723"/>
                  </a:lnTo>
                  <a:lnTo>
                    <a:pt x="2036" y="32891"/>
                  </a:lnTo>
                  <a:lnTo>
                    <a:pt x="20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3394;p73">
              <a:extLst>
                <a:ext uri="{FF2B5EF4-FFF2-40B4-BE49-F238E27FC236}">
                  <a16:creationId xmlns:a16="http://schemas.microsoft.com/office/drawing/2014/main" id="{357C972D-2A2D-E044-71FF-A19CAF8EF552}"/>
                </a:ext>
              </a:extLst>
            </p:cNvPr>
            <p:cNvSpPr/>
            <p:nvPr/>
          </p:nvSpPr>
          <p:spPr>
            <a:xfrm>
              <a:off x="6121583" y="2425121"/>
              <a:ext cx="546646" cy="313389"/>
            </a:xfrm>
            <a:custGeom>
              <a:avLst/>
              <a:gdLst/>
              <a:ahLst/>
              <a:cxnLst/>
              <a:rect l="l" t="t" r="r" b="b"/>
              <a:pathLst>
                <a:path w="27220" h="15646" extrusionOk="0">
                  <a:moveTo>
                    <a:pt x="11646" y="1"/>
                  </a:moveTo>
                  <a:cubicBezTo>
                    <a:pt x="11500" y="1"/>
                    <a:pt x="11358" y="34"/>
                    <a:pt x="11242" y="101"/>
                  </a:cubicBezTo>
                  <a:lnTo>
                    <a:pt x="234" y="6439"/>
                  </a:lnTo>
                  <a:cubicBezTo>
                    <a:pt x="0" y="6505"/>
                    <a:pt x="0" y="6839"/>
                    <a:pt x="234" y="6906"/>
                  </a:cubicBezTo>
                  <a:lnTo>
                    <a:pt x="15178" y="15545"/>
                  </a:lnTo>
                  <a:cubicBezTo>
                    <a:pt x="15311" y="15612"/>
                    <a:pt x="15453" y="15645"/>
                    <a:pt x="15595" y="15645"/>
                  </a:cubicBezTo>
                  <a:cubicBezTo>
                    <a:pt x="15736" y="15645"/>
                    <a:pt x="15878" y="15612"/>
                    <a:pt x="16012" y="15545"/>
                  </a:cubicBezTo>
                  <a:lnTo>
                    <a:pt x="26986" y="9207"/>
                  </a:lnTo>
                  <a:cubicBezTo>
                    <a:pt x="27220" y="9107"/>
                    <a:pt x="27220" y="8807"/>
                    <a:pt x="26986" y="8707"/>
                  </a:cubicBezTo>
                  <a:lnTo>
                    <a:pt x="12075" y="101"/>
                  </a:lnTo>
                  <a:cubicBezTo>
                    <a:pt x="11942" y="34"/>
                    <a:pt x="11792" y="1"/>
                    <a:pt x="116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3395;p73">
              <a:extLst>
                <a:ext uri="{FF2B5EF4-FFF2-40B4-BE49-F238E27FC236}">
                  <a16:creationId xmlns:a16="http://schemas.microsoft.com/office/drawing/2014/main" id="{2FC996C2-69E2-452F-8159-F096C2211DC5}"/>
                </a:ext>
              </a:extLst>
            </p:cNvPr>
            <p:cNvSpPr/>
            <p:nvPr/>
          </p:nvSpPr>
          <p:spPr>
            <a:xfrm>
              <a:off x="6121583" y="2409097"/>
              <a:ext cx="547308" cy="314030"/>
            </a:xfrm>
            <a:custGeom>
              <a:avLst/>
              <a:gdLst/>
              <a:ahLst/>
              <a:cxnLst/>
              <a:rect l="l" t="t" r="r" b="b"/>
              <a:pathLst>
                <a:path w="27253" h="15678" extrusionOk="0">
                  <a:moveTo>
                    <a:pt x="11646" y="0"/>
                  </a:moveTo>
                  <a:cubicBezTo>
                    <a:pt x="11500" y="0"/>
                    <a:pt x="11358" y="33"/>
                    <a:pt x="11242" y="100"/>
                  </a:cubicBezTo>
                  <a:lnTo>
                    <a:pt x="234" y="6471"/>
                  </a:lnTo>
                  <a:cubicBezTo>
                    <a:pt x="0" y="6538"/>
                    <a:pt x="0" y="6872"/>
                    <a:pt x="234" y="6938"/>
                  </a:cubicBezTo>
                  <a:lnTo>
                    <a:pt x="15178" y="15578"/>
                  </a:lnTo>
                  <a:cubicBezTo>
                    <a:pt x="15311" y="15645"/>
                    <a:pt x="15453" y="15678"/>
                    <a:pt x="15595" y="15678"/>
                  </a:cubicBezTo>
                  <a:cubicBezTo>
                    <a:pt x="15736" y="15678"/>
                    <a:pt x="15878" y="15645"/>
                    <a:pt x="16012" y="15578"/>
                  </a:cubicBezTo>
                  <a:lnTo>
                    <a:pt x="27019" y="9240"/>
                  </a:lnTo>
                  <a:cubicBezTo>
                    <a:pt x="27253" y="9107"/>
                    <a:pt x="27253" y="8873"/>
                    <a:pt x="27019" y="8740"/>
                  </a:cubicBezTo>
                  <a:lnTo>
                    <a:pt x="12075" y="100"/>
                  </a:lnTo>
                  <a:cubicBezTo>
                    <a:pt x="11942" y="33"/>
                    <a:pt x="11792" y="0"/>
                    <a:pt x="1164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3396;p73">
              <a:extLst>
                <a:ext uri="{FF2B5EF4-FFF2-40B4-BE49-F238E27FC236}">
                  <a16:creationId xmlns:a16="http://schemas.microsoft.com/office/drawing/2014/main" id="{41501C1F-9F3F-5689-8B7F-CC03CC1331E1}"/>
                </a:ext>
              </a:extLst>
            </p:cNvPr>
            <p:cNvSpPr/>
            <p:nvPr/>
          </p:nvSpPr>
          <p:spPr>
            <a:xfrm>
              <a:off x="6136986" y="2409097"/>
              <a:ext cx="515839" cy="291316"/>
            </a:xfrm>
            <a:custGeom>
              <a:avLst/>
              <a:gdLst/>
              <a:ahLst/>
              <a:cxnLst/>
              <a:rect l="l" t="t" r="r" b="b"/>
              <a:pathLst>
                <a:path w="25686" h="14544" extrusionOk="0">
                  <a:moveTo>
                    <a:pt x="10875" y="0"/>
                  </a:moveTo>
                  <a:cubicBezTo>
                    <a:pt x="10725" y="0"/>
                    <a:pt x="10575" y="33"/>
                    <a:pt x="10441" y="100"/>
                  </a:cubicBezTo>
                  <a:lnTo>
                    <a:pt x="0" y="6138"/>
                  </a:lnTo>
                  <a:lnTo>
                    <a:pt x="14411" y="14444"/>
                  </a:lnTo>
                  <a:cubicBezTo>
                    <a:pt x="14544" y="14510"/>
                    <a:pt x="14686" y="14544"/>
                    <a:pt x="14828" y="14544"/>
                  </a:cubicBezTo>
                  <a:cubicBezTo>
                    <a:pt x="14969" y="14544"/>
                    <a:pt x="15111" y="14510"/>
                    <a:pt x="15245" y="14444"/>
                  </a:cubicBezTo>
                  <a:lnTo>
                    <a:pt x="25685" y="8406"/>
                  </a:lnTo>
                  <a:lnTo>
                    <a:pt x="11308" y="100"/>
                  </a:lnTo>
                  <a:cubicBezTo>
                    <a:pt x="11175" y="33"/>
                    <a:pt x="11025" y="0"/>
                    <a:pt x="1087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3397;p73">
              <a:extLst>
                <a:ext uri="{FF2B5EF4-FFF2-40B4-BE49-F238E27FC236}">
                  <a16:creationId xmlns:a16="http://schemas.microsoft.com/office/drawing/2014/main" id="{22488BFB-8745-383F-AF53-D0F8EF11633F}"/>
                </a:ext>
              </a:extLst>
            </p:cNvPr>
            <p:cNvSpPr/>
            <p:nvPr/>
          </p:nvSpPr>
          <p:spPr>
            <a:xfrm>
              <a:off x="6120900" y="2379032"/>
              <a:ext cx="547328" cy="313369"/>
            </a:xfrm>
            <a:custGeom>
              <a:avLst/>
              <a:gdLst/>
              <a:ahLst/>
              <a:cxnLst/>
              <a:rect l="l" t="t" r="r" b="b"/>
              <a:pathLst>
                <a:path w="27254" h="15645" extrusionOk="0">
                  <a:moveTo>
                    <a:pt x="11659" y="0"/>
                  </a:moveTo>
                  <a:cubicBezTo>
                    <a:pt x="11517" y="0"/>
                    <a:pt x="11376" y="33"/>
                    <a:pt x="11242" y="100"/>
                  </a:cubicBezTo>
                  <a:lnTo>
                    <a:pt x="234" y="6438"/>
                  </a:lnTo>
                  <a:cubicBezTo>
                    <a:pt x="1" y="6505"/>
                    <a:pt x="34" y="6838"/>
                    <a:pt x="268" y="6938"/>
                  </a:cubicBezTo>
                  <a:lnTo>
                    <a:pt x="15212" y="15544"/>
                  </a:lnTo>
                  <a:cubicBezTo>
                    <a:pt x="15345" y="15611"/>
                    <a:pt x="15487" y="15645"/>
                    <a:pt x="15629" y="15645"/>
                  </a:cubicBezTo>
                  <a:cubicBezTo>
                    <a:pt x="15770" y="15645"/>
                    <a:pt x="15912" y="15611"/>
                    <a:pt x="16046" y="15544"/>
                  </a:cubicBezTo>
                  <a:lnTo>
                    <a:pt x="27020" y="9207"/>
                  </a:lnTo>
                  <a:cubicBezTo>
                    <a:pt x="27254" y="9140"/>
                    <a:pt x="27254" y="8806"/>
                    <a:pt x="27020" y="8706"/>
                  </a:cubicBezTo>
                  <a:lnTo>
                    <a:pt x="12076" y="100"/>
                  </a:lnTo>
                  <a:cubicBezTo>
                    <a:pt x="11943" y="33"/>
                    <a:pt x="11801" y="0"/>
                    <a:pt x="1165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3398;p73">
              <a:extLst>
                <a:ext uri="{FF2B5EF4-FFF2-40B4-BE49-F238E27FC236}">
                  <a16:creationId xmlns:a16="http://schemas.microsoft.com/office/drawing/2014/main" id="{51548176-8C9F-A606-A38F-330BF3ACFB17}"/>
                </a:ext>
              </a:extLst>
            </p:cNvPr>
            <p:cNvSpPr/>
            <p:nvPr/>
          </p:nvSpPr>
          <p:spPr>
            <a:xfrm>
              <a:off x="5920678" y="2621415"/>
              <a:ext cx="267238" cy="152508"/>
            </a:xfrm>
            <a:custGeom>
              <a:avLst/>
              <a:gdLst/>
              <a:ahLst/>
              <a:cxnLst/>
              <a:rect l="l" t="t" r="r" b="b"/>
              <a:pathLst>
                <a:path w="13307" h="7614" extrusionOk="0">
                  <a:moveTo>
                    <a:pt x="1439" y="0"/>
                  </a:moveTo>
                  <a:cubicBezTo>
                    <a:pt x="972" y="0"/>
                    <a:pt x="0" y="662"/>
                    <a:pt x="264" y="808"/>
                  </a:cubicBezTo>
                  <a:lnTo>
                    <a:pt x="11338" y="7213"/>
                  </a:lnTo>
                  <a:lnTo>
                    <a:pt x="13240" y="7613"/>
                  </a:lnTo>
                  <a:cubicBezTo>
                    <a:pt x="13273" y="7613"/>
                    <a:pt x="13307" y="7580"/>
                    <a:pt x="13307" y="7513"/>
                  </a:cubicBezTo>
                  <a:lnTo>
                    <a:pt x="12706" y="6446"/>
                  </a:lnTo>
                  <a:lnTo>
                    <a:pt x="1598" y="41"/>
                  </a:lnTo>
                  <a:cubicBezTo>
                    <a:pt x="1558" y="13"/>
                    <a:pt x="1503" y="0"/>
                    <a:pt x="14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3399;p73">
              <a:extLst>
                <a:ext uri="{FF2B5EF4-FFF2-40B4-BE49-F238E27FC236}">
                  <a16:creationId xmlns:a16="http://schemas.microsoft.com/office/drawing/2014/main" id="{20F757FD-7600-E6BF-3D59-E00DC68D7D63}"/>
                </a:ext>
              </a:extLst>
            </p:cNvPr>
            <p:cNvSpPr/>
            <p:nvPr/>
          </p:nvSpPr>
          <p:spPr>
            <a:xfrm>
              <a:off x="5932004" y="2600183"/>
              <a:ext cx="19440" cy="24076"/>
            </a:xfrm>
            <a:custGeom>
              <a:avLst/>
              <a:gdLst/>
              <a:ahLst/>
              <a:cxnLst/>
              <a:rect l="l" t="t" r="r" b="b"/>
              <a:pathLst>
                <a:path w="968" h="1202" extrusionOk="0">
                  <a:moveTo>
                    <a:pt x="734" y="0"/>
                  </a:moveTo>
                  <a:cubicBezTo>
                    <a:pt x="667" y="0"/>
                    <a:pt x="567" y="0"/>
                    <a:pt x="500" y="67"/>
                  </a:cubicBezTo>
                  <a:cubicBezTo>
                    <a:pt x="200" y="267"/>
                    <a:pt x="33" y="567"/>
                    <a:pt x="0" y="934"/>
                  </a:cubicBezTo>
                  <a:cubicBezTo>
                    <a:pt x="0" y="968"/>
                    <a:pt x="0" y="1034"/>
                    <a:pt x="0" y="1068"/>
                  </a:cubicBezTo>
                  <a:lnTo>
                    <a:pt x="0" y="1101"/>
                  </a:lnTo>
                  <a:cubicBezTo>
                    <a:pt x="0" y="1101"/>
                    <a:pt x="33" y="1134"/>
                    <a:pt x="33" y="1168"/>
                  </a:cubicBezTo>
                  <a:lnTo>
                    <a:pt x="67" y="1168"/>
                  </a:lnTo>
                  <a:lnTo>
                    <a:pt x="134" y="1201"/>
                  </a:lnTo>
                  <a:cubicBezTo>
                    <a:pt x="234" y="1201"/>
                    <a:pt x="334" y="1201"/>
                    <a:pt x="434" y="1134"/>
                  </a:cubicBezTo>
                  <a:cubicBezTo>
                    <a:pt x="734" y="934"/>
                    <a:pt x="901" y="601"/>
                    <a:pt x="934" y="267"/>
                  </a:cubicBezTo>
                  <a:cubicBezTo>
                    <a:pt x="934" y="167"/>
                    <a:pt x="934" y="100"/>
                    <a:pt x="934" y="34"/>
                  </a:cubicBezTo>
                  <a:lnTo>
                    <a:pt x="967" y="34"/>
                  </a:lnTo>
                  <a:lnTo>
                    <a:pt x="86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3400;p73">
              <a:extLst>
                <a:ext uri="{FF2B5EF4-FFF2-40B4-BE49-F238E27FC236}">
                  <a16:creationId xmlns:a16="http://schemas.microsoft.com/office/drawing/2014/main" id="{E8D24A89-6681-F009-1726-6131EB66A7FC}"/>
                </a:ext>
              </a:extLst>
            </p:cNvPr>
            <p:cNvSpPr/>
            <p:nvPr/>
          </p:nvSpPr>
          <p:spPr>
            <a:xfrm>
              <a:off x="5934013" y="2600844"/>
              <a:ext cx="229784" cy="147681"/>
            </a:xfrm>
            <a:custGeom>
              <a:avLst/>
              <a:gdLst/>
              <a:ahLst/>
              <a:cxnLst/>
              <a:rect l="l" t="t" r="r" b="b"/>
              <a:pathLst>
                <a:path w="11442" h="7373" extrusionOk="0">
                  <a:moveTo>
                    <a:pt x="767" y="1"/>
                  </a:moveTo>
                  <a:cubicBezTo>
                    <a:pt x="667" y="1"/>
                    <a:pt x="601" y="34"/>
                    <a:pt x="534" y="67"/>
                  </a:cubicBezTo>
                  <a:cubicBezTo>
                    <a:pt x="234" y="267"/>
                    <a:pt x="34" y="568"/>
                    <a:pt x="34" y="935"/>
                  </a:cubicBezTo>
                  <a:cubicBezTo>
                    <a:pt x="0" y="1035"/>
                    <a:pt x="34" y="1135"/>
                    <a:pt x="100" y="1235"/>
                  </a:cubicBezTo>
                  <a:lnTo>
                    <a:pt x="167" y="1268"/>
                  </a:lnTo>
                  <a:lnTo>
                    <a:pt x="10608" y="7306"/>
                  </a:lnTo>
                  <a:lnTo>
                    <a:pt x="10741" y="7373"/>
                  </a:lnTo>
                  <a:lnTo>
                    <a:pt x="11442" y="6138"/>
                  </a:lnTo>
                  <a:lnTo>
                    <a:pt x="867"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3401;p73">
              <a:extLst>
                <a:ext uri="{FF2B5EF4-FFF2-40B4-BE49-F238E27FC236}">
                  <a16:creationId xmlns:a16="http://schemas.microsoft.com/office/drawing/2014/main" id="{E7B635ED-A520-3B5E-32CA-83463BD12CEB}"/>
                </a:ext>
              </a:extLst>
            </p:cNvPr>
            <p:cNvSpPr/>
            <p:nvPr/>
          </p:nvSpPr>
          <p:spPr>
            <a:xfrm>
              <a:off x="6147028" y="2723007"/>
              <a:ext cx="20123" cy="26279"/>
            </a:xfrm>
            <a:custGeom>
              <a:avLst/>
              <a:gdLst/>
              <a:ahLst/>
              <a:cxnLst/>
              <a:rect l="l" t="t" r="r" b="b"/>
              <a:pathLst>
                <a:path w="1002" h="1312" extrusionOk="0">
                  <a:moveTo>
                    <a:pt x="725" y="0"/>
                  </a:moveTo>
                  <a:cubicBezTo>
                    <a:pt x="657" y="0"/>
                    <a:pt x="580" y="23"/>
                    <a:pt x="501" y="73"/>
                  </a:cubicBezTo>
                  <a:cubicBezTo>
                    <a:pt x="201" y="239"/>
                    <a:pt x="1" y="573"/>
                    <a:pt x="1" y="940"/>
                  </a:cubicBezTo>
                  <a:cubicBezTo>
                    <a:pt x="1" y="1176"/>
                    <a:pt x="101" y="1312"/>
                    <a:pt x="266" y="1312"/>
                  </a:cubicBezTo>
                  <a:cubicBezTo>
                    <a:pt x="334" y="1312"/>
                    <a:pt x="413" y="1289"/>
                    <a:pt x="501" y="1240"/>
                  </a:cubicBezTo>
                  <a:cubicBezTo>
                    <a:pt x="801" y="1040"/>
                    <a:pt x="968" y="706"/>
                    <a:pt x="1001" y="340"/>
                  </a:cubicBezTo>
                  <a:cubicBezTo>
                    <a:pt x="1001" y="129"/>
                    <a:pt x="886" y="0"/>
                    <a:pt x="7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3402;p73">
              <a:extLst>
                <a:ext uri="{FF2B5EF4-FFF2-40B4-BE49-F238E27FC236}">
                  <a16:creationId xmlns:a16="http://schemas.microsoft.com/office/drawing/2014/main" id="{C6DD49BA-2C7F-0CFF-9C79-7CC4AAAEB379}"/>
                </a:ext>
              </a:extLst>
            </p:cNvPr>
            <p:cNvSpPr/>
            <p:nvPr/>
          </p:nvSpPr>
          <p:spPr>
            <a:xfrm>
              <a:off x="6147028" y="2723608"/>
              <a:ext cx="32855" cy="30265"/>
            </a:xfrm>
            <a:custGeom>
              <a:avLst/>
              <a:gdLst/>
              <a:ahLst/>
              <a:cxnLst/>
              <a:rect l="l" t="t" r="r" b="b"/>
              <a:pathLst>
                <a:path w="1636" h="1511" extrusionOk="0">
                  <a:moveTo>
                    <a:pt x="718" y="1"/>
                  </a:moveTo>
                  <a:cubicBezTo>
                    <a:pt x="643" y="1"/>
                    <a:pt x="568" y="26"/>
                    <a:pt x="501" y="76"/>
                  </a:cubicBezTo>
                  <a:cubicBezTo>
                    <a:pt x="234" y="276"/>
                    <a:pt x="34" y="610"/>
                    <a:pt x="1" y="943"/>
                  </a:cubicBezTo>
                  <a:cubicBezTo>
                    <a:pt x="1" y="1143"/>
                    <a:pt x="101" y="1277"/>
                    <a:pt x="201" y="1310"/>
                  </a:cubicBezTo>
                  <a:lnTo>
                    <a:pt x="234" y="1310"/>
                  </a:lnTo>
                  <a:lnTo>
                    <a:pt x="1168" y="1510"/>
                  </a:lnTo>
                  <a:cubicBezTo>
                    <a:pt x="1235" y="1510"/>
                    <a:pt x="1302" y="1510"/>
                    <a:pt x="1335" y="1477"/>
                  </a:cubicBezTo>
                  <a:cubicBezTo>
                    <a:pt x="1535" y="1344"/>
                    <a:pt x="1635" y="1177"/>
                    <a:pt x="1635" y="977"/>
                  </a:cubicBezTo>
                  <a:cubicBezTo>
                    <a:pt x="1635" y="910"/>
                    <a:pt x="1635" y="843"/>
                    <a:pt x="1569" y="777"/>
                  </a:cubicBezTo>
                  <a:lnTo>
                    <a:pt x="935" y="76"/>
                  </a:lnTo>
                  <a:cubicBezTo>
                    <a:pt x="868" y="26"/>
                    <a:pt x="793" y="1"/>
                    <a:pt x="7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3403;p73">
              <a:extLst>
                <a:ext uri="{FF2B5EF4-FFF2-40B4-BE49-F238E27FC236}">
                  <a16:creationId xmlns:a16="http://schemas.microsoft.com/office/drawing/2014/main" id="{BFF50E62-1096-05DA-21C6-B76E249CEAC4}"/>
                </a:ext>
              </a:extLst>
            </p:cNvPr>
            <p:cNvSpPr/>
            <p:nvPr/>
          </p:nvSpPr>
          <p:spPr>
            <a:xfrm>
              <a:off x="6005687" y="2646453"/>
              <a:ext cx="166143" cy="98067"/>
            </a:xfrm>
            <a:custGeom>
              <a:avLst/>
              <a:gdLst/>
              <a:ahLst/>
              <a:cxnLst/>
              <a:rect l="l" t="t" r="r" b="b"/>
              <a:pathLst>
                <a:path w="8273" h="4896" extrusionOk="0">
                  <a:moveTo>
                    <a:pt x="251" y="0"/>
                  </a:moveTo>
                  <a:cubicBezTo>
                    <a:pt x="234" y="0"/>
                    <a:pt x="217" y="9"/>
                    <a:pt x="201" y="25"/>
                  </a:cubicBezTo>
                  <a:cubicBezTo>
                    <a:pt x="67" y="92"/>
                    <a:pt x="0" y="192"/>
                    <a:pt x="0" y="325"/>
                  </a:cubicBezTo>
                  <a:cubicBezTo>
                    <a:pt x="0" y="359"/>
                    <a:pt x="0" y="392"/>
                    <a:pt x="34" y="426"/>
                  </a:cubicBezTo>
                  <a:lnTo>
                    <a:pt x="7773" y="4895"/>
                  </a:lnTo>
                  <a:lnTo>
                    <a:pt x="8273" y="4595"/>
                  </a:lnTo>
                  <a:lnTo>
                    <a:pt x="334" y="25"/>
                  </a:lnTo>
                  <a:lnTo>
                    <a:pt x="301" y="25"/>
                  </a:lnTo>
                  <a:cubicBezTo>
                    <a:pt x="284" y="9"/>
                    <a:pt x="267" y="0"/>
                    <a:pt x="2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3404;p73">
              <a:extLst>
                <a:ext uri="{FF2B5EF4-FFF2-40B4-BE49-F238E27FC236}">
                  <a16:creationId xmlns:a16="http://schemas.microsoft.com/office/drawing/2014/main" id="{963FC228-10FB-2A4E-9F97-081D5C0B62BE}"/>
                </a:ext>
              </a:extLst>
            </p:cNvPr>
            <p:cNvSpPr/>
            <p:nvPr/>
          </p:nvSpPr>
          <p:spPr>
            <a:xfrm>
              <a:off x="6147711" y="2727794"/>
              <a:ext cx="24802" cy="16725"/>
            </a:xfrm>
            <a:custGeom>
              <a:avLst/>
              <a:gdLst/>
              <a:ahLst/>
              <a:cxnLst/>
              <a:rect l="l" t="t" r="r" b="b"/>
              <a:pathLst>
                <a:path w="1235" h="835" extrusionOk="0">
                  <a:moveTo>
                    <a:pt x="234" y="0"/>
                  </a:moveTo>
                  <a:cubicBezTo>
                    <a:pt x="134" y="101"/>
                    <a:pt x="33" y="267"/>
                    <a:pt x="0" y="434"/>
                  </a:cubicBezTo>
                  <a:lnTo>
                    <a:pt x="701" y="834"/>
                  </a:lnTo>
                  <a:lnTo>
                    <a:pt x="1234" y="568"/>
                  </a:lnTo>
                  <a:lnTo>
                    <a:pt x="23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3405;p73">
              <a:extLst>
                <a:ext uri="{FF2B5EF4-FFF2-40B4-BE49-F238E27FC236}">
                  <a16:creationId xmlns:a16="http://schemas.microsoft.com/office/drawing/2014/main" id="{CE6792F1-33DA-41CD-BF1A-872E1F375249}"/>
                </a:ext>
              </a:extLst>
            </p:cNvPr>
            <p:cNvSpPr/>
            <p:nvPr/>
          </p:nvSpPr>
          <p:spPr>
            <a:xfrm>
              <a:off x="6158414" y="2731460"/>
              <a:ext cx="26147" cy="22414"/>
            </a:xfrm>
            <a:custGeom>
              <a:avLst/>
              <a:gdLst/>
              <a:ahLst/>
              <a:cxnLst/>
              <a:rect l="l" t="t" r="r" b="b"/>
              <a:pathLst>
                <a:path w="1302" h="1119" extrusionOk="0">
                  <a:moveTo>
                    <a:pt x="535" y="1"/>
                  </a:moveTo>
                  <a:cubicBezTo>
                    <a:pt x="484" y="1"/>
                    <a:pt x="434" y="18"/>
                    <a:pt x="401" y="51"/>
                  </a:cubicBezTo>
                  <a:cubicBezTo>
                    <a:pt x="168" y="218"/>
                    <a:pt x="34" y="418"/>
                    <a:pt x="34" y="685"/>
                  </a:cubicBezTo>
                  <a:cubicBezTo>
                    <a:pt x="1" y="785"/>
                    <a:pt x="68" y="885"/>
                    <a:pt x="168" y="918"/>
                  </a:cubicBezTo>
                  <a:lnTo>
                    <a:pt x="201" y="918"/>
                  </a:lnTo>
                  <a:lnTo>
                    <a:pt x="1068" y="1118"/>
                  </a:lnTo>
                  <a:cubicBezTo>
                    <a:pt x="1102" y="1118"/>
                    <a:pt x="1135" y="1118"/>
                    <a:pt x="1168" y="1085"/>
                  </a:cubicBezTo>
                  <a:cubicBezTo>
                    <a:pt x="1235" y="1018"/>
                    <a:pt x="1302" y="918"/>
                    <a:pt x="1302" y="818"/>
                  </a:cubicBezTo>
                  <a:cubicBezTo>
                    <a:pt x="1302" y="785"/>
                    <a:pt x="1302" y="751"/>
                    <a:pt x="1268" y="718"/>
                  </a:cubicBezTo>
                  <a:lnTo>
                    <a:pt x="668" y="84"/>
                  </a:lnTo>
                  <a:lnTo>
                    <a:pt x="668" y="51"/>
                  </a:lnTo>
                  <a:cubicBezTo>
                    <a:pt x="635" y="18"/>
                    <a:pt x="585" y="1"/>
                    <a:pt x="53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3406;p73">
              <a:extLst>
                <a:ext uri="{FF2B5EF4-FFF2-40B4-BE49-F238E27FC236}">
                  <a16:creationId xmlns:a16="http://schemas.microsoft.com/office/drawing/2014/main" id="{99BD5449-1847-5921-CDD0-5CD50277AC6F}"/>
                </a:ext>
              </a:extLst>
            </p:cNvPr>
            <p:cNvSpPr/>
            <p:nvPr/>
          </p:nvSpPr>
          <p:spPr>
            <a:xfrm>
              <a:off x="6158414" y="2731460"/>
              <a:ext cx="26147" cy="22414"/>
            </a:xfrm>
            <a:custGeom>
              <a:avLst/>
              <a:gdLst/>
              <a:ahLst/>
              <a:cxnLst/>
              <a:rect l="l" t="t" r="r" b="b"/>
              <a:pathLst>
                <a:path w="1302" h="1119" extrusionOk="0">
                  <a:moveTo>
                    <a:pt x="535" y="1"/>
                  </a:moveTo>
                  <a:cubicBezTo>
                    <a:pt x="484" y="1"/>
                    <a:pt x="434" y="18"/>
                    <a:pt x="401" y="51"/>
                  </a:cubicBezTo>
                  <a:cubicBezTo>
                    <a:pt x="168" y="218"/>
                    <a:pt x="34" y="418"/>
                    <a:pt x="34" y="685"/>
                  </a:cubicBezTo>
                  <a:cubicBezTo>
                    <a:pt x="1" y="785"/>
                    <a:pt x="68" y="885"/>
                    <a:pt x="168" y="918"/>
                  </a:cubicBezTo>
                  <a:lnTo>
                    <a:pt x="201" y="918"/>
                  </a:lnTo>
                  <a:lnTo>
                    <a:pt x="1068" y="1118"/>
                  </a:lnTo>
                  <a:cubicBezTo>
                    <a:pt x="1102" y="1118"/>
                    <a:pt x="1135" y="1118"/>
                    <a:pt x="1168" y="1085"/>
                  </a:cubicBezTo>
                  <a:cubicBezTo>
                    <a:pt x="1235" y="1018"/>
                    <a:pt x="1302" y="918"/>
                    <a:pt x="1302" y="818"/>
                  </a:cubicBezTo>
                  <a:cubicBezTo>
                    <a:pt x="1302" y="785"/>
                    <a:pt x="1302" y="751"/>
                    <a:pt x="1268" y="718"/>
                  </a:cubicBezTo>
                  <a:lnTo>
                    <a:pt x="668" y="84"/>
                  </a:lnTo>
                  <a:lnTo>
                    <a:pt x="668" y="51"/>
                  </a:lnTo>
                  <a:cubicBezTo>
                    <a:pt x="635" y="18"/>
                    <a:pt x="585" y="1"/>
                    <a:pt x="5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3407;p73">
              <a:extLst>
                <a:ext uri="{FF2B5EF4-FFF2-40B4-BE49-F238E27FC236}">
                  <a16:creationId xmlns:a16="http://schemas.microsoft.com/office/drawing/2014/main" id="{CEF0C76D-0DF0-F4EA-DDCC-7D7C1C3CFDDE}"/>
                </a:ext>
              </a:extLst>
            </p:cNvPr>
            <p:cNvSpPr/>
            <p:nvPr/>
          </p:nvSpPr>
          <p:spPr>
            <a:xfrm>
              <a:off x="6168476" y="2738651"/>
              <a:ext cx="16086" cy="15223"/>
            </a:xfrm>
            <a:custGeom>
              <a:avLst/>
              <a:gdLst/>
              <a:ahLst/>
              <a:cxnLst/>
              <a:rect l="l" t="t" r="r" b="b"/>
              <a:pathLst>
                <a:path w="801" h="760" extrusionOk="0">
                  <a:moveTo>
                    <a:pt x="367" y="1"/>
                  </a:moveTo>
                  <a:cubicBezTo>
                    <a:pt x="334" y="1"/>
                    <a:pt x="300" y="9"/>
                    <a:pt x="267" y="26"/>
                  </a:cubicBezTo>
                  <a:cubicBezTo>
                    <a:pt x="100" y="126"/>
                    <a:pt x="0" y="292"/>
                    <a:pt x="0" y="493"/>
                  </a:cubicBezTo>
                  <a:cubicBezTo>
                    <a:pt x="0" y="593"/>
                    <a:pt x="34" y="659"/>
                    <a:pt x="100" y="659"/>
                  </a:cubicBezTo>
                  <a:lnTo>
                    <a:pt x="534" y="759"/>
                  </a:lnTo>
                  <a:lnTo>
                    <a:pt x="634" y="759"/>
                  </a:lnTo>
                  <a:cubicBezTo>
                    <a:pt x="734" y="693"/>
                    <a:pt x="801" y="593"/>
                    <a:pt x="801" y="459"/>
                  </a:cubicBezTo>
                  <a:cubicBezTo>
                    <a:pt x="801" y="426"/>
                    <a:pt x="801" y="392"/>
                    <a:pt x="767" y="359"/>
                  </a:cubicBezTo>
                  <a:lnTo>
                    <a:pt x="467" y="26"/>
                  </a:lnTo>
                  <a:cubicBezTo>
                    <a:pt x="434" y="9"/>
                    <a:pt x="400" y="1"/>
                    <a:pt x="36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3408;p73">
              <a:extLst>
                <a:ext uri="{FF2B5EF4-FFF2-40B4-BE49-F238E27FC236}">
                  <a16:creationId xmlns:a16="http://schemas.microsoft.com/office/drawing/2014/main" id="{0AAAFFE1-CF15-C062-59BC-1FCCBF18BA41}"/>
                </a:ext>
              </a:extLst>
            </p:cNvPr>
            <p:cNvSpPr/>
            <p:nvPr/>
          </p:nvSpPr>
          <p:spPr>
            <a:xfrm>
              <a:off x="6177854" y="2745581"/>
              <a:ext cx="6708" cy="8533"/>
            </a:xfrm>
            <a:custGeom>
              <a:avLst/>
              <a:gdLst/>
              <a:ahLst/>
              <a:cxnLst/>
              <a:rect l="l" t="t" r="r" b="b"/>
              <a:pathLst>
                <a:path w="334" h="426" extrusionOk="0">
                  <a:moveTo>
                    <a:pt x="235" y="1"/>
                  </a:moveTo>
                  <a:cubicBezTo>
                    <a:pt x="215" y="1"/>
                    <a:pt x="192" y="5"/>
                    <a:pt x="167" y="13"/>
                  </a:cubicBezTo>
                  <a:cubicBezTo>
                    <a:pt x="67" y="80"/>
                    <a:pt x="0" y="180"/>
                    <a:pt x="0" y="313"/>
                  </a:cubicBezTo>
                  <a:cubicBezTo>
                    <a:pt x="0" y="388"/>
                    <a:pt x="38" y="426"/>
                    <a:pt x="99" y="426"/>
                  </a:cubicBezTo>
                  <a:cubicBezTo>
                    <a:pt x="119" y="426"/>
                    <a:pt x="142" y="422"/>
                    <a:pt x="167" y="413"/>
                  </a:cubicBezTo>
                  <a:cubicBezTo>
                    <a:pt x="267" y="347"/>
                    <a:pt x="334" y="247"/>
                    <a:pt x="334" y="113"/>
                  </a:cubicBezTo>
                  <a:cubicBezTo>
                    <a:pt x="334" y="38"/>
                    <a:pt x="296" y="1"/>
                    <a:pt x="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3409;p73">
              <a:extLst>
                <a:ext uri="{FF2B5EF4-FFF2-40B4-BE49-F238E27FC236}">
                  <a16:creationId xmlns:a16="http://schemas.microsoft.com/office/drawing/2014/main" id="{7C3DA53F-82AC-E744-46EE-78146D893E31}"/>
                </a:ext>
              </a:extLst>
            </p:cNvPr>
            <p:cNvSpPr/>
            <p:nvPr/>
          </p:nvSpPr>
          <p:spPr>
            <a:xfrm>
              <a:off x="5967510" y="2624239"/>
              <a:ext cx="44222" cy="30746"/>
            </a:xfrm>
            <a:custGeom>
              <a:avLst/>
              <a:gdLst/>
              <a:ahLst/>
              <a:cxnLst/>
              <a:rect l="l" t="t" r="r" b="b"/>
              <a:pathLst>
                <a:path w="2202" h="1535" extrusionOk="0">
                  <a:moveTo>
                    <a:pt x="167" y="0"/>
                  </a:moveTo>
                  <a:cubicBezTo>
                    <a:pt x="67" y="100"/>
                    <a:pt x="0" y="200"/>
                    <a:pt x="0" y="334"/>
                  </a:cubicBezTo>
                  <a:cubicBezTo>
                    <a:pt x="0" y="367"/>
                    <a:pt x="0" y="400"/>
                    <a:pt x="33" y="434"/>
                  </a:cubicBezTo>
                  <a:lnTo>
                    <a:pt x="1935" y="1535"/>
                  </a:lnTo>
                  <a:cubicBezTo>
                    <a:pt x="1901" y="1501"/>
                    <a:pt x="1901" y="1468"/>
                    <a:pt x="1901" y="1434"/>
                  </a:cubicBezTo>
                  <a:cubicBezTo>
                    <a:pt x="1901" y="1301"/>
                    <a:pt x="1968" y="1201"/>
                    <a:pt x="2102" y="1101"/>
                  </a:cubicBezTo>
                  <a:lnTo>
                    <a:pt x="2202" y="1101"/>
                  </a:lnTo>
                  <a:lnTo>
                    <a:pt x="30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3410;p73">
              <a:extLst>
                <a:ext uri="{FF2B5EF4-FFF2-40B4-BE49-F238E27FC236}">
                  <a16:creationId xmlns:a16="http://schemas.microsoft.com/office/drawing/2014/main" id="{84859276-1D70-511F-E1D5-83A72B6E40D4}"/>
                </a:ext>
              </a:extLst>
            </p:cNvPr>
            <p:cNvSpPr/>
            <p:nvPr/>
          </p:nvSpPr>
          <p:spPr>
            <a:xfrm>
              <a:off x="5967510" y="2624399"/>
              <a:ext cx="7370" cy="9214"/>
            </a:xfrm>
            <a:custGeom>
              <a:avLst/>
              <a:gdLst/>
              <a:ahLst/>
              <a:cxnLst/>
              <a:rect l="l" t="t" r="r" b="b"/>
              <a:pathLst>
                <a:path w="367" h="460" extrusionOk="0">
                  <a:moveTo>
                    <a:pt x="234" y="0"/>
                  </a:moveTo>
                  <a:cubicBezTo>
                    <a:pt x="209" y="0"/>
                    <a:pt x="183" y="9"/>
                    <a:pt x="167" y="25"/>
                  </a:cubicBezTo>
                  <a:cubicBezTo>
                    <a:pt x="67" y="92"/>
                    <a:pt x="0" y="226"/>
                    <a:pt x="0" y="326"/>
                  </a:cubicBezTo>
                  <a:cubicBezTo>
                    <a:pt x="0" y="392"/>
                    <a:pt x="0" y="426"/>
                    <a:pt x="33" y="459"/>
                  </a:cubicBezTo>
                  <a:lnTo>
                    <a:pt x="167" y="459"/>
                  </a:lnTo>
                  <a:cubicBezTo>
                    <a:pt x="267" y="392"/>
                    <a:pt x="334" y="259"/>
                    <a:pt x="367" y="159"/>
                  </a:cubicBezTo>
                  <a:cubicBezTo>
                    <a:pt x="367" y="92"/>
                    <a:pt x="334" y="59"/>
                    <a:pt x="300" y="25"/>
                  </a:cubicBezTo>
                  <a:cubicBezTo>
                    <a:pt x="284" y="9"/>
                    <a:pt x="259" y="0"/>
                    <a:pt x="2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3411;p73">
              <a:extLst>
                <a:ext uri="{FF2B5EF4-FFF2-40B4-BE49-F238E27FC236}">
                  <a16:creationId xmlns:a16="http://schemas.microsoft.com/office/drawing/2014/main" id="{D5D8AFA8-01FF-4A56-F6CD-9BDA9F3C4976}"/>
                </a:ext>
              </a:extLst>
            </p:cNvPr>
            <p:cNvSpPr/>
            <p:nvPr/>
          </p:nvSpPr>
          <p:spPr>
            <a:xfrm>
              <a:off x="5936021" y="2602407"/>
              <a:ext cx="33518" cy="31928"/>
            </a:xfrm>
            <a:custGeom>
              <a:avLst/>
              <a:gdLst/>
              <a:ahLst/>
              <a:cxnLst/>
              <a:rect l="l" t="t" r="r" b="b"/>
              <a:pathLst>
                <a:path w="1669" h="1594" extrusionOk="0">
                  <a:moveTo>
                    <a:pt x="643" y="1"/>
                  </a:moveTo>
                  <a:cubicBezTo>
                    <a:pt x="584" y="1"/>
                    <a:pt x="526" y="17"/>
                    <a:pt x="467" y="56"/>
                  </a:cubicBezTo>
                  <a:cubicBezTo>
                    <a:pt x="200" y="256"/>
                    <a:pt x="34" y="523"/>
                    <a:pt x="0" y="857"/>
                  </a:cubicBezTo>
                  <a:cubicBezTo>
                    <a:pt x="0" y="990"/>
                    <a:pt x="34" y="1090"/>
                    <a:pt x="134" y="1157"/>
                  </a:cubicBezTo>
                  <a:lnTo>
                    <a:pt x="901" y="1557"/>
                  </a:lnTo>
                  <a:cubicBezTo>
                    <a:pt x="939" y="1583"/>
                    <a:pt x="982" y="1593"/>
                    <a:pt x="1025" y="1593"/>
                  </a:cubicBezTo>
                  <a:cubicBezTo>
                    <a:pt x="1093" y="1593"/>
                    <a:pt x="1160" y="1565"/>
                    <a:pt x="1201" y="1524"/>
                  </a:cubicBezTo>
                  <a:cubicBezTo>
                    <a:pt x="1468" y="1357"/>
                    <a:pt x="1668" y="1057"/>
                    <a:pt x="1668" y="757"/>
                  </a:cubicBezTo>
                  <a:cubicBezTo>
                    <a:pt x="1668" y="623"/>
                    <a:pt x="1635" y="523"/>
                    <a:pt x="1535" y="456"/>
                  </a:cubicBezTo>
                  <a:lnTo>
                    <a:pt x="767" y="23"/>
                  </a:lnTo>
                  <a:cubicBezTo>
                    <a:pt x="726" y="9"/>
                    <a:pt x="685" y="1"/>
                    <a:pt x="64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3412;p73">
              <a:extLst>
                <a:ext uri="{FF2B5EF4-FFF2-40B4-BE49-F238E27FC236}">
                  <a16:creationId xmlns:a16="http://schemas.microsoft.com/office/drawing/2014/main" id="{92191B50-1F67-6E1A-7579-3CCBB2C2603D}"/>
                </a:ext>
              </a:extLst>
            </p:cNvPr>
            <p:cNvSpPr/>
            <p:nvPr/>
          </p:nvSpPr>
          <p:spPr>
            <a:xfrm>
              <a:off x="5936021" y="2602407"/>
              <a:ext cx="33518" cy="31928"/>
            </a:xfrm>
            <a:custGeom>
              <a:avLst/>
              <a:gdLst/>
              <a:ahLst/>
              <a:cxnLst/>
              <a:rect l="l" t="t" r="r" b="b"/>
              <a:pathLst>
                <a:path w="1669" h="1594" extrusionOk="0">
                  <a:moveTo>
                    <a:pt x="643" y="1"/>
                  </a:moveTo>
                  <a:cubicBezTo>
                    <a:pt x="584" y="1"/>
                    <a:pt x="526" y="17"/>
                    <a:pt x="467" y="56"/>
                  </a:cubicBezTo>
                  <a:cubicBezTo>
                    <a:pt x="200" y="256"/>
                    <a:pt x="34" y="523"/>
                    <a:pt x="0" y="857"/>
                  </a:cubicBezTo>
                  <a:cubicBezTo>
                    <a:pt x="0" y="990"/>
                    <a:pt x="34" y="1090"/>
                    <a:pt x="134" y="1157"/>
                  </a:cubicBezTo>
                  <a:lnTo>
                    <a:pt x="901" y="1557"/>
                  </a:lnTo>
                  <a:cubicBezTo>
                    <a:pt x="939" y="1583"/>
                    <a:pt x="982" y="1593"/>
                    <a:pt x="1025" y="1593"/>
                  </a:cubicBezTo>
                  <a:cubicBezTo>
                    <a:pt x="1093" y="1593"/>
                    <a:pt x="1160" y="1565"/>
                    <a:pt x="1201" y="1524"/>
                  </a:cubicBezTo>
                  <a:cubicBezTo>
                    <a:pt x="1468" y="1357"/>
                    <a:pt x="1668" y="1057"/>
                    <a:pt x="1668" y="757"/>
                  </a:cubicBezTo>
                  <a:cubicBezTo>
                    <a:pt x="1668" y="623"/>
                    <a:pt x="1635" y="523"/>
                    <a:pt x="1535" y="456"/>
                  </a:cubicBezTo>
                  <a:lnTo>
                    <a:pt x="767" y="23"/>
                  </a:lnTo>
                  <a:cubicBezTo>
                    <a:pt x="726" y="9"/>
                    <a:pt x="685" y="1"/>
                    <a:pt x="6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3413;p73">
              <a:extLst>
                <a:ext uri="{FF2B5EF4-FFF2-40B4-BE49-F238E27FC236}">
                  <a16:creationId xmlns:a16="http://schemas.microsoft.com/office/drawing/2014/main" id="{ABB0C64D-30F4-DE0B-8A0D-C5FD7B4BECF1}"/>
                </a:ext>
              </a:extLst>
            </p:cNvPr>
            <p:cNvSpPr/>
            <p:nvPr/>
          </p:nvSpPr>
          <p:spPr>
            <a:xfrm>
              <a:off x="5950761" y="2610759"/>
              <a:ext cx="18094" cy="23635"/>
            </a:xfrm>
            <a:custGeom>
              <a:avLst/>
              <a:gdLst/>
              <a:ahLst/>
              <a:cxnLst/>
              <a:rect l="l" t="t" r="r" b="b"/>
              <a:pathLst>
                <a:path w="901" h="1180" extrusionOk="0">
                  <a:moveTo>
                    <a:pt x="662" y="0"/>
                  </a:moveTo>
                  <a:cubicBezTo>
                    <a:pt x="603" y="0"/>
                    <a:pt x="537" y="23"/>
                    <a:pt x="467" y="73"/>
                  </a:cubicBezTo>
                  <a:cubicBezTo>
                    <a:pt x="200" y="239"/>
                    <a:pt x="33" y="540"/>
                    <a:pt x="0" y="840"/>
                  </a:cubicBezTo>
                  <a:cubicBezTo>
                    <a:pt x="0" y="1051"/>
                    <a:pt x="99" y="1179"/>
                    <a:pt x="250" y="1179"/>
                  </a:cubicBezTo>
                  <a:cubicBezTo>
                    <a:pt x="314" y="1179"/>
                    <a:pt x="388" y="1156"/>
                    <a:pt x="467" y="1107"/>
                  </a:cubicBezTo>
                  <a:cubicBezTo>
                    <a:pt x="734" y="940"/>
                    <a:pt x="901" y="640"/>
                    <a:pt x="901" y="340"/>
                  </a:cubicBezTo>
                  <a:cubicBezTo>
                    <a:pt x="901" y="129"/>
                    <a:pt x="802" y="0"/>
                    <a:pt x="6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3414;p73">
              <a:extLst>
                <a:ext uri="{FF2B5EF4-FFF2-40B4-BE49-F238E27FC236}">
                  <a16:creationId xmlns:a16="http://schemas.microsoft.com/office/drawing/2014/main" id="{C14A32CE-D84D-EE99-E72E-E91412B4E5FD}"/>
                </a:ext>
              </a:extLst>
            </p:cNvPr>
            <p:cNvSpPr/>
            <p:nvPr/>
          </p:nvSpPr>
          <p:spPr>
            <a:xfrm>
              <a:off x="6179863" y="2747844"/>
              <a:ext cx="10061" cy="7872"/>
            </a:xfrm>
            <a:custGeom>
              <a:avLst/>
              <a:gdLst/>
              <a:ahLst/>
              <a:cxnLst/>
              <a:rect l="l" t="t" r="r" b="b"/>
              <a:pathLst>
                <a:path w="501" h="393" extrusionOk="0">
                  <a:moveTo>
                    <a:pt x="67" y="0"/>
                  </a:moveTo>
                  <a:cubicBezTo>
                    <a:pt x="34" y="34"/>
                    <a:pt x="0" y="67"/>
                    <a:pt x="0" y="134"/>
                  </a:cubicBezTo>
                  <a:cubicBezTo>
                    <a:pt x="0" y="167"/>
                    <a:pt x="0" y="200"/>
                    <a:pt x="0" y="200"/>
                  </a:cubicBezTo>
                  <a:lnTo>
                    <a:pt x="334" y="367"/>
                  </a:lnTo>
                  <a:cubicBezTo>
                    <a:pt x="334" y="384"/>
                    <a:pt x="342" y="392"/>
                    <a:pt x="350" y="392"/>
                  </a:cubicBezTo>
                  <a:cubicBezTo>
                    <a:pt x="359" y="392"/>
                    <a:pt x="367" y="384"/>
                    <a:pt x="367" y="367"/>
                  </a:cubicBezTo>
                  <a:cubicBezTo>
                    <a:pt x="434" y="367"/>
                    <a:pt x="501" y="334"/>
                    <a:pt x="501" y="267"/>
                  </a:cubicBezTo>
                  <a:cubicBezTo>
                    <a:pt x="501" y="234"/>
                    <a:pt x="467" y="200"/>
                    <a:pt x="434" y="200"/>
                  </a:cubicBezTo>
                  <a:lnTo>
                    <a:pt x="13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3415;p73">
              <a:extLst>
                <a:ext uri="{FF2B5EF4-FFF2-40B4-BE49-F238E27FC236}">
                  <a16:creationId xmlns:a16="http://schemas.microsoft.com/office/drawing/2014/main" id="{B7DCAA58-C1E8-8211-4A4E-191899A135F2}"/>
                </a:ext>
              </a:extLst>
            </p:cNvPr>
            <p:cNvSpPr/>
            <p:nvPr/>
          </p:nvSpPr>
          <p:spPr>
            <a:xfrm>
              <a:off x="6186550" y="2751850"/>
              <a:ext cx="3374" cy="4026"/>
            </a:xfrm>
            <a:custGeom>
              <a:avLst/>
              <a:gdLst/>
              <a:ahLst/>
              <a:cxnLst/>
              <a:rect l="l" t="t" r="r" b="b"/>
              <a:pathLst>
                <a:path w="168" h="201" extrusionOk="0">
                  <a:moveTo>
                    <a:pt x="68" y="0"/>
                  </a:moveTo>
                  <a:cubicBezTo>
                    <a:pt x="34" y="34"/>
                    <a:pt x="1" y="67"/>
                    <a:pt x="1" y="134"/>
                  </a:cubicBezTo>
                  <a:cubicBezTo>
                    <a:pt x="1" y="167"/>
                    <a:pt x="1" y="200"/>
                    <a:pt x="1" y="200"/>
                  </a:cubicBezTo>
                  <a:lnTo>
                    <a:pt x="68" y="200"/>
                  </a:lnTo>
                  <a:cubicBezTo>
                    <a:pt x="101" y="200"/>
                    <a:pt x="168" y="134"/>
                    <a:pt x="168" y="67"/>
                  </a:cubicBezTo>
                  <a:cubicBezTo>
                    <a:pt x="168" y="34"/>
                    <a:pt x="134"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3416;p73">
              <a:extLst>
                <a:ext uri="{FF2B5EF4-FFF2-40B4-BE49-F238E27FC236}">
                  <a16:creationId xmlns:a16="http://schemas.microsoft.com/office/drawing/2014/main" id="{83C5B24C-0941-9B3C-0204-3ED23DBDB2E2}"/>
                </a:ext>
              </a:extLst>
            </p:cNvPr>
            <p:cNvSpPr/>
            <p:nvPr/>
          </p:nvSpPr>
          <p:spPr>
            <a:xfrm>
              <a:off x="6250192" y="2889156"/>
              <a:ext cx="196969" cy="103575"/>
            </a:xfrm>
            <a:custGeom>
              <a:avLst/>
              <a:gdLst/>
              <a:ahLst/>
              <a:cxnLst/>
              <a:rect l="l" t="t" r="r" b="b"/>
              <a:pathLst>
                <a:path w="9808" h="5171" extrusionOk="0">
                  <a:moveTo>
                    <a:pt x="4904" y="0"/>
                  </a:moveTo>
                  <a:cubicBezTo>
                    <a:pt x="3820" y="0"/>
                    <a:pt x="2736" y="250"/>
                    <a:pt x="1735" y="751"/>
                  </a:cubicBezTo>
                  <a:cubicBezTo>
                    <a:pt x="1" y="1751"/>
                    <a:pt x="1" y="3386"/>
                    <a:pt x="1735" y="4420"/>
                  </a:cubicBezTo>
                  <a:cubicBezTo>
                    <a:pt x="2736" y="4920"/>
                    <a:pt x="3820" y="5171"/>
                    <a:pt x="4904" y="5171"/>
                  </a:cubicBezTo>
                  <a:cubicBezTo>
                    <a:pt x="5988" y="5171"/>
                    <a:pt x="7072" y="4920"/>
                    <a:pt x="8073" y="4420"/>
                  </a:cubicBezTo>
                  <a:cubicBezTo>
                    <a:pt x="9808" y="3386"/>
                    <a:pt x="9808" y="1751"/>
                    <a:pt x="8073" y="751"/>
                  </a:cubicBezTo>
                  <a:cubicBezTo>
                    <a:pt x="7072" y="250"/>
                    <a:pt x="5988" y="0"/>
                    <a:pt x="49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3417;p73">
              <a:extLst>
                <a:ext uri="{FF2B5EF4-FFF2-40B4-BE49-F238E27FC236}">
                  <a16:creationId xmlns:a16="http://schemas.microsoft.com/office/drawing/2014/main" id="{D977A51D-82CD-CB8D-9CAD-D99ADBA53AEB}"/>
                </a:ext>
              </a:extLst>
            </p:cNvPr>
            <p:cNvSpPr/>
            <p:nvPr/>
          </p:nvSpPr>
          <p:spPr>
            <a:xfrm>
              <a:off x="6248866" y="2819992"/>
              <a:ext cx="195624" cy="142333"/>
            </a:xfrm>
            <a:custGeom>
              <a:avLst/>
              <a:gdLst/>
              <a:ahLst/>
              <a:cxnLst/>
              <a:rect l="l" t="t" r="r" b="b"/>
              <a:pathLst>
                <a:path w="9741" h="7106" extrusionOk="0">
                  <a:moveTo>
                    <a:pt x="1368" y="1"/>
                  </a:moveTo>
                  <a:cubicBezTo>
                    <a:pt x="0" y="1135"/>
                    <a:pt x="834" y="4737"/>
                    <a:pt x="2235" y="6172"/>
                  </a:cubicBezTo>
                  <a:lnTo>
                    <a:pt x="2268" y="6205"/>
                  </a:lnTo>
                  <a:lnTo>
                    <a:pt x="2335" y="6272"/>
                  </a:lnTo>
                  <a:lnTo>
                    <a:pt x="2468" y="6372"/>
                  </a:lnTo>
                  <a:lnTo>
                    <a:pt x="2502" y="6405"/>
                  </a:lnTo>
                  <a:lnTo>
                    <a:pt x="2602" y="6472"/>
                  </a:lnTo>
                  <a:cubicBezTo>
                    <a:pt x="2669" y="6539"/>
                    <a:pt x="2702" y="6572"/>
                    <a:pt x="2769" y="6605"/>
                  </a:cubicBezTo>
                  <a:cubicBezTo>
                    <a:pt x="3436" y="6939"/>
                    <a:pt x="4161" y="7106"/>
                    <a:pt x="4883" y="7106"/>
                  </a:cubicBezTo>
                  <a:cubicBezTo>
                    <a:pt x="5604" y="7106"/>
                    <a:pt x="6321" y="6939"/>
                    <a:pt x="6972" y="6605"/>
                  </a:cubicBezTo>
                  <a:cubicBezTo>
                    <a:pt x="7038" y="6572"/>
                    <a:pt x="7105" y="6539"/>
                    <a:pt x="7172" y="6472"/>
                  </a:cubicBezTo>
                  <a:lnTo>
                    <a:pt x="7272" y="6405"/>
                  </a:lnTo>
                  <a:lnTo>
                    <a:pt x="7305" y="6372"/>
                  </a:lnTo>
                  <a:cubicBezTo>
                    <a:pt x="7339" y="6339"/>
                    <a:pt x="7372" y="6305"/>
                    <a:pt x="7439" y="6272"/>
                  </a:cubicBezTo>
                  <a:lnTo>
                    <a:pt x="7472" y="6205"/>
                  </a:lnTo>
                  <a:lnTo>
                    <a:pt x="7505" y="6172"/>
                  </a:lnTo>
                  <a:cubicBezTo>
                    <a:pt x="8940" y="4737"/>
                    <a:pt x="9740" y="1135"/>
                    <a:pt x="837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3418;p73">
              <a:extLst>
                <a:ext uri="{FF2B5EF4-FFF2-40B4-BE49-F238E27FC236}">
                  <a16:creationId xmlns:a16="http://schemas.microsoft.com/office/drawing/2014/main" id="{904348A1-4B99-7EB9-C39A-B486D5211098}"/>
                </a:ext>
              </a:extLst>
            </p:cNvPr>
            <p:cNvSpPr/>
            <p:nvPr/>
          </p:nvSpPr>
          <p:spPr>
            <a:xfrm>
              <a:off x="6256899" y="2797278"/>
              <a:ext cx="180220" cy="94401"/>
            </a:xfrm>
            <a:custGeom>
              <a:avLst/>
              <a:gdLst/>
              <a:ahLst/>
              <a:cxnLst/>
              <a:rect l="l" t="t" r="r" b="b"/>
              <a:pathLst>
                <a:path w="8974" h="4713" extrusionOk="0">
                  <a:moveTo>
                    <a:pt x="4474" y="1"/>
                  </a:moveTo>
                  <a:cubicBezTo>
                    <a:pt x="3486" y="1"/>
                    <a:pt x="2502" y="234"/>
                    <a:pt x="1601" y="701"/>
                  </a:cubicBezTo>
                  <a:cubicBezTo>
                    <a:pt x="0" y="1602"/>
                    <a:pt x="0" y="3103"/>
                    <a:pt x="1601" y="4037"/>
                  </a:cubicBezTo>
                  <a:cubicBezTo>
                    <a:pt x="2502" y="4487"/>
                    <a:pt x="3486" y="4712"/>
                    <a:pt x="4474" y="4712"/>
                  </a:cubicBezTo>
                  <a:cubicBezTo>
                    <a:pt x="5463" y="4712"/>
                    <a:pt x="6455" y="4487"/>
                    <a:pt x="7372" y="4037"/>
                  </a:cubicBezTo>
                  <a:cubicBezTo>
                    <a:pt x="8973" y="3103"/>
                    <a:pt x="8973" y="1602"/>
                    <a:pt x="7372" y="701"/>
                  </a:cubicBezTo>
                  <a:cubicBezTo>
                    <a:pt x="6455" y="234"/>
                    <a:pt x="5463" y="1"/>
                    <a:pt x="44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3419;p73">
              <a:extLst>
                <a:ext uri="{FF2B5EF4-FFF2-40B4-BE49-F238E27FC236}">
                  <a16:creationId xmlns:a16="http://schemas.microsoft.com/office/drawing/2014/main" id="{C2C8A82D-DFBA-8E36-2626-F3CC801A7C99}"/>
                </a:ext>
              </a:extLst>
            </p:cNvPr>
            <p:cNvSpPr/>
            <p:nvPr/>
          </p:nvSpPr>
          <p:spPr>
            <a:xfrm>
              <a:off x="6292405" y="2815486"/>
              <a:ext cx="109209" cy="57807"/>
            </a:xfrm>
            <a:custGeom>
              <a:avLst/>
              <a:gdLst/>
              <a:ahLst/>
              <a:cxnLst/>
              <a:rect l="l" t="t" r="r" b="b"/>
              <a:pathLst>
                <a:path w="5438" h="2886" extrusionOk="0">
                  <a:moveTo>
                    <a:pt x="2719" y="1"/>
                  </a:moveTo>
                  <a:cubicBezTo>
                    <a:pt x="2118" y="1"/>
                    <a:pt x="1518" y="142"/>
                    <a:pt x="968" y="426"/>
                  </a:cubicBezTo>
                  <a:cubicBezTo>
                    <a:pt x="0" y="993"/>
                    <a:pt x="0" y="1894"/>
                    <a:pt x="968" y="2461"/>
                  </a:cubicBezTo>
                  <a:cubicBezTo>
                    <a:pt x="1518" y="2744"/>
                    <a:pt x="2118" y="2886"/>
                    <a:pt x="2719" y="2886"/>
                  </a:cubicBezTo>
                  <a:cubicBezTo>
                    <a:pt x="3319" y="2886"/>
                    <a:pt x="3920" y="2744"/>
                    <a:pt x="4470" y="2461"/>
                  </a:cubicBezTo>
                  <a:cubicBezTo>
                    <a:pt x="5437" y="1894"/>
                    <a:pt x="5437" y="993"/>
                    <a:pt x="4470" y="426"/>
                  </a:cubicBezTo>
                  <a:cubicBezTo>
                    <a:pt x="3920" y="142"/>
                    <a:pt x="3319" y="1"/>
                    <a:pt x="271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3420;p73">
              <a:extLst>
                <a:ext uri="{FF2B5EF4-FFF2-40B4-BE49-F238E27FC236}">
                  <a16:creationId xmlns:a16="http://schemas.microsoft.com/office/drawing/2014/main" id="{6FA27B86-9BCE-8A44-93F1-8F35EDFEF633}"/>
                </a:ext>
              </a:extLst>
            </p:cNvPr>
            <p:cNvSpPr/>
            <p:nvPr/>
          </p:nvSpPr>
          <p:spPr>
            <a:xfrm>
              <a:off x="6299775" y="2834855"/>
              <a:ext cx="93805" cy="38438"/>
            </a:xfrm>
            <a:custGeom>
              <a:avLst/>
              <a:gdLst/>
              <a:ahLst/>
              <a:cxnLst/>
              <a:rect l="l" t="t" r="r" b="b"/>
              <a:pathLst>
                <a:path w="4671" h="1919" extrusionOk="0">
                  <a:moveTo>
                    <a:pt x="2352" y="1"/>
                  </a:moveTo>
                  <a:cubicBezTo>
                    <a:pt x="1751" y="1"/>
                    <a:pt x="1151" y="143"/>
                    <a:pt x="601" y="426"/>
                  </a:cubicBezTo>
                  <a:cubicBezTo>
                    <a:pt x="367" y="560"/>
                    <a:pt x="167" y="726"/>
                    <a:pt x="0" y="960"/>
                  </a:cubicBezTo>
                  <a:cubicBezTo>
                    <a:pt x="167" y="1193"/>
                    <a:pt x="334" y="1360"/>
                    <a:pt x="601" y="1494"/>
                  </a:cubicBezTo>
                  <a:cubicBezTo>
                    <a:pt x="1151" y="1777"/>
                    <a:pt x="1751" y="1919"/>
                    <a:pt x="2352" y="1919"/>
                  </a:cubicBezTo>
                  <a:cubicBezTo>
                    <a:pt x="2952" y="1919"/>
                    <a:pt x="3553" y="1777"/>
                    <a:pt x="4103" y="1494"/>
                  </a:cubicBezTo>
                  <a:cubicBezTo>
                    <a:pt x="4337" y="1360"/>
                    <a:pt x="4537" y="1193"/>
                    <a:pt x="4670" y="960"/>
                  </a:cubicBezTo>
                  <a:cubicBezTo>
                    <a:pt x="4537" y="726"/>
                    <a:pt x="4337" y="560"/>
                    <a:pt x="4103" y="426"/>
                  </a:cubicBezTo>
                  <a:cubicBezTo>
                    <a:pt x="3553" y="143"/>
                    <a:pt x="2952" y="1"/>
                    <a:pt x="23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3421;p73">
              <a:extLst>
                <a:ext uri="{FF2B5EF4-FFF2-40B4-BE49-F238E27FC236}">
                  <a16:creationId xmlns:a16="http://schemas.microsoft.com/office/drawing/2014/main" id="{BB73FF44-A7FB-440C-E62D-27AA9F87D56C}"/>
                </a:ext>
              </a:extLst>
            </p:cNvPr>
            <p:cNvSpPr/>
            <p:nvPr/>
          </p:nvSpPr>
          <p:spPr>
            <a:xfrm>
              <a:off x="6266940" y="2706803"/>
              <a:ext cx="147406" cy="147881"/>
            </a:xfrm>
            <a:custGeom>
              <a:avLst/>
              <a:gdLst/>
              <a:ahLst/>
              <a:cxnLst/>
              <a:rect l="l" t="t" r="r" b="b"/>
              <a:pathLst>
                <a:path w="7340" h="7383" extrusionOk="0">
                  <a:moveTo>
                    <a:pt x="3986" y="1"/>
                  </a:moveTo>
                  <a:cubicBezTo>
                    <a:pt x="3412" y="1"/>
                    <a:pt x="2822" y="151"/>
                    <a:pt x="2269" y="481"/>
                  </a:cubicBezTo>
                  <a:cubicBezTo>
                    <a:pt x="1" y="1816"/>
                    <a:pt x="67" y="5051"/>
                    <a:pt x="2369" y="6319"/>
                  </a:cubicBezTo>
                  <a:cubicBezTo>
                    <a:pt x="2669" y="6486"/>
                    <a:pt x="2836" y="6819"/>
                    <a:pt x="2869" y="7153"/>
                  </a:cubicBezTo>
                  <a:lnTo>
                    <a:pt x="2869" y="7220"/>
                  </a:lnTo>
                  <a:cubicBezTo>
                    <a:pt x="3078" y="7332"/>
                    <a:pt x="3541" y="7382"/>
                    <a:pt x="3995" y="7382"/>
                  </a:cubicBezTo>
                  <a:cubicBezTo>
                    <a:pt x="4486" y="7382"/>
                    <a:pt x="4966" y="7323"/>
                    <a:pt x="5104" y="7220"/>
                  </a:cubicBezTo>
                  <a:lnTo>
                    <a:pt x="5104" y="7153"/>
                  </a:lnTo>
                  <a:cubicBezTo>
                    <a:pt x="5104" y="6786"/>
                    <a:pt x="5304" y="6452"/>
                    <a:pt x="5638" y="6286"/>
                  </a:cubicBezTo>
                  <a:cubicBezTo>
                    <a:pt x="6672" y="5685"/>
                    <a:pt x="7339" y="4551"/>
                    <a:pt x="7339" y="3350"/>
                  </a:cubicBezTo>
                  <a:cubicBezTo>
                    <a:pt x="7339" y="1392"/>
                    <a:pt x="5733" y="1"/>
                    <a:pt x="398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3422;p73">
              <a:extLst>
                <a:ext uri="{FF2B5EF4-FFF2-40B4-BE49-F238E27FC236}">
                  <a16:creationId xmlns:a16="http://schemas.microsoft.com/office/drawing/2014/main" id="{E6325B9F-BA69-A958-87F6-09AB8904B97F}"/>
                </a:ext>
              </a:extLst>
            </p:cNvPr>
            <p:cNvSpPr/>
            <p:nvPr/>
          </p:nvSpPr>
          <p:spPr>
            <a:xfrm>
              <a:off x="6344660" y="2708586"/>
              <a:ext cx="8053" cy="7211"/>
            </a:xfrm>
            <a:custGeom>
              <a:avLst/>
              <a:gdLst/>
              <a:ahLst/>
              <a:cxnLst/>
              <a:rect l="l" t="t" r="r" b="b"/>
              <a:pathLst>
                <a:path w="401" h="360" extrusionOk="0">
                  <a:moveTo>
                    <a:pt x="104" y="0"/>
                  </a:moveTo>
                  <a:cubicBezTo>
                    <a:pt x="75" y="0"/>
                    <a:pt x="50" y="9"/>
                    <a:pt x="33" y="25"/>
                  </a:cubicBezTo>
                  <a:cubicBezTo>
                    <a:pt x="0" y="59"/>
                    <a:pt x="0" y="126"/>
                    <a:pt x="33" y="159"/>
                  </a:cubicBezTo>
                  <a:cubicBezTo>
                    <a:pt x="100" y="226"/>
                    <a:pt x="134" y="259"/>
                    <a:pt x="200" y="292"/>
                  </a:cubicBezTo>
                  <a:cubicBezTo>
                    <a:pt x="200" y="326"/>
                    <a:pt x="234" y="326"/>
                    <a:pt x="267" y="326"/>
                  </a:cubicBezTo>
                  <a:lnTo>
                    <a:pt x="267" y="359"/>
                  </a:lnTo>
                  <a:cubicBezTo>
                    <a:pt x="367" y="359"/>
                    <a:pt x="400" y="226"/>
                    <a:pt x="334" y="192"/>
                  </a:cubicBezTo>
                  <a:cubicBezTo>
                    <a:pt x="267" y="92"/>
                    <a:pt x="200" y="25"/>
                    <a:pt x="200" y="25"/>
                  </a:cubicBezTo>
                  <a:cubicBezTo>
                    <a:pt x="167" y="9"/>
                    <a:pt x="134" y="0"/>
                    <a:pt x="10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3423;p73">
              <a:extLst>
                <a:ext uri="{FF2B5EF4-FFF2-40B4-BE49-F238E27FC236}">
                  <a16:creationId xmlns:a16="http://schemas.microsoft.com/office/drawing/2014/main" id="{70FB735B-CC9E-36C3-1991-1376227FECD3}"/>
                </a:ext>
              </a:extLst>
            </p:cNvPr>
            <p:cNvSpPr/>
            <p:nvPr/>
          </p:nvSpPr>
          <p:spPr>
            <a:xfrm>
              <a:off x="6359380" y="2724169"/>
              <a:ext cx="20805" cy="111207"/>
            </a:xfrm>
            <a:custGeom>
              <a:avLst/>
              <a:gdLst/>
              <a:ahLst/>
              <a:cxnLst/>
              <a:rect l="l" t="t" r="r" b="b"/>
              <a:pathLst>
                <a:path w="1036" h="5552" extrusionOk="0">
                  <a:moveTo>
                    <a:pt x="92" y="1"/>
                  </a:moveTo>
                  <a:cubicBezTo>
                    <a:pt x="73" y="1"/>
                    <a:pt x="54" y="5"/>
                    <a:pt x="34" y="15"/>
                  </a:cubicBezTo>
                  <a:cubicBezTo>
                    <a:pt x="1" y="48"/>
                    <a:pt x="1" y="115"/>
                    <a:pt x="34" y="181"/>
                  </a:cubicBezTo>
                  <a:cubicBezTo>
                    <a:pt x="101" y="282"/>
                    <a:pt x="168" y="415"/>
                    <a:pt x="234" y="548"/>
                  </a:cubicBezTo>
                  <a:cubicBezTo>
                    <a:pt x="268" y="548"/>
                    <a:pt x="301" y="582"/>
                    <a:pt x="335" y="582"/>
                  </a:cubicBezTo>
                  <a:lnTo>
                    <a:pt x="401" y="582"/>
                  </a:lnTo>
                  <a:cubicBezTo>
                    <a:pt x="435" y="548"/>
                    <a:pt x="468" y="482"/>
                    <a:pt x="435" y="415"/>
                  </a:cubicBezTo>
                  <a:cubicBezTo>
                    <a:pt x="368" y="282"/>
                    <a:pt x="268" y="181"/>
                    <a:pt x="201" y="48"/>
                  </a:cubicBezTo>
                  <a:cubicBezTo>
                    <a:pt x="178" y="24"/>
                    <a:pt x="137" y="1"/>
                    <a:pt x="92" y="1"/>
                  </a:cubicBezTo>
                  <a:close/>
                  <a:moveTo>
                    <a:pt x="701" y="1169"/>
                  </a:moveTo>
                  <a:cubicBezTo>
                    <a:pt x="688" y="1169"/>
                    <a:pt x="677" y="1173"/>
                    <a:pt x="668" y="1182"/>
                  </a:cubicBezTo>
                  <a:cubicBezTo>
                    <a:pt x="601" y="1182"/>
                    <a:pt x="568" y="1249"/>
                    <a:pt x="601" y="1316"/>
                  </a:cubicBezTo>
                  <a:cubicBezTo>
                    <a:pt x="635" y="1449"/>
                    <a:pt x="668" y="1582"/>
                    <a:pt x="701" y="1716"/>
                  </a:cubicBezTo>
                  <a:cubicBezTo>
                    <a:pt x="701" y="1783"/>
                    <a:pt x="768" y="1816"/>
                    <a:pt x="802" y="1816"/>
                  </a:cubicBezTo>
                  <a:lnTo>
                    <a:pt x="835" y="1783"/>
                  </a:lnTo>
                  <a:cubicBezTo>
                    <a:pt x="868" y="1783"/>
                    <a:pt x="935" y="1716"/>
                    <a:pt x="902" y="1649"/>
                  </a:cubicBezTo>
                  <a:cubicBezTo>
                    <a:pt x="868" y="1516"/>
                    <a:pt x="835" y="1382"/>
                    <a:pt x="802" y="1249"/>
                  </a:cubicBezTo>
                  <a:cubicBezTo>
                    <a:pt x="777" y="1200"/>
                    <a:pt x="735" y="1169"/>
                    <a:pt x="701" y="1169"/>
                  </a:cubicBezTo>
                  <a:close/>
                  <a:moveTo>
                    <a:pt x="935" y="2450"/>
                  </a:moveTo>
                  <a:cubicBezTo>
                    <a:pt x="868" y="2450"/>
                    <a:pt x="835" y="2516"/>
                    <a:pt x="835" y="2583"/>
                  </a:cubicBezTo>
                  <a:lnTo>
                    <a:pt x="835" y="2817"/>
                  </a:lnTo>
                  <a:lnTo>
                    <a:pt x="835" y="3017"/>
                  </a:lnTo>
                  <a:cubicBezTo>
                    <a:pt x="835" y="3050"/>
                    <a:pt x="868" y="3117"/>
                    <a:pt x="935" y="3117"/>
                  </a:cubicBezTo>
                  <a:cubicBezTo>
                    <a:pt x="968" y="3117"/>
                    <a:pt x="1035" y="3050"/>
                    <a:pt x="1035" y="3017"/>
                  </a:cubicBezTo>
                  <a:lnTo>
                    <a:pt x="1035" y="2817"/>
                  </a:lnTo>
                  <a:lnTo>
                    <a:pt x="1035" y="2550"/>
                  </a:lnTo>
                  <a:cubicBezTo>
                    <a:pt x="1035" y="2516"/>
                    <a:pt x="968" y="2450"/>
                    <a:pt x="935" y="2450"/>
                  </a:cubicBezTo>
                  <a:close/>
                  <a:moveTo>
                    <a:pt x="835" y="3751"/>
                  </a:moveTo>
                  <a:cubicBezTo>
                    <a:pt x="768" y="3751"/>
                    <a:pt x="735" y="3784"/>
                    <a:pt x="701" y="3851"/>
                  </a:cubicBezTo>
                  <a:cubicBezTo>
                    <a:pt x="668" y="3984"/>
                    <a:pt x="635" y="4118"/>
                    <a:pt x="601" y="4251"/>
                  </a:cubicBezTo>
                  <a:cubicBezTo>
                    <a:pt x="568" y="4318"/>
                    <a:pt x="601" y="4384"/>
                    <a:pt x="668" y="4384"/>
                  </a:cubicBezTo>
                  <a:lnTo>
                    <a:pt x="701" y="4384"/>
                  </a:lnTo>
                  <a:cubicBezTo>
                    <a:pt x="735" y="4384"/>
                    <a:pt x="802" y="4351"/>
                    <a:pt x="802" y="4318"/>
                  </a:cubicBezTo>
                  <a:cubicBezTo>
                    <a:pt x="835" y="4184"/>
                    <a:pt x="902" y="4051"/>
                    <a:pt x="935" y="3884"/>
                  </a:cubicBezTo>
                  <a:cubicBezTo>
                    <a:pt x="935" y="3817"/>
                    <a:pt x="902" y="3784"/>
                    <a:pt x="835" y="3751"/>
                  </a:cubicBezTo>
                  <a:close/>
                  <a:moveTo>
                    <a:pt x="332" y="4971"/>
                  </a:moveTo>
                  <a:cubicBezTo>
                    <a:pt x="298" y="4971"/>
                    <a:pt x="258" y="4995"/>
                    <a:pt x="234" y="5018"/>
                  </a:cubicBezTo>
                  <a:cubicBezTo>
                    <a:pt x="134" y="5152"/>
                    <a:pt x="68" y="5285"/>
                    <a:pt x="1" y="5419"/>
                  </a:cubicBezTo>
                  <a:cubicBezTo>
                    <a:pt x="1" y="5485"/>
                    <a:pt x="1" y="5519"/>
                    <a:pt x="68" y="5552"/>
                  </a:cubicBezTo>
                  <a:lnTo>
                    <a:pt x="101" y="5552"/>
                  </a:lnTo>
                  <a:cubicBezTo>
                    <a:pt x="134" y="5552"/>
                    <a:pt x="168" y="5552"/>
                    <a:pt x="201" y="5519"/>
                  </a:cubicBezTo>
                  <a:cubicBezTo>
                    <a:pt x="268" y="5385"/>
                    <a:pt x="335" y="5252"/>
                    <a:pt x="401" y="5152"/>
                  </a:cubicBezTo>
                  <a:cubicBezTo>
                    <a:pt x="435" y="5085"/>
                    <a:pt x="435" y="5018"/>
                    <a:pt x="368" y="4985"/>
                  </a:cubicBezTo>
                  <a:cubicBezTo>
                    <a:pt x="358" y="4975"/>
                    <a:pt x="345" y="4971"/>
                    <a:pt x="332" y="497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3424;p73">
              <a:extLst>
                <a:ext uri="{FF2B5EF4-FFF2-40B4-BE49-F238E27FC236}">
                  <a16:creationId xmlns:a16="http://schemas.microsoft.com/office/drawing/2014/main" id="{1981782A-E4A1-7181-CBA9-EF4CCFDDBE26}"/>
                </a:ext>
              </a:extLst>
            </p:cNvPr>
            <p:cNvSpPr/>
            <p:nvPr/>
          </p:nvSpPr>
          <p:spPr>
            <a:xfrm>
              <a:off x="6354038" y="2848054"/>
              <a:ext cx="4699" cy="8052"/>
            </a:xfrm>
            <a:custGeom>
              <a:avLst/>
              <a:gdLst/>
              <a:ahLst/>
              <a:cxnLst/>
              <a:rect l="l" t="t" r="r" b="b"/>
              <a:pathLst>
                <a:path w="234" h="402" extrusionOk="0">
                  <a:moveTo>
                    <a:pt x="134" y="1"/>
                  </a:moveTo>
                  <a:cubicBezTo>
                    <a:pt x="67" y="1"/>
                    <a:pt x="0" y="34"/>
                    <a:pt x="0" y="101"/>
                  </a:cubicBezTo>
                  <a:cubicBezTo>
                    <a:pt x="0" y="168"/>
                    <a:pt x="0" y="234"/>
                    <a:pt x="0" y="334"/>
                  </a:cubicBezTo>
                  <a:cubicBezTo>
                    <a:pt x="0" y="368"/>
                    <a:pt x="67" y="401"/>
                    <a:pt x="100" y="401"/>
                  </a:cubicBezTo>
                  <a:lnTo>
                    <a:pt x="134" y="401"/>
                  </a:lnTo>
                  <a:cubicBezTo>
                    <a:pt x="167" y="401"/>
                    <a:pt x="234" y="368"/>
                    <a:pt x="200" y="301"/>
                  </a:cubicBezTo>
                  <a:cubicBezTo>
                    <a:pt x="200" y="234"/>
                    <a:pt x="200" y="168"/>
                    <a:pt x="200" y="101"/>
                  </a:cubicBezTo>
                  <a:cubicBezTo>
                    <a:pt x="234" y="67"/>
                    <a:pt x="167" y="1"/>
                    <a:pt x="1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3425;p73">
              <a:extLst>
                <a:ext uri="{FF2B5EF4-FFF2-40B4-BE49-F238E27FC236}">
                  <a16:creationId xmlns:a16="http://schemas.microsoft.com/office/drawing/2014/main" id="{E0DE3F6F-5CE4-4066-A62C-46E4861C8303}"/>
                </a:ext>
              </a:extLst>
            </p:cNvPr>
            <p:cNvSpPr/>
            <p:nvPr/>
          </p:nvSpPr>
          <p:spPr>
            <a:xfrm>
              <a:off x="6344660" y="2848054"/>
              <a:ext cx="4037" cy="8052"/>
            </a:xfrm>
            <a:custGeom>
              <a:avLst/>
              <a:gdLst/>
              <a:ahLst/>
              <a:cxnLst/>
              <a:rect l="l" t="t" r="r" b="b"/>
              <a:pathLst>
                <a:path w="201" h="402" extrusionOk="0">
                  <a:moveTo>
                    <a:pt x="100" y="1"/>
                  </a:moveTo>
                  <a:cubicBezTo>
                    <a:pt x="50" y="1"/>
                    <a:pt x="0" y="34"/>
                    <a:pt x="0" y="101"/>
                  </a:cubicBezTo>
                  <a:lnTo>
                    <a:pt x="0" y="301"/>
                  </a:lnTo>
                  <a:cubicBezTo>
                    <a:pt x="0" y="368"/>
                    <a:pt x="67" y="401"/>
                    <a:pt x="100" y="401"/>
                  </a:cubicBezTo>
                  <a:cubicBezTo>
                    <a:pt x="167" y="401"/>
                    <a:pt x="200" y="368"/>
                    <a:pt x="200" y="301"/>
                  </a:cubicBezTo>
                  <a:lnTo>
                    <a:pt x="200" y="101"/>
                  </a:lnTo>
                  <a:cubicBezTo>
                    <a:pt x="200" y="34"/>
                    <a:pt x="150" y="1"/>
                    <a:pt x="10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3426;p73">
              <a:extLst>
                <a:ext uri="{FF2B5EF4-FFF2-40B4-BE49-F238E27FC236}">
                  <a16:creationId xmlns:a16="http://schemas.microsoft.com/office/drawing/2014/main" id="{4DDA145C-672C-B175-114A-4F02351203DA}"/>
                </a:ext>
              </a:extLst>
            </p:cNvPr>
            <p:cNvSpPr/>
            <p:nvPr/>
          </p:nvSpPr>
          <p:spPr>
            <a:xfrm>
              <a:off x="6344660" y="2728455"/>
              <a:ext cx="4699" cy="107601"/>
            </a:xfrm>
            <a:custGeom>
              <a:avLst/>
              <a:gdLst/>
              <a:ahLst/>
              <a:cxnLst/>
              <a:rect l="l" t="t" r="r" b="b"/>
              <a:pathLst>
                <a:path w="234" h="5372" extrusionOk="0">
                  <a:moveTo>
                    <a:pt x="100" y="1"/>
                  </a:moveTo>
                  <a:cubicBezTo>
                    <a:pt x="50" y="1"/>
                    <a:pt x="0" y="34"/>
                    <a:pt x="0" y="101"/>
                  </a:cubicBezTo>
                  <a:lnTo>
                    <a:pt x="0" y="501"/>
                  </a:lnTo>
                  <a:cubicBezTo>
                    <a:pt x="0" y="535"/>
                    <a:pt x="67" y="601"/>
                    <a:pt x="100" y="601"/>
                  </a:cubicBezTo>
                  <a:cubicBezTo>
                    <a:pt x="167" y="601"/>
                    <a:pt x="234" y="568"/>
                    <a:pt x="200" y="501"/>
                  </a:cubicBezTo>
                  <a:lnTo>
                    <a:pt x="200" y="101"/>
                  </a:lnTo>
                  <a:cubicBezTo>
                    <a:pt x="200" y="34"/>
                    <a:pt x="150" y="1"/>
                    <a:pt x="100" y="1"/>
                  </a:cubicBezTo>
                  <a:close/>
                  <a:moveTo>
                    <a:pt x="100" y="1177"/>
                  </a:moveTo>
                  <a:cubicBezTo>
                    <a:pt x="50" y="1177"/>
                    <a:pt x="0" y="1218"/>
                    <a:pt x="0" y="1302"/>
                  </a:cubicBezTo>
                  <a:lnTo>
                    <a:pt x="0" y="1669"/>
                  </a:lnTo>
                  <a:cubicBezTo>
                    <a:pt x="0" y="1735"/>
                    <a:pt x="67" y="1802"/>
                    <a:pt x="100" y="1802"/>
                  </a:cubicBezTo>
                  <a:cubicBezTo>
                    <a:pt x="167" y="1802"/>
                    <a:pt x="234" y="1735"/>
                    <a:pt x="200" y="1669"/>
                  </a:cubicBezTo>
                  <a:lnTo>
                    <a:pt x="200" y="1302"/>
                  </a:lnTo>
                  <a:cubicBezTo>
                    <a:pt x="200" y="1218"/>
                    <a:pt x="150" y="1177"/>
                    <a:pt x="100" y="1177"/>
                  </a:cubicBezTo>
                  <a:close/>
                  <a:moveTo>
                    <a:pt x="100" y="2369"/>
                  </a:moveTo>
                  <a:cubicBezTo>
                    <a:pt x="50" y="2369"/>
                    <a:pt x="0" y="2403"/>
                    <a:pt x="0" y="2469"/>
                  </a:cubicBezTo>
                  <a:lnTo>
                    <a:pt x="0" y="2870"/>
                  </a:lnTo>
                  <a:cubicBezTo>
                    <a:pt x="0" y="2936"/>
                    <a:pt x="67" y="2970"/>
                    <a:pt x="100" y="2970"/>
                  </a:cubicBezTo>
                  <a:lnTo>
                    <a:pt x="100" y="3003"/>
                  </a:lnTo>
                  <a:cubicBezTo>
                    <a:pt x="167" y="3003"/>
                    <a:pt x="234" y="2936"/>
                    <a:pt x="200" y="2870"/>
                  </a:cubicBezTo>
                  <a:lnTo>
                    <a:pt x="200" y="2469"/>
                  </a:lnTo>
                  <a:cubicBezTo>
                    <a:pt x="200" y="2403"/>
                    <a:pt x="150" y="2369"/>
                    <a:pt x="100" y="2369"/>
                  </a:cubicBezTo>
                  <a:close/>
                  <a:moveTo>
                    <a:pt x="100" y="3545"/>
                  </a:moveTo>
                  <a:cubicBezTo>
                    <a:pt x="50" y="3545"/>
                    <a:pt x="0" y="3587"/>
                    <a:pt x="0" y="3670"/>
                  </a:cubicBezTo>
                  <a:lnTo>
                    <a:pt x="0" y="4070"/>
                  </a:lnTo>
                  <a:cubicBezTo>
                    <a:pt x="0" y="4137"/>
                    <a:pt x="67" y="4170"/>
                    <a:pt x="100" y="4170"/>
                  </a:cubicBezTo>
                  <a:lnTo>
                    <a:pt x="100" y="4204"/>
                  </a:lnTo>
                  <a:cubicBezTo>
                    <a:pt x="167" y="4204"/>
                    <a:pt x="234" y="4137"/>
                    <a:pt x="200" y="4070"/>
                  </a:cubicBezTo>
                  <a:lnTo>
                    <a:pt x="200" y="3670"/>
                  </a:lnTo>
                  <a:cubicBezTo>
                    <a:pt x="200" y="3587"/>
                    <a:pt x="150" y="3545"/>
                    <a:pt x="100" y="3545"/>
                  </a:cubicBezTo>
                  <a:close/>
                  <a:moveTo>
                    <a:pt x="100" y="4771"/>
                  </a:moveTo>
                  <a:cubicBezTo>
                    <a:pt x="50" y="4771"/>
                    <a:pt x="0" y="4804"/>
                    <a:pt x="0" y="4871"/>
                  </a:cubicBezTo>
                  <a:lnTo>
                    <a:pt x="0" y="5271"/>
                  </a:lnTo>
                  <a:cubicBezTo>
                    <a:pt x="0" y="5338"/>
                    <a:pt x="67" y="5371"/>
                    <a:pt x="100" y="5371"/>
                  </a:cubicBezTo>
                  <a:cubicBezTo>
                    <a:pt x="167" y="5371"/>
                    <a:pt x="200" y="5338"/>
                    <a:pt x="200" y="5271"/>
                  </a:cubicBezTo>
                  <a:lnTo>
                    <a:pt x="200" y="4871"/>
                  </a:lnTo>
                  <a:cubicBezTo>
                    <a:pt x="200" y="4804"/>
                    <a:pt x="150" y="4771"/>
                    <a:pt x="100" y="477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3427;p73">
              <a:extLst>
                <a:ext uri="{FF2B5EF4-FFF2-40B4-BE49-F238E27FC236}">
                  <a16:creationId xmlns:a16="http://schemas.microsoft.com/office/drawing/2014/main" id="{04B31799-3114-69CC-FD6A-BA821D29FF1D}"/>
                </a:ext>
              </a:extLst>
            </p:cNvPr>
            <p:cNvSpPr/>
            <p:nvPr/>
          </p:nvSpPr>
          <p:spPr>
            <a:xfrm>
              <a:off x="6344660" y="2708586"/>
              <a:ext cx="4037" cy="7872"/>
            </a:xfrm>
            <a:custGeom>
              <a:avLst/>
              <a:gdLst/>
              <a:ahLst/>
              <a:cxnLst/>
              <a:rect l="l" t="t" r="r" b="b"/>
              <a:pathLst>
                <a:path w="201" h="393" extrusionOk="0">
                  <a:moveTo>
                    <a:pt x="100" y="0"/>
                  </a:moveTo>
                  <a:cubicBezTo>
                    <a:pt x="50" y="0"/>
                    <a:pt x="0" y="42"/>
                    <a:pt x="0" y="126"/>
                  </a:cubicBezTo>
                  <a:lnTo>
                    <a:pt x="0" y="292"/>
                  </a:lnTo>
                  <a:cubicBezTo>
                    <a:pt x="0" y="359"/>
                    <a:pt x="67" y="392"/>
                    <a:pt x="100" y="392"/>
                  </a:cubicBezTo>
                  <a:cubicBezTo>
                    <a:pt x="167" y="392"/>
                    <a:pt x="200" y="359"/>
                    <a:pt x="200" y="326"/>
                  </a:cubicBezTo>
                  <a:lnTo>
                    <a:pt x="200" y="126"/>
                  </a:lnTo>
                  <a:cubicBezTo>
                    <a:pt x="200" y="42"/>
                    <a:pt x="150" y="0"/>
                    <a:pt x="1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3428;p73">
              <a:extLst>
                <a:ext uri="{FF2B5EF4-FFF2-40B4-BE49-F238E27FC236}">
                  <a16:creationId xmlns:a16="http://schemas.microsoft.com/office/drawing/2014/main" id="{7AB9BE6E-4AA7-6266-7CEF-B0675ADFD02F}"/>
                </a:ext>
              </a:extLst>
            </p:cNvPr>
            <p:cNvSpPr/>
            <p:nvPr/>
          </p:nvSpPr>
          <p:spPr>
            <a:xfrm>
              <a:off x="6343977" y="2708425"/>
              <a:ext cx="59645" cy="127631"/>
            </a:xfrm>
            <a:custGeom>
              <a:avLst/>
              <a:gdLst/>
              <a:ahLst/>
              <a:cxnLst/>
              <a:rect l="l" t="t" r="r" b="b"/>
              <a:pathLst>
                <a:path w="2970" h="6372" extrusionOk="0">
                  <a:moveTo>
                    <a:pt x="168" y="0"/>
                  </a:moveTo>
                  <a:cubicBezTo>
                    <a:pt x="1" y="0"/>
                    <a:pt x="1" y="200"/>
                    <a:pt x="168" y="200"/>
                  </a:cubicBezTo>
                  <a:cubicBezTo>
                    <a:pt x="301" y="200"/>
                    <a:pt x="401" y="200"/>
                    <a:pt x="534" y="234"/>
                  </a:cubicBezTo>
                  <a:lnTo>
                    <a:pt x="568" y="234"/>
                  </a:lnTo>
                  <a:lnTo>
                    <a:pt x="568" y="267"/>
                  </a:lnTo>
                  <a:cubicBezTo>
                    <a:pt x="601" y="234"/>
                    <a:pt x="635" y="200"/>
                    <a:pt x="635" y="167"/>
                  </a:cubicBezTo>
                  <a:cubicBezTo>
                    <a:pt x="668" y="100"/>
                    <a:pt x="635" y="33"/>
                    <a:pt x="568" y="33"/>
                  </a:cubicBezTo>
                  <a:cubicBezTo>
                    <a:pt x="434" y="0"/>
                    <a:pt x="301" y="0"/>
                    <a:pt x="168" y="0"/>
                  </a:cubicBezTo>
                  <a:close/>
                  <a:moveTo>
                    <a:pt x="1358" y="354"/>
                  </a:moveTo>
                  <a:cubicBezTo>
                    <a:pt x="1269" y="354"/>
                    <a:pt x="1182" y="505"/>
                    <a:pt x="1268" y="534"/>
                  </a:cubicBezTo>
                  <a:cubicBezTo>
                    <a:pt x="1402" y="601"/>
                    <a:pt x="1502" y="701"/>
                    <a:pt x="1602" y="767"/>
                  </a:cubicBezTo>
                  <a:cubicBezTo>
                    <a:pt x="1635" y="801"/>
                    <a:pt x="1669" y="801"/>
                    <a:pt x="1669" y="801"/>
                  </a:cubicBezTo>
                  <a:cubicBezTo>
                    <a:pt x="1702" y="801"/>
                    <a:pt x="1735" y="801"/>
                    <a:pt x="1735" y="767"/>
                  </a:cubicBezTo>
                  <a:cubicBezTo>
                    <a:pt x="1769" y="734"/>
                    <a:pt x="1769" y="667"/>
                    <a:pt x="1735" y="601"/>
                  </a:cubicBezTo>
                  <a:cubicBezTo>
                    <a:pt x="1635" y="534"/>
                    <a:pt x="1502" y="434"/>
                    <a:pt x="1402" y="367"/>
                  </a:cubicBezTo>
                  <a:cubicBezTo>
                    <a:pt x="1388" y="358"/>
                    <a:pt x="1373" y="354"/>
                    <a:pt x="1358" y="354"/>
                  </a:cubicBezTo>
                  <a:close/>
                  <a:moveTo>
                    <a:pt x="2260" y="1179"/>
                  </a:moveTo>
                  <a:cubicBezTo>
                    <a:pt x="2191" y="1179"/>
                    <a:pt x="2122" y="1273"/>
                    <a:pt x="2169" y="1368"/>
                  </a:cubicBezTo>
                  <a:cubicBezTo>
                    <a:pt x="2269" y="1468"/>
                    <a:pt x="2336" y="1568"/>
                    <a:pt x="2402" y="1701"/>
                  </a:cubicBezTo>
                  <a:cubicBezTo>
                    <a:pt x="2402" y="1701"/>
                    <a:pt x="2436" y="1735"/>
                    <a:pt x="2503" y="1735"/>
                  </a:cubicBezTo>
                  <a:lnTo>
                    <a:pt x="2469" y="1768"/>
                  </a:lnTo>
                  <a:cubicBezTo>
                    <a:pt x="2503" y="1768"/>
                    <a:pt x="2536" y="1735"/>
                    <a:pt x="2536" y="1735"/>
                  </a:cubicBezTo>
                  <a:cubicBezTo>
                    <a:pt x="2603" y="1701"/>
                    <a:pt x="2603" y="1635"/>
                    <a:pt x="2569" y="1568"/>
                  </a:cubicBezTo>
                  <a:cubicBezTo>
                    <a:pt x="2503" y="1468"/>
                    <a:pt x="2436" y="1334"/>
                    <a:pt x="2336" y="1234"/>
                  </a:cubicBezTo>
                  <a:cubicBezTo>
                    <a:pt x="2316" y="1195"/>
                    <a:pt x="2288" y="1179"/>
                    <a:pt x="2260" y="1179"/>
                  </a:cubicBezTo>
                  <a:close/>
                  <a:moveTo>
                    <a:pt x="2769" y="2302"/>
                  </a:moveTo>
                  <a:cubicBezTo>
                    <a:pt x="2703" y="2302"/>
                    <a:pt x="2669" y="2368"/>
                    <a:pt x="2703" y="2435"/>
                  </a:cubicBezTo>
                  <a:cubicBezTo>
                    <a:pt x="2736" y="2569"/>
                    <a:pt x="2736" y="2702"/>
                    <a:pt x="2769" y="2835"/>
                  </a:cubicBezTo>
                  <a:cubicBezTo>
                    <a:pt x="2769" y="2869"/>
                    <a:pt x="2803" y="2936"/>
                    <a:pt x="2869" y="2936"/>
                  </a:cubicBezTo>
                  <a:lnTo>
                    <a:pt x="2869" y="2902"/>
                  </a:lnTo>
                  <a:cubicBezTo>
                    <a:pt x="2936" y="2902"/>
                    <a:pt x="2970" y="2869"/>
                    <a:pt x="2970" y="2802"/>
                  </a:cubicBezTo>
                  <a:cubicBezTo>
                    <a:pt x="2970" y="2669"/>
                    <a:pt x="2936" y="2502"/>
                    <a:pt x="2903" y="2368"/>
                  </a:cubicBezTo>
                  <a:cubicBezTo>
                    <a:pt x="2903" y="2335"/>
                    <a:pt x="2836" y="2302"/>
                    <a:pt x="2769" y="2302"/>
                  </a:cubicBezTo>
                  <a:close/>
                  <a:moveTo>
                    <a:pt x="2869" y="3536"/>
                  </a:moveTo>
                  <a:cubicBezTo>
                    <a:pt x="2803" y="3536"/>
                    <a:pt x="2769" y="3569"/>
                    <a:pt x="2769" y="3636"/>
                  </a:cubicBezTo>
                  <a:cubicBezTo>
                    <a:pt x="2736" y="3769"/>
                    <a:pt x="2703" y="3903"/>
                    <a:pt x="2703" y="4036"/>
                  </a:cubicBezTo>
                  <a:cubicBezTo>
                    <a:pt x="2669" y="4103"/>
                    <a:pt x="2703" y="4170"/>
                    <a:pt x="2769" y="4170"/>
                  </a:cubicBezTo>
                  <a:cubicBezTo>
                    <a:pt x="2782" y="4176"/>
                    <a:pt x="2794" y="4179"/>
                    <a:pt x="2806" y="4179"/>
                  </a:cubicBezTo>
                  <a:cubicBezTo>
                    <a:pt x="2858" y="4179"/>
                    <a:pt x="2903" y="4124"/>
                    <a:pt x="2903" y="4070"/>
                  </a:cubicBezTo>
                  <a:cubicBezTo>
                    <a:pt x="2936" y="3936"/>
                    <a:pt x="2970" y="3803"/>
                    <a:pt x="2970" y="3669"/>
                  </a:cubicBezTo>
                  <a:cubicBezTo>
                    <a:pt x="2970" y="3603"/>
                    <a:pt x="2936" y="3536"/>
                    <a:pt x="2869" y="3536"/>
                  </a:cubicBezTo>
                  <a:close/>
                  <a:moveTo>
                    <a:pt x="2548" y="4764"/>
                  </a:moveTo>
                  <a:cubicBezTo>
                    <a:pt x="2506" y="4764"/>
                    <a:pt x="2461" y="4786"/>
                    <a:pt x="2436" y="4837"/>
                  </a:cubicBezTo>
                  <a:cubicBezTo>
                    <a:pt x="2402" y="4970"/>
                    <a:pt x="2336" y="5104"/>
                    <a:pt x="2269" y="5204"/>
                  </a:cubicBezTo>
                  <a:cubicBezTo>
                    <a:pt x="2236" y="5271"/>
                    <a:pt x="2269" y="5337"/>
                    <a:pt x="2336" y="5337"/>
                  </a:cubicBezTo>
                  <a:cubicBezTo>
                    <a:pt x="2336" y="5354"/>
                    <a:pt x="2344" y="5362"/>
                    <a:pt x="2352" y="5362"/>
                  </a:cubicBezTo>
                  <a:cubicBezTo>
                    <a:pt x="2361" y="5362"/>
                    <a:pt x="2369" y="5354"/>
                    <a:pt x="2369" y="5337"/>
                  </a:cubicBezTo>
                  <a:lnTo>
                    <a:pt x="2369" y="5371"/>
                  </a:lnTo>
                  <a:cubicBezTo>
                    <a:pt x="2402" y="5371"/>
                    <a:pt x="2436" y="5337"/>
                    <a:pt x="2469" y="5304"/>
                  </a:cubicBezTo>
                  <a:cubicBezTo>
                    <a:pt x="2536" y="5170"/>
                    <a:pt x="2603" y="5037"/>
                    <a:pt x="2636" y="4904"/>
                  </a:cubicBezTo>
                  <a:cubicBezTo>
                    <a:pt x="2677" y="4821"/>
                    <a:pt x="2616" y="4764"/>
                    <a:pt x="2548" y="4764"/>
                  </a:cubicBezTo>
                  <a:close/>
                  <a:moveTo>
                    <a:pt x="1935" y="5879"/>
                  </a:moveTo>
                  <a:cubicBezTo>
                    <a:pt x="1910" y="5879"/>
                    <a:pt x="1885" y="5888"/>
                    <a:pt x="1869" y="5904"/>
                  </a:cubicBezTo>
                  <a:cubicBezTo>
                    <a:pt x="1769" y="6038"/>
                    <a:pt x="1702" y="6138"/>
                    <a:pt x="1635" y="6238"/>
                  </a:cubicBezTo>
                  <a:cubicBezTo>
                    <a:pt x="1569" y="6271"/>
                    <a:pt x="1569" y="6338"/>
                    <a:pt x="1635" y="6371"/>
                  </a:cubicBezTo>
                  <a:lnTo>
                    <a:pt x="1769" y="6371"/>
                  </a:lnTo>
                  <a:cubicBezTo>
                    <a:pt x="1869" y="6271"/>
                    <a:pt x="1935" y="6138"/>
                    <a:pt x="2036" y="6038"/>
                  </a:cubicBezTo>
                  <a:cubicBezTo>
                    <a:pt x="2069" y="6004"/>
                    <a:pt x="2069" y="5938"/>
                    <a:pt x="2002" y="5904"/>
                  </a:cubicBezTo>
                  <a:cubicBezTo>
                    <a:pt x="1985" y="5888"/>
                    <a:pt x="1960" y="5879"/>
                    <a:pt x="1935" y="587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3429;p73">
              <a:extLst>
                <a:ext uri="{FF2B5EF4-FFF2-40B4-BE49-F238E27FC236}">
                  <a16:creationId xmlns:a16="http://schemas.microsoft.com/office/drawing/2014/main" id="{5E70B5E3-AC92-38F2-E17C-C6FCDD4A2028}"/>
                </a:ext>
              </a:extLst>
            </p:cNvPr>
            <p:cNvSpPr/>
            <p:nvPr/>
          </p:nvSpPr>
          <p:spPr>
            <a:xfrm>
              <a:off x="6341306" y="2708085"/>
              <a:ext cx="8053" cy="7031"/>
            </a:xfrm>
            <a:custGeom>
              <a:avLst/>
              <a:gdLst/>
              <a:ahLst/>
              <a:cxnLst/>
              <a:rect l="l" t="t" r="r" b="b"/>
              <a:pathLst>
                <a:path w="401" h="351" extrusionOk="0">
                  <a:moveTo>
                    <a:pt x="271" y="0"/>
                  </a:moveTo>
                  <a:cubicBezTo>
                    <a:pt x="242" y="0"/>
                    <a:pt x="217" y="17"/>
                    <a:pt x="200" y="50"/>
                  </a:cubicBezTo>
                  <a:cubicBezTo>
                    <a:pt x="200" y="50"/>
                    <a:pt x="134" y="84"/>
                    <a:pt x="67" y="184"/>
                  </a:cubicBezTo>
                  <a:cubicBezTo>
                    <a:pt x="0" y="251"/>
                    <a:pt x="34" y="351"/>
                    <a:pt x="134" y="351"/>
                  </a:cubicBezTo>
                  <a:cubicBezTo>
                    <a:pt x="167" y="351"/>
                    <a:pt x="200" y="351"/>
                    <a:pt x="200" y="317"/>
                  </a:cubicBezTo>
                  <a:cubicBezTo>
                    <a:pt x="267" y="251"/>
                    <a:pt x="301" y="217"/>
                    <a:pt x="367" y="184"/>
                  </a:cubicBezTo>
                  <a:cubicBezTo>
                    <a:pt x="401" y="151"/>
                    <a:pt x="401" y="84"/>
                    <a:pt x="367" y="50"/>
                  </a:cubicBezTo>
                  <a:cubicBezTo>
                    <a:pt x="334" y="17"/>
                    <a:pt x="301" y="0"/>
                    <a:pt x="27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3430;p73">
              <a:extLst>
                <a:ext uri="{FF2B5EF4-FFF2-40B4-BE49-F238E27FC236}">
                  <a16:creationId xmlns:a16="http://schemas.microsoft.com/office/drawing/2014/main" id="{38CC9D86-EB44-1CF8-39AA-4C1B31A1E1B6}"/>
                </a:ext>
              </a:extLst>
            </p:cNvPr>
            <p:cNvSpPr/>
            <p:nvPr/>
          </p:nvSpPr>
          <p:spPr>
            <a:xfrm>
              <a:off x="6313833" y="2724950"/>
              <a:ext cx="21067" cy="110425"/>
            </a:xfrm>
            <a:custGeom>
              <a:avLst/>
              <a:gdLst/>
              <a:ahLst/>
              <a:cxnLst/>
              <a:rect l="l" t="t" r="r" b="b"/>
              <a:pathLst>
                <a:path w="1049" h="5513" extrusionOk="0">
                  <a:moveTo>
                    <a:pt x="925" y="1"/>
                  </a:moveTo>
                  <a:cubicBezTo>
                    <a:pt x="896" y="1"/>
                    <a:pt x="864" y="13"/>
                    <a:pt x="835" y="42"/>
                  </a:cubicBezTo>
                  <a:cubicBezTo>
                    <a:pt x="768" y="142"/>
                    <a:pt x="668" y="276"/>
                    <a:pt x="601" y="409"/>
                  </a:cubicBezTo>
                  <a:cubicBezTo>
                    <a:pt x="568" y="443"/>
                    <a:pt x="601" y="509"/>
                    <a:pt x="634" y="543"/>
                  </a:cubicBezTo>
                  <a:lnTo>
                    <a:pt x="701" y="543"/>
                  </a:lnTo>
                  <a:cubicBezTo>
                    <a:pt x="735" y="543"/>
                    <a:pt x="768" y="543"/>
                    <a:pt x="768" y="509"/>
                  </a:cubicBezTo>
                  <a:cubicBezTo>
                    <a:pt x="868" y="376"/>
                    <a:pt x="935" y="276"/>
                    <a:pt x="1001" y="142"/>
                  </a:cubicBezTo>
                  <a:cubicBezTo>
                    <a:pt x="1049" y="72"/>
                    <a:pt x="996" y="1"/>
                    <a:pt x="925" y="1"/>
                  </a:cubicBezTo>
                  <a:close/>
                  <a:moveTo>
                    <a:pt x="368" y="1143"/>
                  </a:moveTo>
                  <a:cubicBezTo>
                    <a:pt x="301" y="1143"/>
                    <a:pt x="268" y="1177"/>
                    <a:pt x="234" y="1210"/>
                  </a:cubicBezTo>
                  <a:cubicBezTo>
                    <a:pt x="201" y="1343"/>
                    <a:pt x="167" y="1510"/>
                    <a:pt x="134" y="1644"/>
                  </a:cubicBezTo>
                  <a:cubicBezTo>
                    <a:pt x="101" y="1710"/>
                    <a:pt x="134" y="1744"/>
                    <a:pt x="201" y="1777"/>
                  </a:cubicBezTo>
                  <a:cubicBezTo>
                    <a:pt x="268" y="1777"/>
                    <a:pt x="301" y="1744"/>
                    <a:pt x="334" y="1710"/>
                  </a:cubicBezTo>
                  <a:cubicBezTo>
                    <a:pt x="368" y="1577"/>
                    <a:pt x="401" y="1410"/>
                    <a:pt x="434" y="1277"/>
                  </a:cubicBezTo>
                  <a:cubicBezTo>
                    <a:pt x="468" y="1243"/>
                    <a:pt x="434" y="1177"/>
                    <a:pt x="368" y="1143"/>
                  </a:cubicBezTo>
                  <a:close/>
                  <a:moveTo>
                    <a:pt x="101" y="2411"/>
                  </a:moveTo>
                  <a:cubicBezTo>
                    <a:pt x="34" y="2411"/>
                    <a:pt x="1" y="2477"/>
                    <a:pt x="1" y="2511"/>
                  </a:cubicBezTo>
                  <a:lnTo>
                    <a:pt x="1" y="2778"/>
                  </a:lnTo>
                  <a:lnTo>
                    <a:pt x="1" y="2978"/>
                  </a:lnTo>
                  <a:cubicBezTo>
                    <a:pt x="1" y="3011"/>
                    <a:pt x="34" y="3078"/>
                    <a:pt x="101" y="3078"/>
                  </a:cubicBezTo>
                  <a:cubicBezTo>
                    <a:pt x="167" y="3078"/>
                    <a:pt x="201" y="3011"/>
                    <a:pt x="201" y="2978"/>
                  </a:cubicBezTo>
                  <a:lnTo>
                    <a:pt x="201" y="2778"/>
                  </a:lnTo>
                  <a:lnTo>
                    <a:pt x="201" y="2544"/>
                  </a:lnTo>
                  <a:cubicBezTo>
                    <a:pt x="201" y="2477"/>
                    <a:pt x="167" y="2411"/>
                    <a:pt x="101" y="2411"/>
                  </a:cubicBezTo>
                  <a:close/>
                  <a:moveTo>
                    <a:pt x="205" y="3736"/>
                  </a:moveTo>
                  <a:cubicBezTo>
                    <a:pt x="193" y="3736"/>
                    <a:pt x="180" y="3739"/>
                    <a:pt x="167" y="3745"/>
                  </a:cubicBezTo>
                  <a:cubicBezTo>
                    <a:pt x="134" y="3745"/>
                    <a:pt x="101" y="3812"/>
                    <a:pt x="101" y="3878"/>
                  </a:cubicBezTo>
                  <a:cubicBezTo>
                    <a:pt x="134" y="4012"/>
                    <a:pt x="167" y="4145"/>
                    <a:pt x="234" y="4279"/>
                  </a:cubicBezTo>
                  <a:cubicBezTo>
                    <a:pt x="234" y="4312"/>
                    <a:pt x="268" y="4345"/>
                    <a:pt x="334" y="4345"/>
                  </a:cubicBezTo>
                  <a:lnTo>
                    <a:pt x="368" y="4379"/>
                  </a:lnTo>
                  <a:cubicBezTo>
                    <a:pt x="401" y="4345"/>
                    <a:pt x="434" y="4279"/>
                    <a:pt x="434" y="4245"/>
                  </a:cubicBezTo>
                  <a:cubicBezTo>
                    <a:pt x="368" y="4112"/>
                    <a:pt x="334" y="3945"/>
                    <a:pt x="301" y="3812"/>
                  </a:cubicBezTo>
                  <a:cubicBezTo>
                    <a:pt x="301" y="3785"/>
                    <a:pt x="257" y="3736"/>
                    <a:pt x="205" y="3736"/>
                  </a:cubicBezTo>
                  <a:close/>
                  <a:moveTo>
                    <a:pt x="715" y="4924"/>
                  </a:moveTo>
                  <a:cubicBezTo>
                    <a:pt x="690" y="4924"/>
                    <a:pt x="662" y="4932"/>
                    <a:pt x="634" y="4946"/>
                  </a:cubicBezTo>
                  <a:cubicBezTo>
                    <a:pt x="601" y="4979"/>
                    <a:pt x="568" y="5046"/>
                    <a:pt x="601" y="5079"/>
                  </a:cubicBezTo>
                  <a:cubicBezTo>
                    <a:pt x="701" y="5213"/>
                    <a:pt x="768" y="5346"/>
                    <a:pt x="835" y="5446"/>
                  </a:cubicBezTo>
                  <a:cubicBezTo>
                    <a:pt x="835" y="5480"/>
                    <a:pt x="868" y="5513"/>
                    <a:pt x="935" y="5513"/>
                  </a:cubicBezTo>
                  <a:lnTo>
                    <a:pt x="968" y="5513"/>
                  </a:lnTo>
                  <a:cubicBezTo>
                    <a:pt x="1001" y="5480"/>
                    <a:pt x="1035" y="5413"/>
                    <a:pt x="1001" y="5380"/>
                  </a:cubicBezTo>
                  <a:cubicBezTo>
                    <a:pt x="935" y="5246"/>
                    <a:pt x="868" y="5113"/>
                    <a:pt x="801" y="4979"/>
                  </a:cubicBezTo>
                  <a:cubicBezTo>
                    <a:pt x="782" y="4940"/>
                    <a:pt x="751" y="4924"/>
                    <a:pt x="715" y="492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3431;p73">
              <a:extLst>
                <a:ext uri="{FF2B5EF4-FFF2-40B4-BE49-F238E27FC236}">
                  <a16:creationId xmlns:a16="http://schemas.microsoft.com/office/drawing/2014/main" id="{51DB3141-FFA3-2FBC-788D-B7E6C407C6A6}"/>
                </a:ext>
              </a:extLst>
            </p:cNvPr>
            <p:cNvSpPr/>
            <p:nvPr/>
          </p:nvSpPr>
          <p:spPr>
            <a:xfrm>
              <a:off x="6335944" y="2848054"/>
              <a:ext cx="4037" cy="8232"/>
            </a:xfrm>
            <a:custGeom>
              <a:avLst/>
              <a:gdLst/>
              <a:ahLst/>
              <a:cxnLst/>
              <a:rect l="l" t="t" r="r" b="b"/>
              <a:pathLst>
                <a:path w="201" h="411" extrusionOk="0">
                  <a:moveTo>
                    <a:pt x="101" y="1"/>
                  </a:moveTo>
                  <a:cubicBezTo>
                    <a:pt x="34" y="1"/>
                    <a:pt x="0" y="67"/>
                    <a:pt x="0" y="101"/>
                  </a:cubicBezTo>
                  <a:cubicBezTo>
                    <a:pt x="0" y="168"/>
                    <a:pt x="0" y="234"/>
                    <a:pt x="0" y="301"/>
                  </a:cubicBezTo>
                  <a:cubicBezTo>
                    <a:pt x="0" y="368"/>
                    <a:pt x="34" y="401"/>
                    <a:pt x="67" y="401"/>
                  </a:cubicBezTo>
                  <a:cubicBezTo>
                    <a:pt x="80" y="407"/>
                    <a:pt x="93" y="410"/>
                    <a:pt x="105" y="410"/>
                  </a:cubicBezTo>
                  <a:cubicBezTo>
                    <a:pt x="157" y="410"/>
                    <a:pt x="201" y="361"/>
                    <a:pt x="201" y="334"/>
                  </a:cubicBezTo>
                  <a:cubicBezTo>
                    <a:pt x="201" y="234"/>
                    <a:pt x="201" y="168"/>
                    <a:pt x="201" y="101"/>
                  </a:cubicBezTo>
                  <a:cubicBezTo>
                    <a:pt x="201" y="34"/>
                    <a:pt x="134" y="1"/>
                    <a:pt x="10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3432;p73">
              <a:extLst>
                <a:ext uri="{FF2B5EF4-FFF2-40B4-BE49-F238E27FC236}">
                  <a16:creationId xmlns:a16="http://schemas.microsoft.com/office/drawing/2014/main" id="{1B52F74E-8A7A-A232-99D2-66CB0F1E87B4}"/>
                </a:ext>
              </a:extLst>
            </p:cNvPr>
            <p:cNvSpPr/>
            <p:nvPr/>
          </p:nvSpPr>
          <p:spPr>
            <a:xfrm>
              <a:off x="6290397" y="2707744"/>
              <a:ext cx="58962" cy="128312"/>
            </a:xfrm>
            <a:custGeom>
              <a:avLst/>
              <a:gdLst/>
              <a:ahLst/>
              <a:cxnLst/>
              <a:rect l="l" t="t" r="r" b="b"/>
              <a:pathLst>
                <a:path w="2936" h="6406" extrusionOk="0">
                  <a:moveTo>
                    <a:pt x="2802" y="1"/>
                  </a:moveTo>
                  <a:cubicBezTo>
                    <a:pt x="2635" y="1"/>
                    <a:pt x="2502" y="34"/>
                    <a:pt x="2369" y="67"/>
                  </a:cubicBezTo>
                  <a:cubicBezTo>
                    <a:pt x="2302" y="67"/>
                    <a:pt x="2268" y="134"/>
                    <a:pt x="2302" y="201"/>
                  </a:cubicBezTo>
                  <a:cubicBezTo>
                    <a:pt x="2302" y="234"/>
                    <a:pt x="2335" y="268"/>
                    <a:pt x="2402" y="268"/>
                  </a:cubicBezTo>
                  <a:cubicBezTo>
                    <a:pt x="2535" y="234"/>
                    <a:pt x="2669" y="234"/>
                    <a:pt x="2802" y="234"/>
                  </a:cubicBezTo>
                  <a:cubicBezTo>
                    <a:pt x="2936" y="234"/>
                    <a:pt x="2936" y="1"/>
                    <a:pt x="2802" y="1"/>
                  </a:cubicBezTo>
                  <a:close/>
                  <a:moveTo>
                    <a:pt x="1578" y="388"/>
                  </a:moveTo>
                  <a:cubicBezTo>
                    <a:pt x="1564" y="388"/>
                    <a:pt x="1549" y="392"/>
                    <a:pt x="1535" y="401"/>
                  </a:cubicBezTo>
                  <a:cubicBezTo>
                    <a:pt x="1435" y="468"/>
                    <a:pt x="1301" y="568"/>
                    <a:pt x="1201" y="635"/>
                  </a:cubicBezTo>
                  <a:cubicBezTo>
                    <a:pt x="1168" y="701"/>
                    <a:pt x="1168" y="768"/>
                    <a:pt x="1201" y="801"/>
                  </a:cubicBezTo>
                  <a:cubicBezTo>
                    <a:pt x="1201" y="801"/>
                    <a:pt x="1234" y="835"/>
                    <a:pt x="1268" y="835"/>
                  </a:cubicBezTo>
                  <a:lnTo>
                    <a:pt x="1301" y="835"/>
                  </a:lnTo>
                  <a:cubicBezTo>
                    <a:pt x="1301" y="835"/>
                    <a:pt x="1301" y="835"/>
                    <a:pt x="1334" y="801"/>
                  </a:cubicBezTo>
                  <a:cubicBezTo>
                    <a:pt x="1435" y="735"/>
                    <a:pt x="1535" y="635"/>
                    <a:pt x="1668" y="568"/>
                  </a:cubicBezTo>
                  <a:cubicBezTo>
                    <a:pt x="1754" y="539"/>
                    <a:pt x="1668" y="388"/>
                    <a:pt x="1578" y="388"/>
                  </a:cubicBezTo>
                  <a:close/>
                  <a:moveTo>
                    <a:pt x="685" y="1230"/>
                  </a:moveTo>
                  <a:cubicBezTo>
                    <a:pt x="650" y="1230"/>
                    <a:pt x="620" y="1249"/>
                    <a:pt x="601" y="1268"/>
                  </a:cubicBezTo>
                  <a:cubicBezTo>
                    <a:pt x="534" y="1402"/>
                    <a:pt x="434" y="1502"/>
                    <a:pt x="367" y="1635"/>
                  </a:cubicBezTo>
                  <a:cubicBezTo>
                    <a:pt x="334" y="1669"/>
                    <a:pt x="367" y="1735"/>
                    <a:pt x="400" y="1769"/>
                  </a:cubicBezTo>
                  <a:lnTo>
                    <a:pt x="467" y="1769"/>
                  </a:lnTo>
                  <a:lnTo>
                    <a:pt x="467" y="1802"/>
                  </a:lnTo>
                  <a:cubicBezTo>
                    <a:pt x="501" y="1769"/>
                    <a:pt x="534" y="1769"/>
                    <a:pt x="567" y="1735"/>
                  </a:cubicBezTo>
                  <a:cubicBezTo>
                    <a:pt x="634" y="1602"/>
                    <a:pt x="701" y="1502"/>
                    <a:pt x="767" y="1402"/>
                  </a:cubicBezTo>
                  <a:cubicBezTo>
                    <a:pt x="801" y="1335"/>
                    <a:pt x="801" y="1302"/>
                    <a:pt x="767" y="1268"/>
                  </a:cubicBezTo>
                  <a:cubicBezTo>
                    <a:pt x="739" y="1240"/>
                    <a:pt x="711" y="1230"/>
                    <a:pt x="685" y="1230"/>
                  </a:cubicBezTo>
                  <a:close/>
                  <a:moveTo>
                    <a:pt x="200" y="2336"/>
                  </a:moveTo>
                  <a:cubicBezTo>
                    <a:pt x="134" y="2336"/>
                    <a:pt x="67" y="2369"/>
                    <a:pt x="67" y="2436"/>
                  </a:cubicBezTo>
                  <a:cubicBezTo>
                    <a:pt x="34" y="2569"/>
                    <a:pt x="0" y="2703"/>
                    <a:pt x="0" y="2836"/>
                  </a:cubicBezTo>
                  <a:cubicBezTo>
                    <a:pt x="0" y="2903"/>
                    <a:pt x="34" y="2936"/>
                    <a:pt x="100" y="2970"/>
                  </a:cubicBezTo>
                  <a:lnTo>
                    <a:pt x="134" y="2970"/>
                  </a:lnTo>
                  <a:cubicBezTo>
                    <a:pt x="167" y="2970"/>
                    <a:pt x="200" y="2903"/>
                    <a:pt x="200" y="2869"/>
                  </a:cubicBezTo>
                  <a:cubicBezTo>
                    <a:pt x="200" y="2736"/>
                    <a:pt x="234" y="2603"/>
                    <a:pt x="267" y="2469"/>
                  </a:cubicBezTo>
                  <a:cubicBezTo>
                    <a:pt x="267" y="2402"/>
                    <a:pt x="234" y="2369"/>
                    <a:pt x="200" y="2336"/>
                  </a:cubicBezTo>
                  <a:close/>
                  <a:moveTo>
                    <a:pt x="122" y="3594"/>
                  </a:moveTo>
                  <a:cubicBezTo>
                    <a:pt x="114" y="3594"/>
                    <a:pt x="107" y="3597"/>
                    <a:pt x="100" y="3603"/>
                  </a:cubicBezTo>
                  <a:cubicBezTo>
                    <a:pt x="34" y="3603"/>
                    <a:pt x="0" y="3637"/>
                    <a:pt x="0" y="3703"/>
                  </a:cubicBezTo>
                  <a:cubicBezTo>
                    <a:pt x="0" y="3837"/>
                    <a:pt x="34" y="3970"/>
                    <a:pt x="67" y="4137"/>
                  </a:cubicBezTo>
                  <a:cubicBezTo>
                    <a:pt x="67" y="4170"/>
                    <a:pt x="100" y="4204"/>
                    <a:pt x="167" y="4204"/>
                  </a:cubicBezTo>
                  <a:lnTo>
                    <a:pt x="200" y="4204"/>
                  </a:lnTo>
                  <a:cubicBezTo>
                    <a:pt x="234" y="4204"/>
                    <a:pt x="267" y="4137"/>
                    <a:pt x="267" y="4104"/>
                  </a:cubicBezTo>
                  <a:cubicBezTo>
                    <a:pt x="234" y="3970"/>
                    <a:pt x="200" y="3803"/>
                    <a:pt x="200" y="3670"/>
                  </a:cubicBezTo>
                  <a:cubicBezTo>
                    <a:pt x="200" y="3643"/>
                    <a:pt x="157" y="3594"/>
                    <a:pt x="122" y="3594"/>
                  </a:cubicBezTo>
                  <a:close/>
                  <a:moveTo>
                    <a:pt x="419" y="4791"/>
                  </a:moveTo>
                  <a:cubicBezTo>
                    <a:pt x="403" y="4791"/>
                    <a:pt x="385" y="4795"/>
                    <a:pt x="367" y="4804"/>
                  </a:cubicBezTo>
                  <a:cubicBezTo>
                    <a:pt x="334" y="4804"/>
                    <a:pt x="300" y="4871"/>
                    <a:pt x="334" y="4938"/>
                  </a:cubicBezTo>
                  <a:cubicBezTo>
                    <a:pt x="367" y="5071"/>
                    <a:pt x="434" y="5204"/>
                    <a:pt x="501" y="5338"/>
                  </a:cubicBezTo>
                  <a:cubicBezTo>
                    <a:pt x="501" y="5371"/>
                    <a:pt x="534" y="5371"/>
                    <a:pt x="567" y="5371"/>
                  </a:cubicBezTo>
                  <a:lnTo>
                    <a:pt x="634" y="5371"/>
                  </a:lnTo>
                  <a:cubicBezTo>
                    <a:pt x="667" y="5338"/>
                    <a:pt x="701" y="5271"/>
                    <a:pt x="667" y="5238"/>
                  </a:cubicBezTo>
                  <a:cubicBezTo>
                    <a:pt x="601" y="5104"/>
                    <a:pt x="567" y="4971"/>
                    <a:pt x="501" y="4871"/>
                  </a:cubicBezTo>
                  <a:cubicBezTo>
                    <a:pt x="501" y="4822"/>
                    <a:pt x="465" y="4791"/>
                    <a:pt x="419" y="4791"/>
                  </a:cubicBezTo>
                  <a:close/>
                  <a:moveTo>
                    <a:pt x="1021" y="5883"/>
                  </a:moveTo>
                  <a:cubicBezTo>
                    <a:pt x="1001" y="5883"/>
                    <a:pt x="981" y="5891"/>
                    <a:pt x="968" y="5905"/>
                  </a:cubicBezTo>
                  <a:cubicBezTo>
                    <a:pt x="901" y="5938"/>
                    <a:pt x="901" y="6005"/>
                    <a:pt x="934" y="6038"/>
                  </a:cubicBezTo>
                  <a:cubicBezTo>
                    <a:pt x="1001" y="6172"/>
                    <a:pt x="1101" y="6272"/>
                    <a:pt x="1201" y="6372"/>
                  </a:cubicBezTo>
                  <a:cubicBezTo>
                    <a:pt x="1201" y="6405"/>
                    <a:pt x="1234" y="6405"/>
                    <a:pt x="1268" y="6405"/>
                  </a:cubicBezTo>
                  <a:cubicBezTo>
                    <a:pt x="1301" y="6405"/>
                    <a:pt x="1334" y="6405"/>
                    <a:pt x="1334" y="6372"/>
                  </a:cubicBezTo>
                  <a:cubicBezTo>
                    <a:pt x="1368" y="6339"/>
                    <a:pt x="1368" y="6272"/>
                    <a:pt x="1334" y="6239"/>
                  </a:cubicBezTo>
                  <a:cubicBezTo>
                    <a:pt x="1268" y="6138"/>
                    <a:pt x="1168" y="6038"/>
                    <a:pt x="1101" y="5938"/>
                  </a:cubicBezTo>
                  <a:cubicBezTo>
                    <a:pt x="1081" y="5899"/>
                    <a:pt x="1050" y="5883"/>
                    <a:pt x="1021" y="5883"/>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3433;p73">
              <a:extLst>
                <a:ext uri="{FF2B5EF4-FFF2-40B4-BE49-F238E27FC236}">
                  <a16:creationId xmlns:a16="http://schemas.microsoft.com/office/drawing/2014/main" id="{116DB808-2178-728D-EED2-D1AB16D6C057}"/>
                </a:ext>
              </a:extLst>
            </p:cNvPr>
            <p:cNvSpPr/>
            <p:nvPr/>
          </p:nvSpPr>
          <p:spPr>
            <a:xfrm>
              <a:off x="5864547" y="2670889"/>
              <a:ext cx="240307" cy="139108"/>
            </a:xfrm>
            <a:custGeom>
              <a:avLst/>
              <a:gdLst/>
              <a:ahLst/>
              <a:cxnLst/>
              <a:rect l="l" t="t" r="r" b="b"/>
              <a:pathLst>
                <a:path w="11966" h="6945" extrusionOk="0">
                  <a:moveTo>
                    <a:pt x="158" y="1"/>
                  </a:moveTo>
                  <a:cubicBezTo>
                    <a:pt x="71" y="1"/>
                    <a:pt x="1" y="113"/>
                    <a:pt x="90" y="173"/>
                  </a:cubicBezTo>
                  <a:lnTo>
                    <a:pt x="1324" y="1440"/>
                  </a:lnTo>
                  <a:lnTo>
                    <a:pt x="10764" y="6944"/>
                  </a:lnTo>
                  <a:cubicBezTo>
                    <a:pt x="11432" y="6878"/>
                    <a:pt x="11832" y="6644"/>
                    <a:pt x="11965" y="6277"/>
                  </a:cubicBezTo>
                  <a:lnTo>
                    <a:pt x="2425" y="773"/>
                  </a:lnTo>
                  <a:lnTo>
                    <a:pt x="190" y="6"/>
                  </a:lnTo>
                  <a:cubicBezTo>
                    <a:pt x="179" y="2"/>
                    <a:pt x="169" y="1"/>
                    <a:pt x="1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3434;p73">
              <a:extLst>
                <a:ext uri="{FF2B5EF4-FFF2-40B4-BE49-F238E27FC236}">
                  <a16:creationId xmlns:a16="http://schemas.microsoft.com/office/drawing/2014/main" id="{8C3E8F78-372D-C49F-9210-54FB4D3910FD}"/>
                </a:ext>
              </a:extLst>
            </p:cNvPr>
            <p:cNvSpPr/>
            <p:nvPr/>
          </p:nvSpPr>
          <p:spPr>
            <a:xfrm>
              <a:off x="5869789" y="2661515"/>
              <a:ext cx="42133" cy="32889"/>
            </a:xfrm>
            <a:custGeom>
              <a:avLst/>
              <a:gdLst/>
              <a:ahLst/>
              <a:cxnLst/>
              <a:rect l="l" t="t" r="r" b="b"/>
              <a:pathLst>
                <a:path w="2098" h="1642" extrusionOk="0">
                  <a:moveTo>
                    <a:pt x="70" y="0"/>
                  </a:moveTo>
                  <a:cubicBezTo>
                    <a:pt x="21" y="0"/>
                    <a:pt x="1" y="78"/>
                    <a:pt x="29" y="107"/>
                  </a:cubicBezTo>
                  <a:lnTo>
                    <a:pt x="1397" y="1642"/>
                  </a:lnTo>
                  <a:lnTo>
                    <a:pt x="2097" y="407"/>
                  </a:lnTo>
                  <a:lnTo>
                    <a:pt x="96" y="7"/>
                  </a:lnTo>
                  <a:cubicBezTo>
                    <a:pt x="87" y="2"/>
                    <a:pt x="78" y="0"/>
                    <a:pt x="7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3435;p73">
              <a:extLst>
                <a:ext uri="{FF2B5EF4-FFF2-40B4-BE49-F238E27FC236}">
                  <a16:creationId xmlns:a16="http://schemas.microsoft.com/office/drawing/2014/main" id="{6F57849D-C290-5B8A-86A6-F43BE4F33E2A}"/>
                </a:ext>
              </a:extLst>
            </p:cNvPr>
            <p:cNvSpPr/>
            <p:nvPr/>
          </p:nvSpPr>
          <p:spPr>
            <a:xfrm>
              <a:off x="5869789" y="2661515"/>
              <a:ext cx="10644" cy="8833"/>
            </a:xfrm>
            <a:custGeom>
              <a:avLst/>
              <a:gdLst/>
              <a:ahLst/>
              <a:cxnLst/>
              <a:rect l="l" t="t" r="r" b="b"/>
              <a:pathLst>
                <a:path w="530" h="441" extrusionOk="0">
                  <a:moveTo>
                    <a:pt x="70" y="0"/>
                  </a:moveTo>
                  <a:cubicBezTo>
                    <a:pt x="21" y="0"/>
                    <a:pt x="1" y="78"/>
                    <a:pt x="29" y="107"/>
                  </a:cubicBezTo>
                  <a:lnTo>
                    <a:pt x="363" y="441"/>
                  </a:lnTo>
                  <a:lnTo>
                    <a:pt x="363" y="407"/>
                  </a:lnTo>
                  <a:cubicBezTo>
                    <a:pt x="329" y="274"/>
                    <a:pt x="396" y="141"/>
                    <a:pt x="530" y="74"/>
                  </a:cubicBezTo>
                  <a:lnTo>
                    <a:pt x="96" y="7"/>
                  </a:lnTo>
                  <a:cubicBezTo>
                    <a:pt x="87" y="2"/>
                    <a:pt x="78" y="0"/>
                    <a:pt x="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3436;p73">
              <a:extLst>
                <a:ext uri="{FF2B5EF4-FFF2-40B4-BE49-F238E27FC236}">
                  <a16:creationId xmlns:a16="http://schemas.microsoft.com/office/drawing/2014/main" id="{5BD5DF45-C445-AA96-2236-B5AB0B8EFAB9}"/>
                </a:ext>
              </a:extLst>
            </p:cNvPr>
            <p:cNvSpPr/>
            <p:nvPr/>
          </p:nvSpPr>
          <p:spPr>
            <a:xfrm>
              <a:off x="5896499" y="2669667"/>
              <a:ext cx="166825" cy="110926"/>
            </a:xfrm>
            <a:custGeom>
              <a:avLst/>
              <a:gdLst/>
              <a:ahLst/>
              <a:cxnLst/>
              <a:rect l="l" t="t" r="r" b="b"/>
              <a:pathLst>
                <a:path w="8307" h="5538" extrusionOk="0">
                  <a:moveTo>
                    <a:pt x="767" y="0"/>
                  </a:moveTo>
                  <a:cubicBezTo>
                    <a:pt x="467" y="67"/>
                    <a:pt x="234" y="301"/>
                    <a:pt x="134" y="567"/>
                  </a:cubicBezTo>
                  <a:cubicBezTo>
                    <a:pt x="34" y="801"/>
                    <a:pt x="0" y="1034"/>
                    <a:pt x="67" y="1235"/>
                  </a:cubicBezTo>
                  <a:lnTo>
                    <a:pt x="7205" y="5338"/>
                  </a:lnTo>
                  <a:lnTo>
                    <a:pt x="7405" y="5471"/>
                  </a:lnTo>
                  <a:lnTo>
                    <a:pt x="7572" y="5538"/>
                  </a:lnTo>
                  <a:cubicBezTo>
                    <a:pt x="7350" y="5443"/>
                    <a:pt x="8002" y="4294"/>
                    <a:pt x="8268" y="4294"/>
                  </a:cubicBezTo>
                  <a:cubicBezTo>
                    <a:pt x="8282" y="4294"/>
                    <a:pt x="8294" y="4297"/>
                    <a:pt x="8306" y="4303"/>
                  </a:cubicBezTo>
                  <a:lnTo>
                    <a:pt x="7906" y="4070"/>
                  </a:lnTo>
                  <a:lnTo>
                    <a:pt x="7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3437;p73">
              <a:extLst>
                <a:ext uri="{FF2B5EF4-FFF2-40B4-BE49-F238E27FC236}">
                  <a16:creationId xmlns:a16="http://schemas.microsoft.com/office/drawing/2014/main" id="{FE1B797E-AE30-8F9B-92DD-23A7AFFF4114}"/>
                </a:ext>
              </a:extLst>
            </p:cNvPr>
            <p:cNvSpPr/>
            <p:nvPr/>
          </p:nvSpPr>
          <p:spPr>
            <a:xfrm>
              <a:off x="6026452" y="2744319"/>
              <a:ext cx="24139" cy="29604"/>
            </a:xfrm>
            <a:custGeom>
              <a:avLst/>
              <a:gdLst/>
              <a:ahLst/>
              <a:cxnLst/>
              <a:rect l="l" t="t" r="r" b="b"/>
              <a:pathLst>
                <a:path w="1202" h="1478" extrusionOk="0">
                  <a:moveTo>
                    <a:pt x="1182" y="203"/>
                  </a:moveTo>
                  <a:lnTo>
                    <a:pt x="1201" y="210"/>
                  </a:lnTo>
                  <a:cubicBezTo>
                    <a:pt x="1195" y="207"/>
                    <a:pt x="1189" y="204"/>
                    <a:pt x="1182" y="203"/>
                  </a:cubicBezTo>
                  <a:close/>
                  <a:moveTo>
                    <a:pt x="795" y="1"/>
                  </a:moveTo>
                  <a:cubicBezTo>
                    <a:pt x="644" y="1"/>
                    <a:pt x="353" y="308"/>
                    <a:pt x="201" y="643"/>
                  </a:cubicBezTo>
                  <a:cubicBezTo>
                    <a:pt x="67" y="943"/>
                    <a:pt x="0" y="1210"/>
                    <a:pt x="101" y="1244"/>
                  </a:cubicBezTo>
                  <a:lnTo>
                    <a:pt x="442" y="1443"/>
                  </a:lnTo>
                  <a:lnTo>
                    <a:pt x="442" y="1443"/>
                  </a:lnTo>
                  <a:cubicBezTo>
                    <a:pt x="381" y="1330"/>
                    <a:pt x="448" y="1117"/>
                    <a:pt x="568" y="877"/>
                  </a:cubicBezTo>
                  <a:cubicBezTo>
                    <a:pt x="721" y="539"/>
                    <a:pt x="1015" y="202"/>
                    <a:pt x="1166" y="202"/>
                  </a:cubicBezTo>
                  <a:cubicBezTo>
                    <a:pt x="1171" y="202"/>
                    <a:pt x="1177" y="202"/>
                    <a:pt x="1182" y="203"/>
                  </a:cubicBezTo>
                  <a:lnTo>
                    <a:pt x="1182" y="203"/>
                  </a:lnTo>
                  <a:lnTo>
                    <a:pt x="1101" y="176"/>
                  </a:lnTo>
                  <a:lnTo>
                    <a:pt x="834" y="9"/>
                  </a:lnTo>
                  <a:cubicBezTo>
                    <a:pt x="823" y="4"/>
                    <a:pt x="810" y="1"/>
                    <a:pt x="795" y="1"/>
                  </a:cubicBezTo>
                  <a:close/>
                  <a:moveTo>
                    <a:pt x="442" y="1443"/>
                  </a:moveTo>
                  <a:cubicBezTo>
                    <a:pt x="449" y="1456"/>
                    <a:pt x="457" y="1467"/>
                    <a:pt x="467" y="1477"/>
                  </a:cubicBezTo>
                  <a:lnTo>
                    <a:pt x="501" y="1477"/>
                  </a:lnTo>
                  <a:lnTo>
                    <a:pt x="442" y="1443"/>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3438;p73">
              <a:extLst>
                <a:ext uri="{FF2B5EF4-FFF2-40B4-BE49-F238E27FC236}">
                  <a16:creationId xmlns:a16="http://schemas.microsoft.com/office/drawing/2014/main" id="{86B0161C-44F6-6CBA-3F61-BE22D062E757}"/>
                </a:ext>
              </a:extLst>
            </p:cNvPr>
            <p:cNvSpPr/>
            <p:nvPr/>
          </p:nvSpPr>
          <p:spPr>
            <a:xfrm>
              <a:off x="6029404" y="2747644"/>
              <a:ext cx="26549" cy="29604"/>
            </a:xfrm>
            <a:custGeom>
              <a:avLst/>
              <a:gdLst/>
              <a:ahLst/>
              <a:cxnLst/>
              <a:rect l="l" t="t" r="r" b="b"/>
              <a:pathLst>
                <a:path w="1322" h="1478" extrusionOk="0">
                  <a:moveTo>
                    <a:pt x="1319" y="209"/>
                  </a:moveTo>
                  <a:lnTo>
                    <a:pt x="1321" y="210"/>
                  </a:lnTo>
                  <a:cubicBezTo>
                    <a:pt x="1320" y="210"/>
                    <a:pt x="1319" y="209"/>
                    <a:pt x="1319" y="209"/>
                  </a:cubicBezTo>
                  <a:close/>
                  <a:moveTo>
                    <a:pt x="915" y="0"/>
                  </a:moveTo>
                  <a:cubicBezTo>
                    <a:pt x="648" y="0"/>
                    <a:pt x="1" y="1118"/>
                    <a:pt x="254" y="1244"/>
                  </a:cubicBezTo>
                  <a:lnTo>
                    <a:pt x="619" y="1477"/>
                  </a:lnTo>
                  <a:lnTo>
                    <a:pt x="619" y="1477"/>
                  </a:lnTo>
                  <a:cubicBezTo>
                    <a:pt x="370" y="1315"/>
                    <a:pt x="1016" y="200"/>
                    <a:pt x="1282" y="200"/>
                  </a:cubicBezTo>
                  <a:cubicBezTo>
                    <a:pt x="1295" y="200"/>
                    <a:pt x="1307" y="203"/>
                    <a:pt x="1319" y="209"/>
                  </a:cubicBezTo>
                  <a:lnTo>
                    <a:pt x="1319" y="209"/>
                  </a:lnTo>
                  <a:lnTo>
                    <a:pt x="954" y="10"/>
                  </a:lnTo>
                  <a:cubicBezTo>
                    <a:pt x="942" y="3"/>
                    <a:pt x="929" y="0"/>
                    <a:pt x="915" y="0"/>
                  </a:cubicBezTo>
                  <a:close/>
                  <a:moveTo>
                    <a:pt x="619" y="1477"/>
                  </a:moveTo>
                  <a:cubicBezTo>
                    <a:pt x="620" y="1477"/>
                    <a:pt x="620" y="1478"/>
                    <a:pt x="621" y="1478"/>
                  </a:cubicBezTo>
                  <a:lnTo>
                    <a:pt x="619" y="1477"/>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3439;p73">
              <a:extLst>
                <a:ext uri="{FF2B5EF4-FFF2-40B4-BE49-F238E27FC236}">
                  <a16:creationId xmlns:a16="http://schemas.microsoft.com/office/drawing/2014/main" id="{E3434FFD-51A5-B06E-F8DE-47FF2B2D9E17}"/>
                </a:ext>
              </a:extLst>
            </p:cNvPr>
            <p:cNvSpPr/>
            <p:nvPr/>
          </p:nvSpPr>
          <p:spPr>
            <a:xfrm>
              <a:off x="6036694" y="2751730"/>
              <a:ext cx="25947" cy="28863"/>
            </a:xfrm>
            <a:custGeom>
              <a:avLst/>
              <a:gdLst/>
              <a:ahLst/>
              <a:cxnLst/>
              <a:rect l="l" t="t" r="r" b="b"/>
              <a:pathLst>
                <a:path w="1292" h="1441" extrusionOk="0">
                  <a:moveTo>
                    <a:pt x="1283" y="202"/>
                  </a:moveTo>
                  <a:lnTo>
                    <a:pt x="1292" y="206"/>
                  </a:lnTo>
                  <a:cubicBezTo>
                    <a:pt x="1289" y="205"/>
                    <a:pt x="1286" y="203"/>
                    <a:pt x="1283" y="202"/>
                  </a:cubicBezTo>
                  <a:close/>
                  <a:moveTo>
                    <a:pt x="891" y="0"/>
                  </a:moveTo>
                  <a:cubicBezTo>
                    <a:pt x="606" y="0"/>
                    <a:pt x="0" y="1112"/>
                    <a:pt x="224" y="1241"/>
                  </a:cubicBezTo>
                  <a:lnTo>
                    <a:pt x="581" y="1435"/>
                  </a:lnTo>
                  <a:lnTo>
                    <a:pt x="581" y="1435"/>
                  </a:lnTo>
                  <a:cubicBezTo>
                    <a:pt x="392" y="1307"/>
                    <a:pt x="1025" y="197"/>
                    <a:pt x="1258" y="197"/>
                  </a:cubicBezTo>
                  <a:cubicBezTo>
                    <a:pt x="1267" y="197"/>
                    <a:pt x="1275" y="198"/>
                    <a:pt x="1283" y="202"/>
                  </a:cubicBezTo>
                  <a:lnTo>
                    <a:pt x="1283" y="202"/>
                  </a:lnTo>
                  <a:lnTo>
                    <a:pt x="925" y="6"/>
                  </a:lnTo>
                  <a:cubicBezTo>
                    <a:pt x="914" y="2"/>
                    <a:pt x="903" y="0"/>
                    <a:pt x="891" y="0"/>
                  </a:cubicBezTo>
                  <a:close/>
                  <a:moveTo>
                    <a:pt x="581" y="1435"/>
                  </a:moveTo>
                  <a:lnTo>
                    <a:pt x="581" y="1435"/>
                  </a:lnTo>
                  <a:cubicBezTo>
                    <a:pt x="584" y="1437"/>
                    <a:pt x="587" y="1439"/>
                    <a:pt x="591" y="1441"/>
                  </a:cubicBezTo>
                  <a:lnTo>
                    <a:pt x="581" y="1435"/>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3440;p73">
              <a:extLst>
                <a:ext uri="{FF2B5EF4-FFF2-40B4-BE49-F238E27FC236}">
                  <a16:creationId xmlns:a16="http://schemas.microsoft.com/office/drawing/2014/main" id="{6D3C59D2-21FF-2643-E582-92EF6D3EABEB}"/>
                </a:ext>
              </a:extLst>
            </p:cNvPr>
            <p:cNvSpPr/>
            <p:nvPr/>
          </p:nvSpPr>
          <p:spPr>
            <a:xfrm>
              <a:off x="5870371" y="2661655"/>
              <a:ext cx="182891" cy="119619"/>
            </a:xfrm>
            <a:custGeom>
              <a:avLst/>
              <a:gdLst/>
              <a:ahLst/>
              <a:cxnLst/>
              <a:rect l="l" t="t" r="r" b="b"/>
              <a:pathLst>
                <a:path w="9107" h="5972" extrusionOk="0">
                  <a:moveTo>
                    <a:pt x="67" y="0"/>
                  </a:moveTo>
                  <a:lnTo>
                    <a:pt x="0" y="33"/>
                  </a:lnTo>
                  <a:cubicBezTo>
                    <a:pt x="0" y="67"/>
                    <a:pt x="0" y="100"/>
                    <a:pt x="0" y="100"/>
                  </a:cubicBezTo>
                  <a:lnTo>
                    <a:pt x="1368" y="1668"/>
                  </a:lnTo>
                  <a:lnTo>
                    <a:pt x="8506" y="5771"/>
                  </a:lnTo>
                  <a:lnTo>
                    <a:pt x="8706" y="5871"/>
                  </a:lnTo>
                  <a:lnTo>
                    <a:pt x="8864" y="5965"/>
                  </a:lnTo>
                  <a:lnTo>
                    <a:pt x="8864" y="5965"/>
                  </a:lnTo>
                  <a:cubicBezTo>
                    <a:pt x="8748" y="5883"/>
                    <a:pt x="8912" y="5462"/>
                    <a:pt x="9107" y="5137"/>
                  </a:cubicBezTo>
                  <a:cubicBezTo>
                    <a:pt x="9107" y="5120"/>
                    <a:pt x="9098" y="5112"/>
                    <a:pt x="9090" y="5112"/>
                  </a:cubicBezTo>
                  <a:cubicBezTo>
                    <a:pt x="9082" y="5112"/>
                    <a:pt x="9073" y="5120"/>
                    <a:pt x="9073" y="5137"/>
                  </a:cubicBezTo>
                  <a:lnTo>
                    <a:pt x="1535" y="801"/>
                  </a:lnTo>
                  <a:lnTo>
                    <a:pt x="67" y="0"/>
                  </a:lnTo>
                  <a:close/>
                  <a:moveTo>
                    <a:pt x="8864" y="5965"/>
                  </a:moveTo>
                  <a:cubicBezTo>
                    <a:pt x="8867" y="5968"/>
                    <a:pt x="8870" y="5969"/>
                    <a:pt x="8873" y="5971"/>
                  </a:cubicBezTo>
                  <a:lnTo>
                    <a:pt x="8864" y="5965"/>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3441;p73">
              <a:extLst>
                <a:ext uri="{FF2B5EF4-FFF2-40B4-BE49-F238E27FC236}">
                  <a16:creationId xmlns:a16="http://schemas.microsoft.com/office/drawing/2014/main" id="{51E0BA43-E88D-AD6A-3532-98A711A55E58}"/>
                </a:ext>
              </a:extLst>
            </p:cNvPr>
            <p:cNvSpPr/>
            <p:nvPr/>
          </p:nvSpPr>
          <p:spPr>
            <a:xfrm>
              <a:off x="6046555" y="2755696"/>
              <a:ext cx="53600" cy="43185"/>
            </a:xfrm>
            <a:custGeom>
              <a:avLst/>
              <a:gdLst/>
              <a:ahLst/>
              <a:cxnLst/>
              <a:rect l="l" t="t" r="r" b="b"/>
              <a:pathLst>
                <a:path w="2669" h="2156" extrusionOk="0">
                  <a:moveTo>
                    <a:pt x="792" y="1"/>
                  </a:moveTo>
                  <a:cubicBezTo>
                    <a:pt x="620" y="1"/>
                    <a:pt x="354" y="338"/>
                    <a:pt x="200" y="676"/>
                  </a:cubicBezTo>
                  <a:cubicBezTo>
                    <a:pt x="67" y="942"/>
                    <a:pt x="0" y="1209"/>
                    <a:pt x="100" y="1243"/>
                  </a:cubicBezTo>
                  <a:lnTo>
                    <a:pt x="1668" y="2143"/>
                  </a:lnTo>
                  <a:cubicBezTo>
                    <a:pt x="1701" y="2152"/>
                    <a:pt x="1737" y="2156"/>
                    <a:pt x="1773" y="2156"/>
                  </a:cubicBezTo>
                  <a:cubicBezTo>
                    <a:pt x="1881" y="2156"/>
                    <a:pt x="1993" y="2118"/>
                    <a:pt x="2068" y="2043"/>
                  </a:cubicBezTo>
                  <a:cubicBezTo>
                    <a:pt x="2402" y="1743"/>
                    <a:pt x="2669" y="1076"/>
                    <a:pt x="2369" y="909"/>
                  </a:cubicBezTo>
                  <a:lnTo>
                    <a:pt x="834" y="8"/>
                  </a:lnTo>
                  <a:cubicBezTo>
                    <a:pt x="821" y="3"/>
                    <a:pt x="807" y="1"/>
                    <a:pt x="79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3442;p73">
              <a:extLst>
                <a:ext uri="{FF2B5EF4-FFF2-40B4-BE49-F238E27FC236}">
                  <a16:creationId xmlns:a16="http://schemas.microsoft.com/office/drawing/2014/main" id="{EE60214E-E87B-1EA2-537F-13F1F9017C90}"/>
                </a:ext>
              </a:extLst>
            </p:cNvPr>
            <p:cNvSpPr/>
            <p:nvPr/>
          </p:nvSpPr>
          <p:spPr>
            <a:xfrm>
              <a:off x="6076699" y="2773463"/>
              <a:ext cx="23456" cy="25719"/>
            </a:xfrm>
            <a:custGeom>
              <a:avLst/>
              <a:gdLst/>
              <a:ahLst/>
              <a:cxnLst/>
              <a:rect l="l" t="t" r="r" b="b"/>
              <a:pathLst>
                <a:path w="1168" h="1284" extrusionOk="0">
                  <a:moveTo>
                    <a:pt x="796" y="0"/>
                  </a:moveTo>
                  <a:cubicBezTo>
                    <a:pt x="762" y="0"/>
                    <a:pt x="728" y="8"/>
                    <a:pt x="701" y="22"/>
                  </a:cubicBezTo>
                  <a:cubicBezTo>
                    <a:pt x="367" y="156"/>
                    <a:pt x="134" y="422"/>
                    <a:pt x="67" y="789"/>
                  </a:cubicBezTo>
                  <a:cubicBezTo>
                    <a:pt x="0" y="1023"/>
                    <a:pt x="34" y="1190"/>
                    <a:pt x="134" y="1256"/>
                  </a:cubicBezTo>
                  <a:cubicBezTo>
                    <a:pt x="180" y="1275"/>
                    <a:pt x="227" y="1283"/>
                    <a:pt x="272" y="1283"/>
                  </a:cubicBezTo>
                  <a:cubicBezTo>
                    <a:pt x="388" y="1283"/>
                    <a:pt x="495" y="1228"/>
                    <a:pt x="567" y="1156"/>
                  </a:cubicBezTo>
                  <a:cubicBezTo>
                    <a:pt x="901" y="889"/>
                    <a:pt x="1168" y="256"/>
                    <a:pt x="934" y="55"/>
                  </a:cubicBezTo>
                  <a:cubicBezTo>
                    <a:pt x="895" y="16"/>
                    <a:pt x="845" y="0"/>
                    <a:pt x="7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3443;p73">
              <a:extLst>
                <a:ext uri="{FF2B5EF4-FFF2-40B4-BE49-F238E27FC236}">
                  <a16:creationId xmlns:a16="http://schemas.microsoft.com/office/drawing/2014/main" id="{7DB47189-F94F-D1AF-E284-AF5F0B21E2C1}"/>
                </a:ext>
              </a:extLst>
            </p:cNvPr>
            <p:cNvSpPr/>
            <p:nvPr/>
          </p:nvSpPr>
          <p:spPr>
            <a:xfrm>
              <a:off x="6702369" y="2646773"/>
              <a:ext cx="182911" cy="91898"/>
            </a:xfrm>
            <a:custGeom>
              <a:avLst/>
              <a:gdLst/>
              <a:ahLst/>
              <a:cxnLst/>
              <a:rect l="l" t="t" r="r" b="b"/>
              <a:pathLst>
                <a:path w="9108" h="4588" extrusionOk="0">
                  <a:moveTo>
                    <a:pt x="4571" y="1"/>
                  </a:moveTo>
                  <a:cubicBezTo>
                    <a:pt x="3570" y="1"/>
                    <a:pt x="2569" y="226"/>
                    <a:pt x="1635" y="676"/>
                  </a:cubicBezTo>
                  <a:cubicBezTo>
                    <a:pt x="1" y="1577"/>
                    <a:pt x="1" y="3011"/>
                    <a:pt x="1635" y="3912"/>
                  </a:cubicBezTo>
                  <a:cubicBezTo>
                    <a:pt x="2569" y="4362"/>
                    <a:pt x="3570" y="4588"/>
                    <a:pt x="4571" y="4588"/>
                  </a:cubicBezTo>
                  <a:cubicBezTo>
                    <a:pt x="5571" y="4588"/>
                    <a:pt x="6572" y="4362"/>
                    <a:pt x="7506" y="3912"/>
                  </a:cubicBezTo>
                  <a:cubicBezTo>
                    <a:pt x="9107" y="3011"/>
                    <a:pt x="9107" y="1577"/>
                    <a:pt x="7506" y="676"/>
                  </a:cubicBezTo>
                  <a:cubicBezTo>
                    <a:pt x="6572" y="226"/>
                    <a:pt x="5571" y="1"/>
                    <a:pt x="45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3444;p73">
              <a:extLst>
                <a:ext uri="{FF2B5EF4-FFF2-40B4-BE49-F238E27FC236}">
                  <a16:creationId xmlns:a16="http://schemas.microsoft.com/office/drawing/2014/main" id="{EFC06651-234A-ED3A-6C1E-2B1CE2EAF067}"/>
                </a:ext>
              </a:extLst>
            </p:cNvPr>
            <p:cNvSpPr/>
            <p:nvPr/>
          </p:nvSpPr>
          <p:spPr>
            <a:xfrm>
              <a:off x="6713093" y="2547104"/>
              <a:ext cx="161463" cy="54722"/>
            </a:xfrm>
            <a:custGeom>
              <a:avLst/>
              <a:gdLst/>
              <a:ahLst/>
              <a:cxnLst/>
              <a:rect l="l" t="t" r="r" b="b"/>
              <a:pathLst>
                <a:path w="8040" h="2732" extrusionOk="0">
                  <a:moveTo>
                    <a:pt x="4142" y="0"/>
                  </a:moveTo>
                  <a:cubicBezTo>
                    <a:pt x="3208" y="0"/>
                    <a:pt x="2281" y="159"/>
                    <a:pt x="1402" y="482"/>
                  </a:cubicBezTo>
                  <a:cubicBezTo>
                    <a:pt x="1" y="1049"/>
                    <a:pt x="34" y="1916"/>
                    <a:pt x="1435" y="2383"/>
                  </a:cubicBezTo>
                  <a:cubicBezTo>
                    <a:pt x="2221" y="2615"/>
                    <a:pt x="3028" y="2732"/>
                    <a:pt x="3834" y="2732"/>
                  </a:cubicBezTo>
                  <a:cubicBezTo>
                    <a:pt x="4772" y="2732"/>
                    <a:pt x="5708" y="2573"/>
                    <a:pt x="6605" y="2250"/>
                  </a:cubicBezTo>
                  <a:cubicBezTo>
                    <a:pt x="8040" y="1683"/>
                    <a:pt x="8006" y="816"/>
                    <a:pt x="6539" y="349"/>
                  </a:cubicBezTo>
                  <a:cubicBezTo>
                    <a:pt x="5752" y="117"/>
                    <a:pt x="4945" y="0"/>
                    <a:pt x="41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3445;p73">
              <a:extLst>
                <a:ext uri="{FF2B5EF4-FFF2-40B4-BE49-F238E27FC236}">
                  <a16:creationId xmlns:a16="http://schemas.microsoft.com/office/drawing/2014/main" id="{17FAD9CC-3E3E-BBB1-F5F6-4BDAB555CEC6}"/>
                </a:ext>
              </a:extLst>
            </p:cNvPr>
            <p:cNvSpPr/>
            <p:nvPr/>
          </p:nvSpPr>
          <p:spPr>
            <a:xfrm>
              <a:off x="6717792" y="2518000"/>
              <a:ext cx="149394" cy="202924"/>
            </a:xfrm>
            <a:custGeom>
              <a:avLst/>
              <a:gdLst/>
              <a:ahLst/>
              <a:cxnLst/>
              <a:rect l="l" t="t" r="r" b="b"/>
              <a:pathLst>
                <a:path w="7439" h="10131" extrusionOk="0">
                  <a:moveTo>
                    <a:pt x="7439" y="0"/>
                  </a:moveTo>
                  <a:lnTo>
                    <a:pt x="0" y="200"/>
                  </a:lnTo>
                  <a:lnTo>
                    <a:pt x="767" y="8973"/>
                  </a:lnTo>
                  <a:cubicBezTo>
                    <a:pt x="834" y="9274"/>
                    <a:pt x="1134" y="9574"/>
                    <a:pt x="1701" y="9807"/>
                  </a:cubicBezTo>
                  <a:cubicBezTo>
                    <a:pt x="2376" y="10022"/>
                    <a:pt x="3072" y="10131"/>
                    <a:pt x="3766" y="10131"/>
                  </a:cubicBezTo>
                  <a:cubicBezTo>
                    <a:pt x="4582" y="10131"/>
                    <a:pt x="5396" y="9980"/>
                    <a:pt x="6171" y="9674"/>
                  </a:cubicBezTo>
                  <a:cubicBezTo>
                    <a:pt x="6738" y="9407"/>
                    <a:pt x="7038" y="9107"/>
                    <a:pt x="7072" y="8773"/>
                  </a:cubicBezTo>
                  <a:lnTo>
                    <a:pt x="7439"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3446;p73">
              <a:extLst>
                <a:ext uri="{FF2B5EF4-FFF2-40B4-BE49-F238E27FC236}">
                  <a16:creationId xmlns:a16="http://schemas.microsoft.com/office/drawing/2014/main" id="{28C773DC-F6D9-43BF-B790-9D07D0B17184}"/>
                </a:ext>
              </a:extLst>
            </p:cNvPr>
            <p:cNvSpPr/>
            <p:nvPr/>
          </p:nvSpPr>
          <p:spPr>
            <a:xfrm>
              <a:off x="6717792" y="2518000"/>
              <a:ext cx="148731" cy="54522"/>
            </a:xfrm>
            <a:custGeom>
              <a:avLst/>
              <a:gdLst/>
              <a:ahLst/>
              <a:cxnLst/>
              <a:rect l="l" t="t" r="r" b="b"/>
              <a:pathLst>
                <a:path w="7406" h="2722" extrusionOk="0">
                  <a:moveTo>
                    <a:pt x="7405" y="0"/>
                  </a:moveTo>
                  <a:lnTo>
                    <a:pt x="0" y="200"/>
                  </a:lnTo>
                  <a:lnTo>
                    <a:pt x="133" y="1968"/>
                  </a:lnTo>
                  <a:cubicBezTo>
                    <a:pt x="334" y="2102"/>
                    <a:pt x="567" y="2202"/>
                    <a:pt x="767" y="2302"/>
                  </a:cubicBezTo>
                  <a:cubicBezTo>
                    <a:pt x="1662" y="2580"/>
                    <a:pt x="2592" y="2722"/>
                    <a:pt x="3522" y="2722"/>
                  </a:cubicBezTo>
                  <a:cubicBezTo>
                    <a:pt x="4603" y="2722"/>
                    <a:pt x="5683" y="2530"/>
                    <a:pt x="6705" y="2135"/>
                  </a:cubicBezTo>
                  <a:lnTo>
                    <a:pt x="6905" y="2035"/>
                  </a:lnTo>
                  <a:cubicBezTo>
                    <a:pt x="7072" y="1968"/>
                    <a:pt x="7205" y="1868"/>
                    <a:pt x="7339" y="1768"/>
                  </a:cubicBezTo>
                  <a:lnTo>
                    <a:pt x="74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3447;p73">
              <a:extLst>
                <a:ext uri="{FF2B5EF4-FFF2-40B4-BE49-F238E27FC236}">
                  <a16:creationId xmlns:a16="http://schemas.microsoft.com/office/drawing/2014/main" id="{5FF8375B-415D-19D6-FE30-A79ACDDEFFB6}"/>
                </a:ext>
              </a:extLst>
            </p:cNvPr>
            <p:cNvSpPr/>
            <p:nvPr/>
          </p:nvSpPr>
          <p:spPr>
            <a:xfrm>
              <a:off x="6707731" y="2484870"/>
              <a:ext cx="168834" cy="74632"/>
            </a:xfrm>
            <a:custGeom>
              <a:avLst/>
              <a:gdLst/>
              <a:ahLst/>
              <a:cxnLst/>
              <a:rect l="l" t="t" r="r" b="b"/>
              <a:pathLst>
                <a:path w="8407" h="3726" extrusionOk="0">
                  <a:moveTo>
                    <a:pt x="4366" y="0"/>
                  </a:moveTo>
                  <a:cubicBezTo>
                    <a:pt x="3294" y="0"/>
                    <a:pt x="2224" y="192"/>
                    <a:pt x="1202" y="587"/>
                  </a:cubicBezTo>
                  <a:cubicBezTo>
                    <a:pt x="1068" y="620"/>
                    <a:pt x="935" y="687"/>
                    <a:pt x="835" y="754"/>
                  </a:cubicBezTo>
                  <a:lnTo>
                    <a:pt x="1" y="787"/>
                  </a:lnTo>
                  <a:lnTo>
                    <a:pt x="34" y="2121"/>
                  </a:lnTo>
                  <a:cubicBezTo>
                    <a:pt x="34" y="2555"/>
                    <a:pt x="468" y="2989"/>
                    <a:pt x="1302" y="3289"/>
                  </a:cubicBezTo>
                  <a:cubicBezTo>
                    <a:pt x="2197" y="3582"/>
                    <a:pt x="3120" y="3725"/>
                    <a:pt x="4042" y="3725"/>
                  </a:cubicBezTo>
                  <a:cubicBezTo>
                    <a:pt x="5114" y="3725"/>
                    <a:pt x="6184" y="3532"/>
                    <a:pt x="7206" y="3155"/>
                  </a:cubicBezTo>
                  <a:cubicBezTo>
                    <a:pt x="8006" y="2788"/>
                    <a:pt x="8407" y="2355"/>
                    <a:pt x="8407" y="1921"/>
                  </a:cubicBezTo>
                  <a:lnTo>
                    <a:pt x="8373" y="554"/>
                  </a:lnTo>
                  <a:lnTo>
                    <a:pt x="7506" y="587"/>
                  </a:lnTo>
                  <a:cubicBezTo>
                    <a:pt x="7373" y="520"/>
                    <a:pt x="7239" y="487"/>
                    <a:pt x="7106" y="420"/>
                  </a:cubicBezTo>
                  <a:cubicBezTo>
                    <a:pt x="6211" y="142"/>
                    <a:pt x="5288" y="0"/>
                    <a:pt x="436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3448;p73">
              <a:extLst>
                <a:ext uri="{FF2B5EF4-FFF2-40B4-BE49-F238E27FC236}">
                  <a16:creationId xmlns:a16="http://schemas.microsoft.com/office/drawing/2014/main" id="{17B75074-6B1C-9F43-C839-BAB519730039}"/>
                </a:ext>
              </a:extLst>
            </p:cNvPr>
            <p:cNvSpPr/>
            <p:nvPr/>
          </p:nvSpPr>
          <p:spPr>
            <a:xfrm>
              <a:off x="6699035" y="2464159"/>
              <a:ext cx="185562" cy="68282"/>
            </a:xfrm>
            <a:custGeom>
              <a:avLst/>
              <a:gdLst/>
              <a:ahLst/>
              <a:cxnLst/>
              <a:rect l="l" t="t" r="r" b="b"/>
              <a:pathLst>
                <a:path w="9240" h="3409" extrusionOk="0">
                  <a:moveTo>
                    <a:pt x="4771" y="0"/>
                  </a:moveTo>
                  <a:cubicBezTo>
                    <a:pt x="3694" y="0"/>
                    <a:pt x="2623" y="192"/>
                    <a:pt x="1601" y="587"/>
                  </a:cubicBezTo>
                  <a:cubicBezTo>
                    <a:pt x="0" y="1287"/>
                    <a:pt x="33" y="2355"/>
                    <a:pt x="1668" y="2989"/>
                  </a:cubicBezTo>
                  <a:cubicBezTo>
                    <a:pt x="2563" y="3266"/>
                    <a:pt x="3486" y="3408"/>
                    <a:pt x="4408" y="3408"/>
                  </a:cubicBezTo>
                  <a:cubicBezTo>
                    <a:pt x="5480" y="3408"/>
                    <a:pt x="6550" y="3216"/>
                    <a:pt x="7572" y="2822"/>
                  </a:cubicBezTo>
                  <a:cubicBezTo>
                    <a:pt x="9240" y="2121"/>
                    <a:pt x="9207" y="1054"/>
                    <a:pt x="7539" y="420"/>
                  </a:cubicBezTo>
                  <a:cubicBezTo>
                    <a:pt x="6629" y="142"/>
                    <a:pt x="5697" y="0"/>
                    <a:pt x="477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3449;p73">
              <a:extLst>
                <a:ext uri="{FF2B5EF4-FFF2-40B4-BE49-F238E27FC236}">
                  <a16:creationId xmlns:a16="http://schemas.microsoft.com/office/drawing/2014/main" id="{6BC26B92-EC5C-0258-62FE-F58279A042CF}"/>
                </a:ext>
              </a:extLst>
            </p:cNvPr>
            <p:cNvSpPr/>
            <p:nvPr/>
          </p:nvSpPr>
          <p:spPr>
            <a:xfrm>
              <a:off x="6720463" y="2467885"/>
              <a:ext cx="142706" cy="54602"/>
            </a:xfrm>
            <a:custGeom>
              <a:avLst/>
              <a:gdLst/>
              <a:ahLst/>
              <a:cxnLst/>
              <a:rect l="l" t="t" r="r" b="b"/>
              <a:pathLst>
                <a:path w="7106" h="2726" extrusionOk="0">
                  <a:moveTo>
                    <a:pt x="6672" y="1"/>
                  </a:moveTo>
                  <a:lnTo>
                    <a:pt x="4537" y="67"/>
                  </a:lnTo>
                  <a:cubicBezTo>
                    <a:pt x="4289" y="44"/>
                    <a:pt x="4037" y="33"/>
                    <a:pt x="3784" y="33"/>
                  </a:cubicBezTo>
                  <a:cubicBezTo>
                    <a:pt x="3325" y="33"/>
                    <a:pt x="2866" y="69"/>
                    <a:pt x="2436" y="134"/>
                  </a:cubicBezTo>
                  <a:lnTo>
                    <a:pt x="367" y="167"/>
                  </a:lnTo>
                  <a:lnTo>
                    <a:pt x="101" y="1301"/>
                  </a:lnTo>
                  <a:cubicBezTo>
                    <a:pt x="0" y="1702"/>
                    <a:pt x="334" y="2135"/>
                    <a:pt x="1101" y="2402"/>
                  </a:cubicBezTo>
                  <a:cubicBezTo>
                    <a:pt x="1837" y="2617"/>
                    <a:pt x="2594" y="2726"/>
                    <a:pt x="3350" y="2726"/>
                  </a:cubicBezTo>
                  <a:cubicBezTo>
                    <a:pt x="4238" y="2726"/>
                    <a:pt x="5124" y="2575"/>
                    <a:pt x="5971" y="2269"/>
                  </a:cubicBezTo>
                  <a:cubicBezTo>
                    <a:pt x="6772" y="1935"/>
                    <a:pt x="7106" y="1502"/>
                    <a:pt x="6972" y="1101"/>
                  </a:cubicBezTo>
                  <a:lnTo>
                    <a:pt x="6672"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3450;p73">
              <a:extLst>
                <a:ext uri="{FF2B5EF4-FFF2-40B4-BE49-F238E27FC236}">
                  <a16:creationId xmlns:a16="http://schemas.microsoft.com/office/drawing/2014/main" id="{6C0F444F-14F1-EE3B-FC20-8DBBCA1F64DF}"/>
                </a:ext>
              </a:extLst>
            </p:cNvPr>
            <p:cNvSpPr/>
            <p:nvPr/>
          </p:nvSpPr>
          <p:spPr>
            <a:xfrm>
              <a:off x="6721126" y="2448696"/>
              <a:ext cx="140035" cy="47311"/>
            </a:xfrm>
            <a:custGeom>
              <a:avLst/>
              <a:gdLst/>
              <a:ahLst/>
              <a:cxnLst/>
              <a:rect l="l" t="t" r="r" b="b"/>
              <a:pathLst>
                <a:path w="6973" h="2362" extrusionOk="0">
                  <a:moveTo>
                    <a:pt x="3633" y="1"/>
                  </a:moveTo>
                  <a:cubicBezTo>
                    <a:pt x="2808" y="1"/>
                    <a:pt x="1985" y="136"/>
                    <a:pt x="1202" y="391"/>
                  </a:cubicBezTo>
                  <a:cubicBezTo>
                    <a:pt x="1" y="892"/>
                    <a:pt x="1" y="1659"/>
                    <a:pt x="1235" y="2059"/>
                  </a:cubicBezTo>
                  <a:cubicBezTo>
                    <a:pt x="1916" y="2261"/>
                    <a:pt x="2619" y="2361"/>
                    <a:pt x="3324" y="2361"/>
                  </a:cubicBezTo>
                  <a:cubicBezTo>
                    <a:pt x="4137" y="2361"/>
                    <a:pt x="4952" y="2227"/>
                    <a:pt x="5738" y="1959"/>
                  </a:cubicBezTo>
                  <a:cubicBezTo>
                    <a:pt x="6972" y="1459"/>
                    <a:pt x="6939" y="725"/>
                    <a:pt x="5672" y="291"/>
                  </a:cubicBezTo>
                  <a:cubicBezTo>
                    <a:pt x="5005" y="95"/>
                    <a:pt x="4318" y="1"/>
                    <a:pt x="363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3451;p73">
              <a:extLst>
                <a:ext uri="{FF2B5EF4-FFF2-40B4-BE49-F238E27FC236}">
                  <a16:creationId xmlns:a16="http://schemas.microsoft.com/office/drawing/2014/main" id="{6577D409-8EC1-748C-4991-39F1FF7A2B65}"/>
                </a:ext>
              </a:extLst>
            </p:cNvPr>
            <p:cNvSpPr/>
            <p:nvPr/>
          </p:nvSpPr>
          <p:spPr>
            <a:xfrm>
              <a:off x="6736549" y="2457069"/>
              <a:ext cx="109209" cy="30345"/>
            </a:xfrm>
            <a:custGeom>
              <a:avLst/>
              <a:gdLst/>
              <a:ahLst/>
              <a:cxnLst/>
              <a:rect l="l" t="t" r="r" b="b"/>
              <a:pathLst>
                <a:path w="5438" h="1515" extrusionOk="0">
                  <a:moveTo>
                    <a:pt x="2970" y="0"/>
                  </a:moveTo>
                  <a:cubicBezTo>
                    <a:pt x="2880" y="0"/>
                    <a:pt x="2791" y="3"/>
                    <a:pt x="2702" y="7"/>
                  </a:cubicBezTo>
                  <a:cubicBezTo>
                    <a:pt x="1968" y="40"/>
                    <a:pt x="1268" y="140"/>
                    <a:pt x="600" y="374"/>
                  </a:cubicBezTo>
                  <a:cubicBezTo>
                    <a:pt x="100" y="607"/>
                    <a:pt x="0" y="807"/>
                    <a:pt x="0" y="841"/>
                  </a:cubicBezTo>
                  <a:cubicBezTo>
                    <a:pt x="0" y="841"/>
                    <a:pt x="33" y="907"/>
                    <a:pt x="133" y="974"/>
                  </a:cubicBezTo>
                  <a:cubicBezTo>
                    <a:pt x="267" y="1108"/>
                    <a:pt x="434" y="1174"/>
                    <a:pt x="634" y="1241"/>
                  </a:cubicBezTo>
                  <a:cubicBezTo>
                    <a:pt x="1216" y="1416"/>
                    <a:pt x="1824" y="1514"/>
                    <a:pt x="2435" y="1514"/>
                  </a:cubicBezTo>
                  <a:cubicBezTo>
                    <a:pt x="2524" y="1514"/>
                    <a:pt x="2613" y="1512"/>
                    <a:pt x="2702" y="1508"/>
                  </a:cubicBezTo>
                  <a:cubicBezTo>
                    <a:pt x="3436" y="1475"/>
                    <a:pt x="4136" y="1374"/>
                    <a:pt x="4803" y="1141"/>
                  </a:cubicBezTo>
                  <a:cubicBezTo>
                    <a:pt x="4970" y="1041"/>
                    <a:pt x="5137" y="974"/>
                    <a:pt x="5304" y="841"/>
                  </a:cubicBezTo>
                  <a:cubicBezTo>
                    <a:pt x="5371" y="807"/>
                    <a:pt x="5404" y="741"/>
                    <a:pt x="5437" y="674"/>
                  </a:cubicBezTo>
                  <a:cubicBezTo>
                    <a:pt x="5437" y="641"/>
                    <a:pt x="5304" y="474"/>
                    <a:pt x="4803" y="274"/>
                  </a:cubicBezTo>
                  <a:cubicBezTo>
                    <a:pt x="4221" y="99"/>
                    <a:pt x="3588" y="0"/>
                    <a:pt x="29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3452;p73">
              <a:extLst>
                <a:ext uri="{FF2B5EF4-FFF2-40B4-BE49-F238E27FC236}">
                  <a16:creationId xmlns:a16="http://schemas.microsoft.com/office/drawing/2014/main" id="{89E96B0D-2CE4-624A-688D-9AEBB068E038}"/>
                </a:ext>
              </a:extLst>
            </p:cNvPr>
            <p:cNvSpPr/>
            <p:nvPr/>
          </p:nvSpPr>
          <p:spPr>
            <a:xfrm>
              <a:off x="6739220" y="2463759"/>
              <a:ext cx="103847" cy="23655"/>
            </a:xfrm>
            <a:custGeom>
              <a:avLst/>
              <a:gdLst/>
              <a:ahLst/>
              <a:cxnLst/>
              <a:rect l="l" t="t" r="r" b="b"/>
              <a:pathLst>
                <a:path w="5171" h="1181" extrusionOk="0">
                  <a:moveTo>
                    <a:pt x="2837" y="0"/>
                  </a:moveTo>
                  <a:cubicBezTo>
                    <a:pt x="2747" y="0"/>
                    <a:pt x="2658" y="2"/>
                    <a:pt x="2569" y="6"/>
                  </a:cubicBezTo>
                  <a:cubicBezTo>
                    <a:pt x="1868" y="6"/>
                    <a:pt x="1135" y="140"/>
                    <a:pt x="467" y="373"/>
                  </a:cubicBezTo>
                  <a:cubicBezTo>
                    <a:pt x="301" y="440"/>
                    <a:pt x="134" y="540"/>
                    <a:pt x="0" y="640"/>
                  </a:cubicBezTo>
                  <a:cubicBezTo>
                    <a:pt x="134" y="774"/>
                    <a:pt x="301" y="840"/>
                    <a:pt x="501" y="907"/>
                  </a:cubicBezTo>
                  <a:cubicBezTo>
                    <a:pt x="1083" y="1082"/>
                    <a:pt x="1691" y="1180"/>
                    <a:pt x="2302" y="1180"/>
                  </a:cubicBezTo>
                  <a:cubicBezTo>
                    <a:pt x="2391" y="1180"/>
                    <a:pt x="2480" y="1178"/>
                    <a:pt x="2569" y="1174"/>
                  </a:cubicBezTo>
                  <a:cubicBezTo>
                    <a:pt x="3303" y="1141"/>
                    <a:pt x="4003" y="1040"/>
                    <a:pt x="4670" y="807"/>
                  </a:cubicBezTo>
                  <a:cubicBezTo>
                    <a:pt x="4837" y="707"/>
                    <a:pt x="5004" y="640"/>
                    <a:pt x="5171" y="507"/>
                  </a:cubicBezTo>
                  <a:cubicBezTo>
                    <a:pt x="5037" y="407"/>
                    <a:pt x="4871" y="340"/>
                    <a:pt x="4670" y="273"/>
                  </a:cubicBezTo>
                  <a:cubicBezTo>
                    <a:pt x="4088" y="99"/>
                    <a:pt x="3455" y="0"/>
                    <a:pt x="283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3453;p73">
              <a:extLst>
                <a:ext uri="{FF2B5EF4-FFF2-40B4-BE49-F238E27FC236}">
                  <a16:creationId xmlns:a16="http://schemas.microsoft.com/office/drawing/2014/main" id="{D78638AC-6FE0-B91C-B51B-66F94BCE2DF1}"/>
                </a:ext>
              </a:extLst>
            </p:cNvPr>
            <p:cNvSpPr/>
            <p:nvPr/>
          </p:nvSpPr>
          <p:spPr>
            <a:xfrm>
              <a:off x="6812903" y="2472973"/>
              <a:ext cx="16769" cy="8553"/>
            </a:xfrm>
            <a:custGeom>
              <a:avLst/>
              <a:gdLst/>
              <a:ahLst/>
              <a:cxnLst/>
              <a:rect l="l" t="t" r="r" b="b"/>
              <a:pathLst>
                <a:path w="835" h="427" extrusionOk="0">
                  <a:moveTo>
                    <a:pt x="610" y="1"/>
                  </a:moveTo>
                  <a:cubicBezTo>
                    <a:pt x="484" y="1"/>
                    <a:pt x="359" y="38"/>
                    <a:pt x="234" y="113"/>
                  </a:cubicBezTo>
                  <a:cubicBezTo>
                    <a:pt x="67" y="214"/>
                    <a:pt x="1" y="347"/>
                    <a:pt x="101" y="414"/>
                  </a:cubicBezTo>
                  <a:cubicBezTo>
                    <a:pt x="143" y="422"/>
                    <a:pt x="184" y="426"/>
                    <a:pt x="225" y="426"/>
                  </a:cubicBezTo>
                  <a:cubicBezTo>
                    <a:pt x="349" y="426"/>
                    <a:pt x="468" y="389"/>
                    <a:pt x="568" y="314"/>
                  </a:cubicBezTo>
                  <a:cubicBezTo>
                    <a:pt x="735" y="180"/>
                    <a:pt x="835" y="47"/>
                    <a:pt x="735" y="13"/>
                  </a:cubicBezTo>
                  <a:cubicBezTo>
                    <a:pt x="693" y="5"/>
                    <a:pt x="651" y="1"/>
                    <a:pt x="6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3454;p73">
              <a:extLst>
                <a:ext uri="{FF2B5EF4-FFF2-40B4-BE49-F238E27FC236}">
                  <a16:creationId xmlns:a16="http://schemas.microsoft.com/office/drawing/2014/main" id="{18035E05-825E-90D9-BE85-43316F810575}"/>
                </a:ext>
              </a:extLst>
            </p:cNvPr>
            <p:cNvSpPr/>
            <p:nvPr/>
          </p:nvSpPr>
          <p:spPr>
            <a:xfrm>
              <a:off x="6720463" y="2572782"/>
              <a:ext cx="146723" cy="92018"/>
            </a:xfrm>
            <a:custGeom>
              <a:avLst/>
              <a:gdLst/>
              <a:ahLst/>
              <a:cxnLst/>
              <a:rect l="l" t="t" r="r" b="b"/>
              <a:pathLst>
                <a:path w="7306" h="4594" extrusionOk="0">
                  <a:moveTo>
                    <a:pt x="7306" y="1"/>
                  </a:moveTo>
                  <a:lnTo>
                    <a:pt x="7304" y="39"/>
                  </a:lnTo>
                  <a:lnTo>
                    <a:pt x="7304" y="39"/>
                  </a:lnTo>
                  <a:cubicBezTo>
                    <a:pt x="7305" y="26"/>
                    <a:pt x="7306" y="13"/>
                    <a:pt x="7306" y="1"/>
                  </a:cubicBezTo>
                  <a:close/>
                  <a:moveTo>
                    <a:pt x="0" y="167"/>
                  </a:moveTo>
                  <a:lnTo>
                    <a:pt x="0" y="167"/>
                  </a:lnTo>
                  <a:cubicBezTo>
                    <a:pt x="0" y="201"/>
                    <a:pt x="4" y="235"/>
                    <a:pt x="10" y="268"/>
                  </a:cubicBezTo>
                  <a:lnTo>
                    <a:pt x="10" y="268"/>
                  </a:lnTo>
                  <a:lnTo>
                    <a:pt x="0" y="167"/>
                  </a:lnTo>
                  <a:close/>
                  <a:moveTo>
                    <a:pt x="7304" y="39"/>
                  </a:moveTo>
                  <a:lnTo>
                    <a:pt x="7304" y="39"/>
                  </a:lnTo>
                  <a:cubicBezTo>
                    <a:pt x="7277" y="362"/>
                    <a:pt x="6912" y="711"/>
                    <a:pt x="6238" y="968"/>
                  </a:cubicBezTo>
                  <a:cubicBezTo>
                    <a:pt x="5341" y="1291"/>
                    <a:pt x="4405" y="1450"/>
                    <a:pt x="3467" y="1450"/>
                  </a:cubicBezTo>
                  <a:cubicBezTo>
                    <a:pt x="2661" y="1450"/>
                    <a:pt x="1854" y="1333"/>
                    <a:pt x="1068" y="1101"/>
                  </a:cubicBezTo>
                  <a:cubicBezTo>
                    <a:pt x="432" y="889"/>
                    <a:pt x="71" y="595"/>
                    <a:pt x="10" y="268"/>
                  </a:cubicBezTo>
                  <a:lnTo>
                    <a:pt x="10" y="268"/>
                  </a:lnTo>
                  <a:lnTo>
                    <a:pt x="301" y="3403"/>
                  </a:lnTo>
                  <a:cubicBezTo>
                    <a:pt x="301" y="3737"/>
                    <a:pt x="634" y="4037"/>
                    <a:pt x="1301" y="4270"/>
                  </a:cubicBezTo>
                  <a:cubicBezTo>
                    <a:pt x="2037" y="4485"/>
                    <a:pt x="2794" y="4594"/>
                    <a:pt x="3550" y="4594"/>
                  </a:cubicBezTo>
                  <a:cubicBezTo>
                    <a:pt x="4438" y="4594"/>
                    <a:pt x="5324" y="4443"/>
                    <a:pt x="6172" y="4137"/>
                  </a:cubicBezTo>
                  <a:cubicBezTo>
                    <a:pt x="6839" y="3870"/>
                    <a:pt x="7172" y="3536"/>
                    <a:pt x="7172" y="3203"/>
                  </a:cubicBezTo>
                  <a:lnTo>
                    <a:pt x="7304" y="39"/>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3455;p73">
              <a:extLst>
                <a:ext uri="{FF2B5EF4-FFF2-40B4-BE49-F238E27FC236}">
                  <a16:creationId xmlns:a16="http://schemas.microsoft.com/office/drawing/2014/main" id="{2A28955C-64E9-4EF2-ADF6-F3AEC9CF7F50}"/>
                </a:ext>
              </a:extLst>
            </p:cNvPr>
            <p:cNvSpPr/>
            <p:nvPr/>
          </p:nvSpPr>
          <p:spPr>
            <a:xfrm>
              <a:off x="6740767" y="2617950"/>
              <a:ext cx="37996" cy="33771"/>
            </a:xfrm>
            <a:custGeom>
              <a:avLst/>
              <a:gdLst/>
              <a:ahLst/>
              <a:cxnLst/>
              <a:rect l="l" t="t" r="r" b="b"/>
              <a:pathLst>
                <a:path w="1892" h="1686" extrusionOk="0">
                  <a:moveTo>
                    <a:pt x="340" y="0"/>
                  </a:moveTo>
                  <a:cubicBezTo>
                    <a:pt x="304" y="0"/>
                    <a:pt x="281" y="24"/>
                    <a:pt x="257" y="47"/>
                  </a:cubicBezTo>
                  <a:cubicBezTo>
                    <a:pt x="0" y="903"/>
                    <a:pt x="646" y="1686"/>
                    <a:pt x="1444" y="1686"/>
                  </a:cubicBezTo>
                  <a:cubicBezTo>
                    <a:pt x="1579" y="1686"/>
                    <a:pt x="1718" y="1663"/>
                    <a:pt x="1858" y="1615"/>
                  </a:cubicBezTo>
                  <a:cubicBezTo>
                    <a:pt x="1892" y="1615"/>
                    <a:pt x="1892" y="1548"/>
                    <a:pt x="1858" y="1548"/>
                  </a:cubicBezTo>
                  <a:cubicBezTo>
                    <a:pt x="1758" y="1482"/>
                    <a:pt x="1625" y="1382"/>
                    <a:pt x="1558" y="1281"/>
                  </a:cubicBezTo>
                  <a:cubicBezTo>
                    <a:pt x="1425" y="1081"/>
                    <a:pt x="1324" y="915"/>
                    <a:pt x="1258" y="714"/>
                  </a:cubicBezTo>
                  <a:cubicBezTo>
                    <a:pt x="1058" y="381"/>
                    <a:pt x="757" y="147"/>
                    <a:pt x="390" y="14"/>
                  </a:cubicBezTo>
                  <a:cubicBezTo>
                    <a:pt x="371" y="4"/>
                    <a:pt x="354" y="0"/>
                    <a:pt x="34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3456;p73">
              <a:extLst>
                <a:ext uri="{FF2B5EF4-FFF2-40B4-BE49-F238E27FC236}">
                  <a16:creationId xmlns:a16="http://schemas.microsoft.com/office/drawing/2014/main" id="{C14478C3-3F76-D663-6873-E1D49022F6E2}"/>
                </a:ext>
              </a:extLst>
            </p:cNvPr>
            <p:cNvSpPr/>
            <p:nvPr/>
          </p:nvSpPr>
          <p:spPr>
            <a:xfrm>
              <a:off x="6751270" y="2610178"/>
              <a:ext cx="38217" cy="35293"/>
            </a:xfrm>
            <a:custGeom>
              <a:avLst/>
              <a:gdLst/>
              <a:ahLst/>
              <a:cxnLst/>
              <a:rect l="l" t="t" r="r" b="b"/>
              <a:pathLst>
                <a:path w="1903" h="1762" extrusionOk="0">
                  <a:moveTo>
                    <a:pt x="532" y="0"/>
                  </a:moveTo>
                  <a:cubicBezTo>
                    <a:pt x="374" y="0"/>
                    <a:pt x="215" y="34"/>
                    <a:pt x="68" y="102"/>
                  </a:cubicBezTo>
                  <a:cubicBezTo>
                    <a:pt x="1" y="135"/>
                    <a:pt x="1" y="235"/>
                    <a:pt x="68" y="302"/>
                  </a:cubicBezTo>
                  <a:cubicBezTo>
                    <a:pt x="268" y="369"/>
                    <a:pt x="435" y="469"/>
                    <a:pt x="601" y="602"/>
                  </a:cubicBezTo>
                  <a:cubicBezTo>
                    <a:pt x="768" y="735"/>
                    <a:pt x="902" y="902"/>
                    <a:pt x="1035" y="1102"/>
                  </a:cubicBezTo>
                  <a:cubicBezTo>
                    <a:pt x="1135" y="1369"/>
                    <a:pt x="1302" y="1569"/>
                    <a:pt x="1502" y="1736"/>
                  </a:cubicBezTo>
                  <a:cubicBezTo>
                    <a:pt x="1535" y="1753"/>
                    <a:pt x="1569" y="1761"/>
                    <a:pt x="1598" y="1761"/>
                  </a:cubicBezTo>
                  <a:cubicBezTo>
                    <a:pt x="1627" y="1761"/>
                    <a:pt x="1652" y="1753"/>
                    <a:pt x="1669" y="1736"/>
                  </a:cubicBezTo>
                  <a:cubicBezTo>
                    <a:pt x="1902" y="1269"/>
                    <a:pt x="1769" y="702"/>
                    <a:pt x="1369" y="369"/>
                  </a:cubicBezTo>
                  <a:cubicBezTo>
                    <a:pt x="1148" y="126"/>
                    <a:pt x="841" y="0"/>
                    <a:pt x="53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3457;p73">
              <a:extLst>
                <a:ext uri="{FF2B5EF4-FFF2-40B4-BE49-F238E27FC236}">
                  <a16:creationId xmlns:a16="http://schemas.microsoft.com/office/drawing/2014/main" id="{B9DC6983-FBE4-1867-641B-D9ED05BD4E9A}"/>
                </a:ext>
              </a:extLst>
            </p:cNvPr>
            <p:cNvSpPr/>
            <p:nvPr/>
          </p:nvSpPr>
          <p:spPr>
            <a:xfrm>
              <a:off x="6960951" y="2244230"/>
              <a:ext cx="607616" cy="348442"/>
            </a:xfrm>
            <a:custGeom>
              <a:avLst/>
              <a:gdLst/>
              <a:ahLst/>
              <a:cxnLst/>
              <a:rect l="l" t="t" r="r" b="b"/>
              <a:pathLst>
                <a:path w="30256" h="17396" extrusionOk="0">
                  <a:moveTo>
                    <a:pt x="28450" y="0"/>
                  </a:moveTo>
                  <a:cubicBezTo>
                    <a:pt x="28263" y="0"/>
                    <a:pt x="28071" y="42"/>
                    <a:pt x="27887" y="125"/>
                  </a:cubicBezTo>
                  <a:lnTo>
                    <a:pt x="301" y="16070"/>
                  </a:lnTo>
                  <a:cubicBezTo>
                    <a:pt x="1" y="16170"/>
                    <a:pt x="1" y="16604"/>
                    <a:pt x="268" y="16704"/>
                  </a:cubicBezTo>
                  <a:lnTo>
                    <a:pt x="1235" y="17271"/>
                  </a:lnTo>
                  <a:cubicBezTo>
                    <a:pt x="1418" y="17354"/>
                    <a:pt x="1610" y="17396"/>
                    <a:pt x="1798" y="17396"/>
                  </a:cubicBezTo>
                  <a:cubicBezTo>
                    <a:pt x="1985" y="17396"/>
                    <a:pt x="2169" y="17354"/>
                    <a:pt x="2336" y="17271"/>
                  </a:cubicBezTo>
                  <a:lnTo>
                    <a:pt x="29955" y="1326"/>
                  </a:lnTo>
                  <a:cubicBezTo>
                    <a:pt x="30256" y="1126"/>
                    <a:pt x="30256" y="859"/>
                    <a:pt x="29955" y="692"/>
                  </a:cubicBezTo>
                  <a:lnTo>
                    <a:pt x="28988" y="125"/>
                  </a:lnTo>
                  <a:cubicBezTo>
                    <a:pt x="28821" y="42"/>
                    <a:pt x="28638" y="0"/>
                    <a:pt x="284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3458;p73">
              <a:extLst>
                <a:ext uri="{FF2B5EF4-FFF2-40B4-BE49-F238E27FC236}">
                  <a16:creationId xmlns:a16="http://schemas.microsoft.com/office/drawing/2014/main" id="{FAED73F9-DB07-2FA0-6309-541E48B77B1A}"/>
                </a:ext>
              </a:extLst>
            </p:cNvPr>
            <p:cNvSpPr/>
            <p:nvPr/>
          </p:nvSpPr>
          <p:spPr>
            <a:xfrm>
              <a:off x="6551650" y="1973625"/>
              <a:ext cx="700739" cy="422613"/>
            </a:xfrm>
            <a:custGeom>
              <a:avLst/>
              <a:gdLst/>
              <a:ahLst/>
              <a:cxnLst/>
              <a:rect l="l" t="t" r="r" b="b"/>
              <a:pathLst>
                <a:path w="34893" h="21099" extrusionOk="0">
                  <a:moveTo>
                    <a:pt x="28342" y="1"/>
                  </a:moveTo>
                  <a:cubicBezTo>
                    <a:pt x="28179" y="1"/>
                    <a:pt x="28020" y="42"/>
                    <a:pt x="27887" y="126"/>
                  </a:cubicBezTo>
                  <a:lnTo>
                    <a:pt x="467" y="15937"/>
                  </a:lnTo>
                  <a:cubicBezTo>
                    <a:pt x="201" y="16104"/>
                    <a:pt x="34" y="16404"/>
                    <a:pt x="0" y="16737"/>
                  </a:cubicBezTo>
                  <a:lnTo>
                    <a:pt x="0" y="16904"/>
                  </a:lnTo>
                  <a:cubicBezTo>
                    <a:pt x="0" y="17238"/>
                    <a:pt x="201" y="17571"/>
                    <a:pt x="467" y="17738"/>
                  </a:cubicBezTo>
                  <a:lnTo>
                    <a:pt x="6071" y="20974"/>
                  </a:lnTo>
                  <a:cubicBezTo>
                    <a:pt x="6222" y="21057"/>
                    <a:pt x="6380" y="21099"/>
                    <a:pt x="6538" y="21099"/>
                  </a:cubicBezTo>
                  <a:cubicBezTo>
                    <a:pt x="6697" y="21099"/>
                    <a:pt x="6855" y="21057"/>
                    <a:pt x="7005" y="20974"/>
                  </a:cubicBezTo>
                  <a:lnTo>
                    <a:pt x="34425" y="5129"/>
                  </a:lnTo>
                  <a:cubicBezTo>
                    <a:pt x="34692" y="4962"/>
                    <a:pt x="34859" y="4662"/>
                    <a:pt x="34892" y="4329"/>
                  </a:cubicBezTo>
                  <a:lnTo>
                    <a:pt x="34892" y="4162"/>
                  </a:lnTo>
                  <a:cubicBezTo>
                    <a:pt x="34859" y="3828"/>
                    <a:pt x="34692" y="3528"/>
                    <a:pt x="34425" y="3361"/>
                  </a:cubicBezTo>
                  <a:lnTo>
                    <a:pt x="28821" y="126"/>
                  </a:lnTo>
                  <a:cubicBezTo>
                    <a:pt x="28671" y="42"/>
                    <a:pt x="28504" y="1"/>
                    <a:pt x="2834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3459;p73">
              <a:extLst>
                <a:ext uri="{FF2B5EF4-FFF2-40B4-BE49-F238E27FC236}">
                  <a16:creationId xmlns:a16="http://schemas.microsoft.com/office/drawing/2014/main" id="{DE0F6623-ADAF-A76F-4E9C-D7D2D13713F2}"/>
                </a:ext>
              </a:extLst>
            </p:cNvPr>
            <p:cNvSpPr/>
            <p:nvPr/>
          </p:nvSpPr>
          <p:spPr>
            <a:xfrm>
              <a:off x="6551650" y="1973625"/>
              <a:ext cx="700739" cy="422613"/>
            </a:xfrm>
            <a:custGeom>
              <a:avLst/>
              <a:gdLst/>
              <a:ahLst/>
              <a:cxnLst/>
              <a:rect l="l" t="t" r="r" b="b"/>
              <a:pathLst>
                <a:path w="34893" h="21099" extrusionOk="0">
                  <a:moveTo>
                    <a:pt x="28342" y="1"/>
                  </a:moveTo>
                  <a:cubicBezTo>
                    <a:pt x="28179" y="1"/>
                    <a:pt x="28020" y="42"/>
                    <a:pt x="27887" y="126"/>
                  </a:cubicBezTo>
                  <a:lnTo>
                    <a:pt x="467" y="15937"/>
                  </a:lnTo>
                  <a:cubicBezTo>
                    <a:pt x="201" y="16104"/>
                    <a:pt x="34" y="16404"/>
                    <a:pt x="0" y="16737"/>
                  </a:cubicBezTo>
                  <a:lnTo>
                    <a:pt x="0" y="16904"/>
                  </a:lnTo>
                  <a:cubicBezTo>
                    <a:pt x="0" y="17238"/>
                    <a:pt x="201" y="17571"/>
                    <a:pt x="467" y="17738"/>
                  </a:cubicBezTo>
                  <a:lnTo>
                    <a:pt x="6071" y="20974"/>
                  </a:lnTo>
                  <a:cubicBezTo>
                    <a:pt x="6222" y="21057"/>
                    <a:pt x="6380" y="21099"/>
                    <a:pt x="6538" y="21099"/>
                  </a:cubicBezTo>
                  <a:cubicBezTo>
                    <a:pt x="6697" y="21099"/>
                    <a:pt x="6855" y="21057"/>
                    <a:pt x="7005" y="20974"/>
                  </a:cubicBezTo>
                  <a:lnTo>
                    <a:pt x="34425" y="5129"/>
                  </a:lnTo>
                  <a:cubicBezTo>
                    <a:pt x="34692" y="4962"/>
                    <a:pt x="34859" y="4662"/>
                    <a:pt x="34892" y="4329"/>
                  </a:cubicBezTo>
                  <a:lnTo>
                    <a:pt x="34892" y="4162"/>
                  </a:lnTo>
                  <a:cubicBezTo>
                    <a:pt x="34859" y="3828"/>
                    <a:pt x="34692" y="3528"/>
                    <a:pt x="34425" y="3361"/>
                  </a:cubicBezTo>
                  <a:lnTo>
                    <a:pt x="28821" y="126"/>
                  </a:lnTo>
                  <a:cubicBezTo>
                    <a:pt x="28671" y="42"/>
                    <a:pt x="28504" y="1"/>
                    <a:pt x="283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3460;p73">
              <a:extLst>
                <a:ext uri="{FF2B5EF4-FFF2-40B4-BE49-F238E27FC236}">
                  <a16:creationId xmlns:a16="http://schemas.microsoft.com/office/drawing/2014/main" id="{6DDB75CF-2300-2E6B-367B-193A81D83809}"/>
                </a:ext>
              </a:extLst>
            </p:cNvPr>
            <p:cNvSpPr/>
            <p:nvPr/>
          </p:nvSpPr>
          <p:spPr>
            <a:xfrm>
              <a:off x="6556329" y="1973625"/>
              <a:ext cx="692023" cy="396734"/>
            </a:xfrm>
            <a:custGeom>
              <a:avLst/>
              <a:gdLst/>
              <a:ahLst/>
              <a:cxnLst/>
              <a:rect l="l" t="t" r="r" b="b"/>
              <a:pathLst>
                <a:path w="34459" h="19807" extrusionOk="0">
                  <a:moveTo>
                    <a:pt x="28109" y="1"/>
                  </a:moveTo>
                  <a:cubicBezTo>
                    <a:pt x="27946" y="1"/>
                    <a:pt x="27787" y="42"/>
                    <a:pt x="27654" y="126"/>
                  </a:cubicBezTo>
                  <a:lnTo>
                    <a:pt x="234" y="15937"/>
                  </a:lnTo>
                  <a:cubicBezTo>
                    <a:pt x="1" y="16037"/>
                    <a:pt x="1" y="16371"/>
                    <a:pt x="234" y="16471"/>
                  </a:cubicBezTo>
                  <a:lnTo>
                    <a:pt x="5838" y="19706"/>
                  </a:lnTo>
                  <a:cubicBezTo>
                    <a:pt x="5989" y="19773"/>
                    <a:pt x="6147" y="19806"/>
                    <a:pt x="6305" y="19806"/>
                  </a:cubicBezTo>
                  <a:cubicBezTo>
                    <a:pt x="6464" y="19806"/>
                    <a:pt x="6622" y="19773"/>
                    <a:pt x="6772" y="19706"/>
                  </a:cubicBezTo>
                  <a:lnTo>
                    <a:pt x="34192" y="3862"/>
                  </a:lnTo>
                  <a:cubicBezTo>
                    <a:pt x="34459" y="3795"/>
                    <a:pt x="34459" y="3395"/>
                    <a:pt x="34192" y="3328"/>
                  </a:cubicBezTo>
                  <a:lnTo>
                    <a:pt x="28588" y="126"/>
                  </a:lnTo>
                  <a:cubicBezTo>
                    <a:pt x="28438" y="42"/>
                    <a:pt x="28271" y="1"/>
                    <a:pt x="28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3461;p73">
              <a:extLst>
                <a:ext uri="{FF2B5EF4-FFF2-40B4-BE49-F238E27FC236}">
                  <a16:creationId xmlns:a16="http://schemas.microsoft.com/office/drawing/2014/main" id="{36C26426-CCC4-B350-94EF-122E5485C047}"/>
                </a:ext>
              </a:extLst>
            </p:cNvPr>
            <p:cNvSpPr/>
            <p:nvPr/>
          </p:nvSpPr>
          <p:spPr>
            <a:xfrm>
              <a:off x="6556329" y="1973625"/>
              <a:ext cx="692023" cy="396734"/>
            </a:xfrm>
            <a:custGeom>
              <a:avLst/>
              <a:gdLst/>
              <a:ahLst/>
              <a:cxnLst/>
              <a:rect l="l" t="t" r="r" b="b"/>
              <a:pathLst>
                <a:path w="34459" h="19807" extrusionOk="0">
                  <a:moveTo>
                    <a:pt x="28109" y="1"/>
                  </a:moveTo>
                  <a:cubicBezTo>
                    <a:pt x="27946" y="1"/>
                    <a:pt x="27787" y="42"/>
                    <a:pt x="27654" y="126"/>
                  </a:cubicBezTo>
                  <a:lnTo>
                    <a:pt x="234" y="15937"/>
                  </a:lnTo>
                  <a:cubicBezTo>
                    <a:pt x="1" y="16037"/>
                    <a:pt x="1" y="16371"/>
                    <a:pt x="234" y="16471"/>
                  </a:cubicBezTo>
                  <a:lnTo>
                    <a:pt x="5838" y="19706"/>
                  </a:lnTo>
                  <a:cubicBezTo>
                    <a:pt x="5989" y="19773"/>
                    <a:pt x="6147" y="19806"/>
                    <a:pt x="6305" y="19806"/>
                  </a:cubicBezTo>
                  <a:cubicBezTo>
                    <a:pt x="6464" y="19806"/>
                    <a:pt x="6622" y="19773"/>
                    <a:pt x="6772" y="19706"/>
                  </a:cubicBezTo>
                  <a:lnTo>
                    <a:pt x="34192" y="3862"/>
                  </a:lnTo>
                  <a:cubicBezTo>
                    <a:pt x="34459" y="3795"/>
                    <a:pt x="34459" y="3395"/>
                    <a:pt x="34192" y="3328"/>
                  </a:cubicBezTo>
                  <a:lnTo>
                    <a:pt x="28588" y="126"/>
                  </a:lnTo>
                  <a:cubicBezTo>
                    <a:pt x="28438" y="42"/>
                    <a:pt x="28271" y="1"/>
                    <a:pt x="281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3462;p73">
              <a:extLst>
                <a:ext uri="{FF2B5EF4-FFF2-40B4-BE49-F238E27FC236}">
                  <a16:creationId xmlns:a16="http://schemas.microsoft.com/office/drawing/2014/main" id="{44793CE6-90C0-9D1B-5A89-3E3EB2293825}"/>
                </a:ext>
              </a:extLst>
            </p:cNvPr>
            <p:cNvSpPr/>
            <p:nvPr/>
          </p:nvSpPr>
          <p:spPr>
            <a:xfrm>
              <a:off x="6904680" y="1615488"/>
              <a:ext cx="661879" cy="877314"/>
            </a:xfrm>
            <a:custGeom>
              <a:avLst/>
              <a:gdLst/>
              <a:ahLst/>
              <a:cxnLst/>
              <a:rect l="l" t="t" r="r" b="b"/>
              <a:pathLst>
                <a:path w="32958" h="43800" extrusionOk="0">
                  <a:moveTo>
                    <a:pt x="30830" y="0"/>
                  </a:moveTo>
                  <a:cubicBezTo>
                    <a:pt x="30424" y="0"/>
                    <a:pt x="30021" y="101"/>
                    <a:pt x="29655" y="293"/>
                  </a:cubicBezTo>
                  <a:lnTo>
                    <a:pt x="3303" y="15504"/>
                  </a:lnTo>
                  <a:cubicBezTo>
                    <a:pt x="2603" y="15937"/>
                    <a:pt x="2136" y="16671"/>
                    <a:pt x="2035" y="17505"/>
                  </a:cubicBezTo>
                  <a:lnTo>
                    <a:pt x="34" y="41556"/>
                  </a:lnTo>
                  <a:cubicBezTo>
                    <a:pt x="1" y="42356"/>
                    <a:pt x="368" y="43090"/>
                    <a:pt x="1035" y="43557"/>
                  </a:cubicBezTo>
                  <a:cubicBezTo>
                    <a:pt x="1369" y="43716"/>
                    <a:pt x="1741" y="43800"/>
                    <a:pt x="2115" y="43800"/>
                  </a:cubicBezTo>
                  <a:cubicBezTo>
                    <a:pt x="2525" y="43800"/>
                    <a:pt x="2937" y="43700"/>
                    <a:pt x="3303" y="43491"/>
                  </a:cubicBezTo>
                  <a:lnTo>
                    <a:pt x="29622" y="28313"/>
                  </a:lnTo>
                  <a:cubicBezTo>
                    <a:pt x="30322" y="27846"/>
                    <a:pt x="30789" y="27112"/>
                    <a:pt x="30923" y="26278"/>
                  </a:cubicBezTo>
                  <a:lnTo>
                    <a:pt x="32924" y="2261"/>
                  </a:lnTo>
                  <a:cubicBezTo>
                    <a:pt x="32958" y="1460"/>
                    <a:pt x="32557" y="693"/>
                    <a:pt x="31923" y="260"/>
                  </a:cubicBezTo>
                  <a:cubicBezTo>
                    <a:pt x="31573" y="84"/>
                    <a:pt x="31200" y="0"/>
                    <a:pt x="3083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3463;p73">
              <a:extLst>
                <a:ext uri="{FF2B5EF4-FFF2-40B4-BE49-F238E27FC236}">
                  <a16:creationId xmlns:a16="http://schemas.microsoft.com/office/drawing/2014/main" id="{852246FE-FA80-E279-B2AE-E2AF8AE35E0A}"/>
                </a:ext>
              </a:extLst>
            </p:cNvPr>
            <p:cNvSpPr/>
            <p:nvPr/>
          </p:nvSpPr>
          <p:spPr>
            <a:xfrm>
              <a:off x="6904680" y="1615488"/>
              <a:ext cx="661879" cy="877314"/>
            </a:xfrm>
            <a:custGeom>
              <a:avLst/>
              <a:gdLst/>
              <a:ahLst/>
              <a:cxnLst/>
              <a:rect l="l" t="t" r="r" b="b"/>
              <a:pathLst>
                <a:path w="32958" h="43800" extrusionOk="0">
                  <a:moveTo>
                    <a:pt x="30830" y="0"/>
                  </a:moveTo>
                  <a:cubicBezTo>
                    <a:pt x="30424" y="0"/>
                    <a:pt x="30021" y="101"/>
                    <a:pt x="29655" y="293"/>
                  </a:cubicBezTo>
                  <a:lnTo>
                    <a:pt x="3303" y="15504"/>
                  </a:lnTo>
                  <a:cubicBezTo>
                    <a:pt x="2603" y="15937"/>
                    <a:pt x="2136" y="16671"/>
                    <a:pt x="2035" y="17505"/>
                  </a:cubicBezTo>
                  <a:lnTo>
                    <a:pt x="34" y="41556"/>
                  </a:lnTo>
                  <a:cubicBezTo>
                    <a:pt x="1" y="42356"/>
                    <a:pt x="368" y="43090"/>
                    <a:pt x="1035" y="43557"/>
                  </a:cubicBezTo>
                  <a:cubicBezTo>
                    <a:pt x="1369" y="43716"/>
                    <a:pt x="1741" y="43800"/>
                    <a:pt x="2115" y="43800"/>
                  </a:cubicBezTo>
                  <a:cubicBezTo>
                    <a:pt x="2525" y="43800"/>
                    <a:pt x="2937" y="43700"/>
                    <a:pt x="3303" y="43491"/>
                  </a:cubicBezTo>
                  <a:lnTo>
                    <a:pt x="29622" y="28313"/>
                  </a:lnTo>
                  <a:cubicBezTo>
                    <a:pt x="30322" y="27846"/>
                    <a:pt x="30789" y="27112"/>
                    <a:pt x="30923" y="26278"/>
                  </a:cubicBezTo>
                  <a:lnTo>
                    <a:pt x="32924" y="2261"/>
                  </a:lnTo>
                  <a:cubicBezTo>
                    <a:pt x="32958" y="1460"/>
                    <a:pt x="32557" y="693"/>
                    <a:pt x="31923" y="260"/>
                  </a:cubicBezTo>
                  <a:cubicBezTo>
                    <a:pt x="31573" y="84"/>
                    <a:pt x="31200" y="0"/>
                    <a:pt x="308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3464;p73">
              <a:extLst>
                <a:ext uri="{FF2B5EF4-FFF2-40B4-BE49-F238E27FC236}">
                  <a16:creationId xmlns:a16="http://schemas.microsoft.com/office/drawing/2014/main" id="{F9A4E7C0-E977-0EC2-FC9B-48127559AA3B}"/>
                </a:ext>
              </a:extLst>
            </p:cNvPr>
            <p:cNvSpPr/>
            <p:nvPr/>
          </p:nvSpPr>
          <p:spPr>
            <a:xfrm>
              <a:off x="6954264" y="1615488"/>
              <a:ext cx="612295" cy="834370"/>
            </a:xfrm>
            <a:custGeom>
              <a:avLst/>
              <a:gdLst/>
              <a:ahLst/>
              <a:cxnLst/>
              <a:rect l="l" t="t" r="r" b="b"/>
              <a:pathLst>
                <a:path w="30489" h="41656" extrusionOk="0">
                  <a:moveTo>
                    <a:pt x="28361" y="0"/>
                  </a:moveTo>
                  <a:cubicBezTo>
                    <a:pt x="27955" y="0"/>
                    <a:pt x="27552" y="101"/>
                    <a:pt x="27186" y="293"/>
                  </a:cubicBezTo>
                  <a:lnTo>
                    <a:pt x="834" y="15504"/>
                  </a:lnTo>
                  <a:cubicBezTo>
                    <a:pt x="500" y="15704"/>
                    <a:pt x="200" y="16004"/>
                    <a:pt x="0" y="16371"/>
                  </a:cubicBezTo>
                  <a:lnTo>
                    <a:pt x="4103" y="18739"/>
                  </a:lnTo>
                  <a:lnTo>
                    <a:pt x="4103" y="41656"/>
                  </a:lnTo>
                  <a:lnTo>
                    <a:pt x="27186" y="28313"/>
                  </a:lnTo>
                  <a:cubicBezTo>
                    <a:pt x="27887" y="27846"/>
                    <a:pt x="28320" y="27112"/>
                    <a:pt x="28454" y="26278"/>
                  </a:cubicBezTo>
                  <a:lnTo>
                    <a:pt x="30455" y="2261"/>
                  </a:lnTo>
                  <a:cubicBezTo>
                    <a:pt x="30489" y="1460"/>
                    <a:pt x="30088" y="693"/>
                    <a:pt x="29454" y="260"/>
                  </a:cubicBezTo>
                  <a:cubicBezTo>
                    <a:pt x="29104" y="84"/>
                    <a:pt x="28731" y="0"/>
                    <a:pt x="2836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3465;p73">
              <a:extLst>
                <a:ext uri="{FF2B5EF4-FFF2-40B4-BE49-F238E27FC236}">
                  <a16:creationId xmlns:a16="http://schemas.microsoft.com/office/drawing/2014/main" id="{0D3CB9AE-7843-BE0E-1E5A-A526D417DB45}"/>
                </a:ext>
              </a:extLst>
            </p:cNvPr>
            <p:cNvSpPr/>
            <p:nvPr/>
          </p:nvSpPr>
          <p:spPr>
            <a:xfrm>
              <a:off x="6954264" y="1615488"/>
              <a:ext cx="612295" cy="834370"/>
            </a:xfrm>
            <a:custGeom>
              <a:avLst/>
              <a:gdLst/>
              <a:ahLst/>
              <a:cxnLst/>
              <a:rect l="l" t="t" r="r" b="b"/>
              <a:pathLst>
                <a:path w="30489" h="41656" extrusionOk="0">
                  <a:moveTo>
                    <a:pt x="28361" y="0"/>
                  </a:moveTo>
                  <a:cubicBezTo>
                    <a:pt x="27955" y="0"/>
                    <a:pt x="27552" y="101"/>
                    <a:pt x="27186" y="293"/>
                  </a:cubicBezTo>
                  <a:lnTo>
                    <a:pt x="834" y="15504"/>
                  </a:lnTo>
                  <a:cubicBezTo>
                    <a:pt x="500" y="15704"/>
                    <a:pt x="200" y="16004"/>
                    <a:pt x="0" y="16371"/>
                  </a:cubicBezTo>
                  <a:lnTo>
                    <a:pt x="4103" y="18739"/>
                  </a:lnTo>
                  <a:lnTo>
                    <a:pt x="4103" y="41656"/>
                  </a:lnTo>
                  <a:lnTo>
                    <a:pt x="27186" y="28313"/>
                  </a:lnTo>
                  <a:cubicBezTo>
                    <a:pt x="27887" y="27846"/>
                    <a:pt x="28320" y="27112"/>
                    <a:pt x="28454" y="26278"/>
                  </a:cubicBezTo>
                  <a:lnTo>
                    <a:pt x="30455" y="2261"/>
                  </a:lnTo>
                  <a:cubicBezTo>
                    <a:pt x="30489" y="1460"/>
                    <a:pt x="30088" y="693"/>
                    <a:pt x="29454" y="260"/>
                  </a:cubicBezTo>
                  <a:cubicBezTo>
                    <a:pt x="29104" y="84"/>
                    <a:pt x="28731" y="0"/>
                    <a:pt x="283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3466;p73">
              <a:extLst>
                <a:ext uri="{FF2B5EF4-FFF2-40B4-BE49-F238E27FC236}">
                  <a16:creationId xmlns:a16="http://schemas.microsoft.com/office/drawing/2014/main" id="{21BEEB6E-F801-8898-7B68-4F47D16527F2}"/>
                </a:ext>
              </a:extLst>
            </p:cNvPr>
            <p:cNvSpPr/>
            <p:nvPr/>
          </p:nvSpPr>
          <p:spPr>
            <a:xfrm>
              <a:off x="6948621" y="1644271"/>
              <a:ext cx="617557" cy="846147"/>
            </a:xfrm>
            <a:custGeom>
              <a:avLst/>
              <a:gdLst/>
              <a:ahLst/>
              <a:cxnLst/>
              <a:rect l="l" t="t" r="r" b="b"/>
              <a:pathLst>
                <a:path w="30751" h="42244" extrusionOk="0">
                  <a:moveTo>
                    <a:pt x="30157" y="0"/>
                  </a:moveTo>
                  <a:cubicBezTo>
                    <a:pt x="30005" y="0"/>
                    <a:pt x="29829" y="51"/>
                    <a:pt x="29635" y="157"/>
                  </a:cubicBezTo>
                  <a:lnTo>
                    <a:pt x="3317" y="15368"/>
                  </a:lnTo>
                  <a:cubicBezTo>
                    <a:pt x="2616" y="15801"/>
                    <a:pt x="2149" y="16569"/>
                    <a:pt x="2049" y="17403"/>
                  </a:cubicBezTo>
                  <a:lnTo>
                    <a:pt x="48" y="41420"/>
                  </a:lnTo>
                  <a:cubicBezTo>
                    <a:pt x="0" y="41941"/>
                    <a:pt x="239" y="42243"/>
                    <a:pt x="608" y="42243"/>
                  </a:cubicBezTo>
                  <a:cubicBezTo>
                    <a:pt x="759" y="42243"/>
                    <a:pt x="931" y="42193"/>
                    <a:pt x="1115" y="42087"/>
                  </a:cubicBezTo>
                  <a:lnTo>
                    <a:pt x="27434" y="26909"/>
                  </a:lnTo>
                  <a:cubicBezTo>
                    <a:pt x="28134" y="26442"/>
                    <a:pt x="28601" y="25708"/>
                    <a:pt x="28735" y="24875"/>
                  </a:cubicBezTo>
                  <a:lnTo>
                    <a:pt x="30703" y="824"/>
                  </a:lnTo>
                  <a:cubicBezTo>
                    <a:pt x="30750" y="303"/>
                    <a:pt x="30528" y="0"/>
                    <a:pt x="3015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3467;p73">
              <a:extLst>
                <a:ext uri="{FF2B5EF4-FFF2-40B4-BE49-F238E27FC236}">
                  <a16:creationId xmlns:a16="http://schemas.microsoft.com/office/drawing/2014/main" id="{203925C1-B414-582C-ED4C-72151515A7A6}"/>
                </a:ext>
              </a:extLst>
            </p:cNvPr>
            <p:cNvSpPr/>
            <p:nvPr/>
          </p:nvSpPr>
          <p:spPr>
            <a:xfrm>
              <a:off x="6948621" y="1644271"/>
              <a:ext cx="617557" cy="846147"/>
            </a:xfrm>
            <a:custGeom>
              <a:avLst/>
              <a:gdLst/>
              <a:ahLst/>
              <a:cxnLst/>
              <a:rect l="l" t="t" r="r" b="b"/>
              <a:pathLst>
                <a:path w="30751" h="42244" extrusionOk="0">
                  <a:moveTo>
                    <a:pt x="30157" y="0"/>
                  </a:moveTo>
                  <a:cubicBezTo>
                    <a:pt x="30005" y="0"/>
                    <a:pt x="29829" y="51"/>
                    <a:pt x="29635" y="157"/>
                  </a:cubicBezTo>
                  <a:lnTo>
                    <a:pt x="3317" y="15368"/>
                  </a:lnTo>
                  <a:cubicBezTo>
                    <a:pt x="2616" y="15801"/>
                    <a:pt x="2149" y="16569"/>
                    <a:pt x="2049" y="17403"/>
                  </a:cubicBezTo>
                  <a:lnTo>
                    <a:pt x="48" y="41420"/>
                  </a:lnTo>
                  <a:cubicBezTo>
                    <a:pt x="0" y="41941"/>
                    <a:pt x="239" y="42243"/>
                    <a:pt x="608" y="42243"/>
                  </a:cubicBezTo>
                  <a:cubicBezTo>
                    <a:pt x="759" y="42243"/>
                    <a:pt x="931" y="42193"/>
                    <a:pt x="1115" y="42087"/>
                  </a:cubicBezTo>
                  <a:lnTo>
                    <a:pt x="27434" y="26909"/>
                  </a:lnTo>
                  <a:cubicBezTo>
                    <a:pt x="28134" y="26442"/>
                    <a:pt x="28601" y="25708"/>
                    <a:pt x="28735" y="24875"/>
                  </a:cubicBezTo>
                  <a:lnTo>
                    <a:pt x="30703" y="824"/>
                  </a:lnTo>
                  <a:cubicBezTo>
                    <a:pt x="30750" y="303"/>
                    <a:pt x="30528" y="0"/>
                    <a:pt x="30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3468;p73">
              <a:extLst>
                <a:ext uri="{FF2B5EF4-FFF2-40B4-BE49-F238E27FC236}">
                  <a16:creationId xmlns:a16="http://schemas.microsoft.com/office/drawing/2014/main" id="{82871600-DD4B-B05E-0821-8F3906CED4DA}"/>
                </a:ext>
              </a:extLst>
            </p:cNvPr>
            <p:cNvSpPr/>
            <p:nvPr/>
          </p:nvSpPr>
          <p:spPr>
            <a:xfrm>
              <a:off x="7220739" y="2018091"/>
              <a:ext cx="73321" cy="98107"/>
            </a:xfrm>
            <a:custGeom>
              <a:avLst/>
              <a:gdLst/>
              <a:ahLst/>
              <a:cxnLst/>
              <a:rect l="l" t="t" r="r" b="b"/>
              <a:pathLst>
                <a:path w="3651" h="4898" extrusionOk="0">
                  <a:moveTo>
                    <a:pt x="2704" y="1"/>
                  </a:moveTo>
                  <a:cubicBezTo>
                    <a:pt x="2497" y="1"/>
                    <a:pt x="2262" y="68"/>
                    <a:pt x="2009" y="207"/>
                  </a:cubicBezTo>
                  <a:cubicBezTo>
                    <a:pt x="908" y="974"/>
                    <a:pt x="207" y="2142"/>
                    <a:pt x="74" y="3443"/>
                  </a:cubicBezTo>
                  <a:cubicBezTo>
                    <a:pt x="0" y="4351"/>
                    <a:pt x="360" y="4898"/>
                    <a:pt x="940" y="4898"/>
                  </a:cubicBezTo>
                  <a:cubicBezTo>
                    <a:pt x="1149" y="4898"/>
                    <a:pt x="1386" y="4827"/>
                    <a:pt x="1642" y="4677"/>
                  </a:cubicBezTo>
                  <a:cubicBezTo>
                    <a:pt x="2709" y="3910"/>
                    <a:pt x="3410" y="2742"/>
                    <a:pt x="3576" y="1441"/>
                  </a:cubicBezTo>
                  <a:cubicBezTo>
                    <a:pt x="3650" y="530"/>
                    <a:pt x="3288" y="1"/>
                    <a:pt x="270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3469;p73">
              <a:extLst>
                <a:ext uri="{FF2B5EF4-FFF2-40B4-BE49-F238E27FC236}">
                  <a16:creationId xmlns:a16="http://schemas.microsoft.com/office/drawing/2014/main" id="{C6C0F798-7A1F-B7A2-7210-833F37624D8C}"/>
                </a:ext>
              </a:extLst>
            </p:cNvPr>
            <p:cNvSpPr/>
            <p:nvPr/>
          </p:nvSpPr>
          <p:spPr>
            <a:xfrm>
              <a:off x="7212826" y="2144501"/>
              <a:ext cx="152105" cy="88212"/>
            </a:xfrm>
            <a:custGeom>
              <a:avLst/>
              <a:gdLst/>
              <a:ahLst/>
              <a:cxnLst/>
              <a:rect l="l" t="t" r="r" b="b"/>
              <a:pathLst>
                <a:path w="7574" h="4404" extrusionOk="0">
                  <a:moveTo>
                    <a:pt x="6472" y="1"/>
                  </a:moveTo>
                  <a:lnTo>
                    <a:pt x="1" y="3770"/>
                  </a:lnTo>
                  <a:lnTo>
                    <a:pt x="1102" y="4404"/>
                  </a:lnTo>
                  <a:lnTo>
                    <a:pt x="7573" y="668"/>
                  </a:lnTo>
                  <a:lnTo>
                    <a:pt x="647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3470;p73">
              <a:extLst>
                <a:ext uri="{FF2B5EF4-FFF2-40B4-BE49-F238E27FC236}">
                  <a16:creationId xmlns:a16="http://schemas.microsoft.com/office/drawing/2014/main" id="{FBD673D4-2593-BD77-AA60-8A162ABF87E2}"/>
                </a:ext>
              </a:extLst>
            </p:cNvPr>
            <p:cNvSpPr/>
            <p:nvPr/>
          </p:nvSpPr>
          <p:spPr>
            <a:xfrm>
              <a:off x="7212826" y="2144501"/>
              <a:ext cx="152105" cy="88212"/>
            </a:xfrm>
            <a:custGeom>
              <a:avLst/>
              <a:gdLst/>
              <a:ahLst/>
              <a:cxnLst/>
              <a:rect l="l" t="t" r="r" b="b"/>
              <a:pathLst>
                <a:path w="7574" h="4404" extrusionOk="0">
                  <a:moveTo>
                    <a:pt x="6472" y="1"/>
                  </a:moveTo>
                  <a:lnTo>
                    <a:pt x="1" y="3770"/>
                  </a:lnTo>
                  <a:lnTo>
                    <a:pt x="1102" y="4404"/>
                  </a:lnTo>
                  <a:lnTo>
                    <a:pt x="7573" y="668"/>
                  </a:lnTo>
                  <a:lnTo>
                    <a:pt x="64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3471;p73">
              <a:extLst>
                <a:ext uri="{FF2B5EF4-FFF2-40B4-BE49-F238E27FC236}">
                  <a16:creationId xmlns:a16="http://schemas.microsoft.com/office/drawing/2014/main" id="{A8AA2579-9A58-4CB4-DA59-DC3A5A5FD89A}"/>
                </a:ext>
              </a:extLst>
            </p:cNvPr>
            <p:cNvSpPr/>
            <p:nvPr/>
          </p:nvSpPr>
          <p:spPr>
            <a:xfrm>
              <a:off x="7169970" y="2157861"/>
              <a:ext cx="263944" cy="314050"/>
            </a:xfrm>
            <a:custGeom>
              <a:avLst/>
              <a:gdLst/>
              <a:ahLst/>
              <a:cxnLst/>
              <a:rect l="l" t="t" r="r" b="b"/>
              <a:pathLst>
                <a:path w="13143" h="15679" extrusionOk="0">
                  <a:moveTo>
                    <a:pt x="9740" y="1"/>
                  </a:moveTo>
                  <a:lnTo>
                    <a:pt x="3269" y="3770"/>
                  </a:lnTo>
                  <a:lnTo>
                    <a:pt x="2168" y="3136"/>
                  </a:lnTo>
                  <a:lnTo>
                    <a:pt x="2902" y="13244"/>
                  </a:lnTo>
                  <a:lnTo>
                    <a:pt x="3002" y="13777"/>
                  </a:lnTo>
                  <a:lnTo>
                    <a:pt x="3002" y="13777"/>
                  </a:lnTo>
                  <a:lnTo>
                    <a:pt x="2535" y="13510"/>
                  </a:lnTo>
                  <a:lnTo>
                    <a:pt x="467" y="12310"/>
                  </a:lnTo>
                  <a:cubicBezTo>
                    <a:pt x="389" y="12271"/>
                    <a:pt x="317" y="12252"/>
                    <a:pt x="254" y="12252"/>
                  </a:cubicBezTo>
                  <a:cubicBezTo>
                    <a:pt x="101" y="12252"/>
                    <a:pt x="0" y="12364"/>
                    <a:pt x="0" y="12576"/>
                  </a:cubicBezTo>
                  <a:lnTo>
                    <a:pt x="0" y="12777"/>
                  </a:lnTo>
                  <a:cubicBezTo>
                    <a:pt x="0" y="13077"/>
                    <a:pt x="167" y="13377"/>
                    <a:pt x="434" y="13577"/>
                  </a:cubicBezTo>
                  <a:lnTo>
                    <a:pt x="3903" y="15579"/>
                  </a:lnTo>
                  <a:cubicBezTo>
                    <a:pt x="4036" y="15645"/>
                    <a:pt x="4170" y="15679"/>
                    <a:pt x="4337" y="15679"/>
                  </a:cubicBezTo>
                  <a:cubicBezTo>
                    <a:pt x="4503" y="15679"/>
                    <a:pt x="4670" y="15645"/>
                    <a:pt x="4837" y="15579"/>
                  </a:cubicBezTo>
                  <a:lnTo>
                    <a:pt x="12709" y="11009"/>
                  </a:lnTo>
                  <a:cubicBezTo>
                    <a:pt x="12976" y="10842"/>
                    <a:pt x="13143" y="10542"/>
                    <a:pt x="13109" y="10241"/>
                  </a:cubicBezTo>
                  <a:lnTo>
                    <a:pt x="9740"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3472;p73">
              <a:extLst>
                <a:ext uri="{FF2B5EF4-FFF2-40B4-BE49-F238E27FC236}">
                  <a16:creationId xmlns:a16="http://schemas.microsoft.com/office/drawing/2014/main" id="{BCBF9AFA-4B1F-8EF0-363C-6180FD270184}"/>
                </a:ext>
              </a:extLst>
            </p:cNvPr>
            <p:cNvSpPr/>
            <p:nvPr/>
          </p:nvSpPr>
          <p:spPr>
            <a:xfrm>
              <a:off x="7169970" y="2157861"/>
              <a:ext cx="263944" cy="314050"/>
            </a:xfrm>
            <a:custGeom>
              <a:avLst/>
              <a:gdLst/>
              <a:ahLst/>
              <a:cxnLst/>
              <a:rect l="l" t="t" r="r" b="b"/>
              <a:pathLst>
                <a:path w="13143" h="15679" extrusionOk="0">
                  <a:moveTo>
                    <a:pt x="9740" y="1"/>
                  </a:moveTo>
                  <a:lnTo>
                    <a:pt x="3269" y="3770"/>
                  </a:lnTo>
                  <a:lnTo>
                    <a:pt x="2168" y="3136"/>
                  </a:lnTo>
                  <a:lnTo>
                    <a:pt x="2902" y="13244"/>
                  </a:lnTo>
                  <a:lnTo>
                    <a:pt x="3002" y="13777"/>
                  </a:lnTo>
                  <a:lnTo>
                    <a:pt x="3002" y="13777"/>
                  </a:lnTo>
                  <a:lnTo>
                    <a:pt x="2535" y="13510"/>
                  </a:lnTo>
                  <a:lnTo>
                    <a:pt x="467" y="12310"/>
                  </a:lnTo>
                  <a:cubicBezTo>
                    <a:pt x="389" y="12271"/>
                    <a:pt x="317" y="12252"/>
                    <a:pt x="254" y="12252"/>
                  </a:cubicBezTo>
                  <a:cubicBezTo>
                    <a:pt x="101" y="12252"/>
                    <a:pt x="0" y="12364"/>
                    <a:pt x="0" y="12576"/>
                  </a:cubicBezTo>
                  <a:lnTo>
                    <a:pt x="0" y="12777"/>
                  </a:lnTo>
                  <a:cubicBezTo>
                    <a:pt x="0" y="13077"/>
                    <a:pt x="167" y="13377"/>
                    <a:pt x="434" y="13577"/>
                  </a:cubicBezTo>
                  <a:lnTo>
                    <a:pt x="3903" y="15579"/>
                  </a:lnTo>
                  <a:cubicBezTo>
                    <a:pt x="4036" y="15645"/>
                    <a:pt x="4170" y="15679"/>
                    <a:pt x="4337" y="15679"/>
                  </a:cubicBezTo>
                  <a:cubicBezTo>
                    <a:pt x="4503" y="15679"/>
                    <a:pt x="4670" y="15645"/>
                    <a:pt x="4837" y="15579"/>
                  </a:cubicBezTo>
                  <a:lnTo>
                    <a:pt x="12709" y="11009"/>
                  </a:lnTo>
                  <a:cubicBezTo>
                    <a:pt x="12976" y="10842"/>
                    <a:pt x="13143" y="10542"/>
                    <a:pt x="13109" y="10241"/>
                  </a:cubicBezTo>
                  <a:lnTo>
                    <a:pt x="97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3473;p73">
              <a:extLst>
                <a:ext uri="{FF2B5EF4-FFF2-40B4-BE49-F238E27FC236}">
                  <a16:creationId xmlns:a16="http://schemas.microsoft.com/office/drawing/2014/main" id="{4121DA71-D18C-33F3-6F50-D753D8E7E99E}"/>
                </a:ext>
              </a:extLst>
            </p:cNvPr>
            <p:cNvSpPr/>
            <p:nvPr/>
          </p:nvSpPr>
          <p:spPr>
            <a:xfrm>
              <a:off x="7171978" y="2372342"/>
              <a:ext cx="64987" cy="72188"/>
            </a:xfrm>
            <a:custGeom>
              <a:avLst/>
              <a:gdLst/>
              <a:ahLst/>
              <a:cxnLst/>
              <a:rect l="l" t="t" r="r" b="b"/>
              <a:pathLst>
                <a:path w="3236" h="3604" extrusionOk="0">
                  <a:moveTo>
                    <a:pt x="2669" y="0"/>
                  </a:moveTo>
                  <a:lnTo>
                    <a:pt x="0" y="1535"/>
                  </a:lnTo>
                  <a:lnTo>
                    <a:pt x="3236" y="3603"/>
                  </a:lnTo>
                  <a:lnTo>
                    <a:pt x="266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3474;p73">
              <a:extLst>
                <a:ext uri="{FF2B5EF4-FFF2-40B4-BE49-F238E27FC236}">
                  <a16:creationId xmlns:a16="http://schemas.microsoft.com/office/drawing/2014/main" id="{7752EBC0-F636-1957-0853-6EFBBA07FC64}"/>
                </a:ext>
              </a:extLst>
            </p:cNvPr>
            <p:cNvSpPr/>
            <p:nvPr/>
          </p:nvSpPr>
          <p:spPr>
            <a:xfrm>
              <a:off x="7171978" y="2372342"/>
              <a:ext cx="64987" cy="72188"/>
            </a:xfrm>
            <a:custGeom>
              <a:avLst/>
              <a:gdLst/>
              <a:ahLst/>
              <a:cxnLst/>
              <a:rect l="l" t="t" r="r" b="b"/>
              <a:pathLst>
                <a:path w="3236" h="3604" extrusionOk="0">
                  <a:moveTo>
                    <a:pt x="2669" y="0"/>
                  </a:moveTo>
                  <a:lnTo>
                    <a:pt x="0" y="1535"/>
                  </a:lnTo>
                  <a:lnTo>
                    <a:pt x="3236" y="3603"/>
                  </a:lnTo>
                  <a:lnTo>
                    <a:pt x="26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3475;p73">
              <a:extLst>
                <a:ext uri="{FF2B5EF4-FFF2-40B4-BE49-F238E27FC236}">
                  <a16:creationId xmlns:a16="http://schemas.microsoft.com/office/drawing/2014/main" id="{77B53445-71AB-B58A-A584-61774DAC4E87}"/>
                </a:ext>
              </a:extLst>
            </p:cNvPr>
            <p:cNvSpPr/>
            <p:nvPr/>
          </p:nvSpPr>
          <p:spPr>
            <a:xfrm>
              <a:off x="7169287" y="2219994"/>
              <a:ext cx="87118" cy="251917"/>
            </a:xfrm>
            <a:custGeom>
              <a:avLst/>
              <a:gdLst/>
              <a:ahLst/>
              <a:cxnLst/>
              <a:rect l="l" t="t" r="r" b="b"/>
              <a:pathLst>
                <a:path w="4338" h="12577" extrusionOk="0">
                  <a:moveTo>
                    <a:pt x="2169" y="1"/>
                  </a:moveTo>
                  <a:lnTo>
                    <a:pt x="2903" y="10142"/>
                  </a:lnTo>
                  <a:cubicBezTo>
                    <a:pt x="2950" y="10354"/>
                    <a:pt x="2880" y="10466"/>
                    <a:pt x="2741" y="10466"/>
                  </a:cubicBezTo>
                  <a:cubicBezTo>
                    <a:pt x="2683" y="10466"/>
                    <a:pt x="2614" y="10447"/>
                    <a:pt x="2536" y="10408"/>
                  </a:cubicBezTo>
                  <a:lnTo>
                    <a:pt x="468" y="9208"/>
                  </a:lnTo>
                  <a:cubicBezTo>
                    <a:pt x="388" y="9158"/>
                    <a:pt x="315" y="9135"/>
                    <a:pt x="251" y="9135"/>
                  </a:cubicBezTo>
                  <a:cubicBezTo>
                    <a:pt x="100" y="9135"/>
                    <a:pt x="1" y="9264"/>
                    <a:pt x="1" y="9474"/>
                  </a:cubicBezTo>
                  <a:lnTo>
                    <a:pt x="1" y="9641"/>
                  </a:lnTo>
                  <a:cubicBezTo>
                    <a:pt x="1" y="9975"/>
                    <a:pt x="168" y="10275"/>
                    <a:pt x="434" y="10442"/>
                  </a:cubicBezTo>
                  <a:lnTo>
                    <a:pt x="3904" y="12477"/>
                  </a:lnTo>
                  <a:cubicBezTo>
                    <a:pt x="4037" y="12543"/>
                    <a:pt x="4170" y="12577"/>
                    <a:pt x="4337" y="12577"/>
                  </a:cubicBezTo>
                  <a:lnTo>
                    <a:pt x="3270" y="635"/>
                  </a:lnTo>
                  <a:lnTo>
                    <a:pt x="2169"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3476;p73">
              <a:extLst>
                <a:ext uri="{FF2B5EF4-FFF2-40B4-BE49-F238E27FC236}">
                  <a16:creationId xmlns:a16="http://schemas.microsoft.com/office/drawing/2014/main" id="{814F6776-3225-DD97-9219-B8A4FE5A6DC9}"/>
                </a:ext>
              </a:extLst>
            </p:cNvPr>
            <p:cNvSpPr/>
            <p:nvPr/>
          </p:nvSpPr>
          <p:spPr>
            <a:xfrm>
              <a:off x="7169287" y="2219994"/>
              <a:ext cx="87118" cy="251917"/>
            </a:xfrm>
            <a:custGeom>
              <a:avLst/>
              <a:gdLst/>
              <a:ahLst/>
              <a:cxnLst/>
              <a:rect l="l" t="t" r="r" b="b"/>
              <a:pathLst>
                <a:path w="4338" h="12577" extrusionOk="0">
                  <a:moveTo>
                    <a:pt x="2169" y="1"/>
                  </a:moveTo>
                  <a:lnTo>
                    <a:pt x="2903" y="10142"/>
                  </a:lnTo>
                  <a:cubicBezTo>
                    <a:pt x="2950" y="10354"/>
                    <a:pt x="2880" y="10466"/>
                    <a:pt x="2741" y="10466"/>
                  </a:cubicBezTo>
                  <a:cubicBezTo>
                    <a:pt x="2683" y="10466"/>
                    <a:pt x="2614" y="10447"/>
                    <a:pt x="2536" y="10408"/>
                  </a:cubicBezTo>
                  <a:lnTo>
                    <a:pt x="468" y="9208"/>
                  </a:lnTo>
                  <a:cubicBezTo>
                    <a:pt x="388" y="9158"/>
                    <a:pt x="315" y="9135"/>
                    <a:pt x="251" y="9135"/>
                  </a:cubicBezTo>
                  <a:cubicBezTo>
                    <a:pt x="100" y="9135"/>
                    <a:pt x="1" y="9264"/>
                    <a:pt x="1" y="9474"/>
                  </a:cubicBezTo>
                  <a:lnTo>
                    <a:pt x="1" y="9641"/>
                  </a:lnTo>
                  <a:cubicBezTo>
                    <a:pt x="1" y="9975"/>
                    <a:pt x="168" y="10275"/>
                    <a:pt x="434" y="10442"/>
                  </a:cubicBezTo>
                  <a:lnTo>
                    <a:pt x="3904" y="12477"/>
                  </a:lnTo>
                  <a:cubicBezTo>
                    <a:pt x="4037" y="12543"/>
                    <a:pt x="4170" y="12577"/>
                    <a:pt x="4337" y="12577"/>
                  </a:cubicBezTo>
                  <a:lnTo>
                    <a:pt x="3270" y="635"/>
                  </a:lnTo>
                  <a:lnTo>
                    <a:pt x="21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3477;p73">
              <a:extLst>
                <a:ext uri="{FF2B5EF4-FFF2-40B4-BE49-F238E27FC236}">
                  <a16:creationId xmlns:a16="http://schemas.microsoft.com/office/drawing/2014/main" id="{DC093B9D-A78F-7D40-0A57-B8D1BB3CAAFC}"/>
                </a:ext>
              </a:extLst>
            </p:cNvPr>
            <p:cNvSpPr/>
            <p:nvPr/>
          </p:nvSpPr>
          <p:spPr>
            <a:xfrm>
              <a:off x="5216545" y="3499510"/>
              <a:ext cx="693368" cy="398897"/>
            </a:xfrm>
            <a:custGeom>
              <a:avLst/>
              <a:gdLst/>
              <a:ahLst/>
              <a:cxnLst/>
              <a:rect l="l" t="t" r="r" b="b"/>
              <a:pathLst>
                <a:path w="34526" h="19915" extrusionOk="0">
                  <a:moveTo>
                    <a:pt x="16362" y="0"/>
                  </a:moveTo>
                  <a:cubicBezTo>
                    <a:pt x="16221" y="0"/>
                    <a:pt x="16079" y="33"/>
                    <a:pt x="15945" y="100"/>
                  </a:cubicBezTo>
                  <a:lnTo>
                    <a:pt x="1" y="9307"/>
                  </a:lnTo>
                  <a:lnTo>
                    <a:pt x="18414" y="19914"/>
                  </a:lnTo>
                  <a:lnTo>
                    <a:pt x="34359" y="10708"/>
                  </a:lnTo>
                  <a:cubicBezTo>
                    <a:pt x="34459" y="10674"/>
                    <a:pt x="34525" y="10574"/>
                    <a:pt x="34525" y="10474"/>
                  </a:cubicBezTo>
                  <a:lnTo>
                    <a:pt x="34525" y="10107"/>
                  </a:lnTo>
                  <a:lnTo>
                    <a:pt x="16779" y="100"/>
                  </a:lnTo>
                  <a:cubicBezTo>
                    <a:pt x="16646" y="33"/>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3478;p73">
              <a:extLst>
                <a:ext uri="{FF2B5EF4-FFF2-40B4-BE49-F238E27FC236}">
                  <a16:creationId xmlns:a16="http://schemas.microsoft.com/office/drawing/2014/main" id="{EF5EF526-15D7-244B-E061-046EDA802742}"/>
                </a:ext>
              </a:extLst>
            </p:cNvPr>
            <p:cNvSpPr/>
            <p:nvPr/>
          </p:nvSpPr>
          <p:spPr>
            <a:xfrm>
              <a:off x="5216545" y="3499510"/>
              <a:ext cx="693368" cy="398897"/>
            </a:xfrm>
            <a:custGeom>
              <a:avLst/>
              <a:gdLst/>
              <a:ahLst/>
              <a:cxnLst/>
              <a:rect l="l" t="t" r="r" b="b"/>
              <a:pathLst>
                <a:path w="34526" h="19915" extrusionOk="0">
                  <a:moveTo>
                    <a:pt x="16362" y="0"/>
                  </a:moveTo>
                  <a:cubicBezTo>
                    <a:pt x="16221" y="0"/>
                    <a:pt x="16079" y="33"/>
                    <a:pt x="15945" y="100"/>
                  </a:cubicBezTo>
                  <a:lnTo>
                    <a:pt x="1" y="9307"/>
                  </a:lnTo>
                  <a:lnTo>
                    <a:pt x="18414" y="19914"/>
                  </a:lnTo>
                  <a:lnTo>
                    <a:pt x="34359" y="10708"/>
                  </a:lnTo>
                  <a:cubicBezTo>
                    <a:pt x="34459" y="10674"/>
                    <a:pt x="34525" y="10574"/>
                    <a:pt x="34525" y="10474"/>
                  </a:cubicBezTo>
                  <a:lnTo>
                    <a:pt x="34525" y="10107"/>
                  </a:lnTo>
                  <a:lnTo>
                    <a:pt x="16779" y="100"/>
                  </a:lnTo>
                  <a:cubicBezTo>
                    <a:pt x="16646" y="33"/>
                    <a:pt x="16504" y="0"/>
                    <a:pt x="163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3479;p73">
              <a:extLst>
                <a:ext uri="{FF2B5EF4-FFF2-40B4-BE49-F238E27FC236}">
                  <a16:creationId xmlns:a16="http://schemas.microsoft.com/office/drawing/2014/main" id="{32202AE0-CE34-7504-821D-C4C519E5D56B}"/>
                </a:ext>
              </a:extLst>
            </p:cNvPr>
            <p:cNvSpPr/>
            <p:nvPr/>
          </p:nvSpPr>
          <p:spPr>
            <a:xfrm>
              <a:off x="5216545" y="3492159"/>
              <a:ext cx="694714" cy="398897"/>
            </a:xfrm>
            <a:custGeom>
              <a:avLst/>
              <a:gdLst/>
              <a:ahLst/>
              <a:cxnLst/>
              <a:rect l="l" t="t" r="r" b="b"/>
              <a:pathLst>
                <a:path w="34593" h="19915" extrusionOk="0">
                  <a:moveTo>
                    <a:pt x="16362" y="0"/>
                  </a:moveTo>
                  <a:cubicBezTo>
                    <a:pt x="16221" y="0"/>
                    <a:pt x="16079" y="33"/>
                    <a:pt x="15945" y="100"/>
                  </a:cubicBezTo>
                  <a:lnTo>
                    <a:pt x="1" y="9307"/>
                  </a:lnTo>
                  <a:lnTo>
                    <a:pt x="18414" y="19914"/>
                  </a:lnTo>
                  <a:lnTo>
                    <a:pt x="34359" y="10708"/>
                  </a:lnTo>
                  <a:cubicBezTo>
                    <a:pt x="34592" y="10574"/>
                    <a:pt x="34592" y="10374"/>
                    <a:pt x="34359" y="10241"/>
                  </a:cubicBezTo>
                  <a:lnTo>
                    <a:pt x="16779" y="100"/>
                  </a:lnTo>
                  <a:cubicBezTo>
                    <a:pt x="16646" y="33"/>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3480;p73">
              <a:extLst>
                <a:ext uri="{FF2B5EF4-FFF2-40B4-BE49-F238E27FC236}">
                  <a16:creationId xmlns:a16="http://schemas.microsoft.com/office/drawing/2014/main" id="{1A45D7C2-C7F6-E54B-57A2-81CE429EC8DC}"/>
                </a:ext>
              </a:extLst>
            </p:cNvPr>
            <p:cNvSpPr/>
            <p:nvPr/>
          </p:nvSpPr>
          <p:spPr>
            <a:xfrm>
              <a:off x="5216545" y="3492159"/>
              <a:ext cx="694714" cy="398897"/>
            </a:xfrm>
            <a:custGeom>
              <a:avLst/>
              <a:gdLst/>
              <a:ahLst/>
              <a:cxnLst/>
              <a:rect l="l" t="t" r="r" b="b"/>
              <a:pathLst>
                <a:path w="34593" h="19915" extrusionOk="0">
                  <a:moveTo>
                    <a:pt x="16362" y="0"/>
                  </a:moveTo>
                  <a:cubicBezTo>
                    <a:pt x="16221" y="0"/>
                    <a:pt x="16079" y="33"/>
                    <a:pt x="15945" y="100"/>
                  </a:cubicBezTo>
                  <a:lnTo>
                    <a:pt x="1" y="9307"/>
                  </a:lnTo>
                  <a:lnTo>
                    <a:pt x="18414" y="19914"/>
                  </a:lnTo>
                  <a:lnTo>
                    <a:pt x="34359" y="10708"/>
                  </a:lnTo>
                  <a:cubicBezTo>
                    <a:pt x="34592" y="10574"/>
                    <a:pt x="34592" y="10374"/>
                    <a:pt x="34359" y="10241"/>
                  </a:cubicBezTo>
                  <a:lnTo>
                    <a:pt x="16779" y="100"/>
                  </a:lnTo>
                  <a:cubicBezTo>
                    <a:pt x="16646" y="33"/>
                    <a:pt x="16504" y="0"/>
                    <a:pt x="163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3481;p73">
              <a:extLst>
                <a:ext uri="{FF2B5EF4-FFF2-40B4-BE49-F238E27FC236}">
                  <a16:creationId xmlns:a16="http://schemas.microsoft.com/office/drawing/2014/main" id="{3BD9DD9B-47B1-0926-2802-2EA62B7EE75D}"/>
                </a:ext>
              </a:extLst>
            </p:cNvPr>
            <p:cNvSpPr/>
            <p:nvPr/>
          </p:nvSpPr>
          <p:spPr>
            <a:xfrm>
              <a:off x="5256068" y="3491658"/>
              <a:ext cx="645130" cy="371997"/>
            </a:xfrm>
            <a:custGeom>
              <a:avLst/>
              <a:gdLst/>
              <a:ahLst/>
              <a:cxnLst/>
              <a:rect l="l" t="t" r="r" b="b"/>
              <a:pathLst>
                <a:path w="32124" h="18572" extrusionOk="0">
                  <a:moveTo>
                    <a:pt x="13940" y="0"/>
                  </a:moveTo>
                  <a:cubicBezTo>
                    <a:pt x="13794" y="0"/>
                    <a:pt x="13644" y="42"/>
                    <a:pt x="13510" y="125"/>
                  </a:cubicBezTo>
                  <a:lnTo>
                    <a:pt x="1702" y="6930"/>
                  </a:lnTo>
                  <a:lnTo>
                    <a:pt x="1" y="5929"/>
                  </a:lnTo>
                  <a:lnTo>
                    <a:pt x="1" y="7931"/>
                  </a:lnTo>
                  <a:lnTo>
                    <a:pt x="18414" y="18572"/>
                  </a:lnTo>
                  <a:lnTo>
                    <a:pt x="31924" y="10733"/>
                  </a:lnTo>
                  <a:cubicBezTo>
                    <a:pt x="32057" y="10666"/>
                    <a:pt x="32124" y="10533"/>
                    <a:pt x="32090" y="10399"/>
                  </a:cubicBezTo>
                  <a:lnTo>
                    <a:pt x="32090" y="8565"/>
                  </a:lnTo>
                  <a:lnTo>
                    <a:pt x="30556" y="9465"/>
                  </a:lnTo>
                  <a:lnTo>
                    <a:pt x="14344" y="125"/>
                  </a:lnTo>
                  <a:cubicBezTo>
                    <a:pt x="14228" y="42"/>
                    <a:pt x="14086" y="0"/>
                    <a:pt x="1394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3482;p73">
              <a:extLst>
                <a:ext uri="{FF2B5EF4-FFF2-40B4-BE49-F238E27FC236}">
                  <a16:creationId xmlns:a16="http://schemas.microsoft.com/office/drawing/2014/main" id="{74EC0B98-1355-3A15-B88E-AB3474DA35CE}"/>
                </a:ext>
              </a:extLst>
            </p:cNvPr>
            <p:cNvSpPr/>
            <p:nvPr/>
          </p:nvSpPr>
          <p:spPr>
            <a:xfrm>
              <a:off x="5256068" y="3452059"/>
              <a:ext cx="645813" cy="370835"/>
            </a:xfrm>
            <a:custGeom>
              <a:avLst/>
              <a:gdLst/>
              <a:ahLst/>
              <a:cxnLst/>
              <a:rect l="l" t="t" r="r" b="b"/>
              <a:pathLst>
                <a:path w="32158" h="18514" extrusionOk="0">
                  <a:moveTo>
                    <a:pt x="13927" y="1"/>
                  </a:moveTo>
                  <a:cubicBezTo>
                    <a:pt x="13786" y="1"/>
                    <a:pt x="13644" y="34"/>
                    <a:pt x="13510" y="101"/>
                  </a:cubicBezTo>
                  <a:lnTo>
                    <a:pt x="1" y="7906"/>
                  </a:lnTo>
                  <a:lnTo>
                    <a:pt x="18414" y="18514"/>
                  </a:lnTo>
                  <a:lnTo>
                    <a:pt x="31924" y="10708"/>
                  </a:lnTo>
                  <a:cubicBezTo>
                    <a:pt x="32157" y="10642"/>
                    <a:pt x="32157" y="10308"/>
                    <a:pt x="31924" y="10241"/>
                  </a:cubicBezTo>
                  <a:lnTo>
                    <a:pt x="14344" y="101"/>
                  </a:lnTo>
                  <a:cubicBezTo>
                    <a:pt x="14211" y="34"/>
                    <a:pt x="14069" y="1"/>
                    <a:pt x="1392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3483;p73">
              <a:extLst>
                <a:ext uri="{FF2B5EF4-FFF2-40B4-BE49-F238E27FC236}">
                  <a16:creationId xmlns:a16="http://schemas.microsoft.com/office/drawing/2014/main" id="{F7254C8D-6F19-1667-7B94-696FC3170671}"/>
                </a:ext>
              </a:extLst>
            </p:cNvPr>
            <p:cNvSpPr/>
            <p:nvPr/>
          </p:nvSpPr>
          <p:spPr>
            <a:xfrm>
              <a:off x="5256068" y="3610416"/>
              <a:ext cx="369799" cy="252578"/>
            </a:xfrm>
            <a:custGeom>
              <a:avLst/>
              <a:gdLst/>
              <a:ahLst/>
              <a:cxnLst/>
              <a:rect l="l" t="t" r="r" b="b"/>
              <a:pathLst>
                <a:path w="18414" h="12610" extrusionOk="0">
                  <a:moveTo>
                    <a:pt x="1" y="0"/>
                  </a:moveTo>
                  <a:lnTo>
                    <a:pt x="1" y="2002"/>
                  </a:lnTo>
                  <a:lnTo>
                    <a:pt x="18414" y="12609"/>
                  </a:lnTo>
                  <a:lnTo>
                    <a:pt x="18414" y="10608"/>
                  </a:lnTo>
                  <a:lnTo>
                    <a:pt x="1"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3484;p73">
              <a:extLst>
                <a:ext uri="{FF2B5EF4-FFF2-40B4-BE49-F238E27FC236}">
                  <a16:creationId xmlns:a16="http://schemas.microsoft.com/office/drawing/2014/main" id="{78D799D8-BBA6-7E51-6C8D-20D7815AA81E}"/>
                </a:ext>
              </a:extLst>
            </p:cNvPr>
            <p:cNvSpPr/>
            <p:nvPr/>
          </p:nvSpPr>
          <p:spPr>
            <a:xfrm>
              <a:off x="5618476" y="3801222"/>
              <a:ext cx="14761" cy="7651"/>
            </a:xfrm>
            <a:custGeom>
              <a:avLst/>
              <a:gdLst/>
              <a:ahLst/>
              <a:cxnLst/>
              <a:rect l="l" t="t" r="r" b="b"/>
              <a:pathLst>
                <a:path w="735" h="382" extrusionOk="0">
                  <a:moveTo>
                    <a:pt x="281" y="1"/>
                  </a:moveTo>
                  <a:cubicBezTo>
                    <a:pt x="212" y="1"/>
                    <a:pt x="148" y="24"/>
                    <a:pt x="101" y="48"/>
                  </a:cubicBezTo>
                  <a:cubicBezTo>
                    <a:pt x="101" y="48"/>
                    <a:pt x="101" y="81"/>
                    <a:pt x="101" y="81"/>
                  </a:cubicBezTo>
                  <a:cubicBezTo>
                    <a:pt x="1" y="148"/>
                    <a:pt x="1" y="248"/>
                    <a:pt x="134" y="315"/>
                  </a:cubicBezTo>
                  <a:cubicBezTo>
                    <a:pt x="168" y="348"/>
                    <a:pt x="234" y="348"/>
                    <a:pt x="301" y="381"/>
                  </a:cubicBezTo>
                  <a:lnTo>
                    <a:pt x="535" y="381"/>
                  </a:lnTo>
                  <a:cubicBezTo>
                    <a:pt x="568" y="381"/>
                    <a:pt x="601" y="348"/>
                    <a:pt x="601" y="348"/>
                  </a:cubicBezTo>
                  <a:cubicBezTo>
                    <a:pt x="735" y="281"/>
                    <a:pt x="735" y="148"/>
                    <a:pt x="568" y="81"/>
                  </a:cubicBezTo>
                  <a:cubicBezTo>
                    <a:pt x="501" y="48"/>
                    <a:pt x="435" y="15"/>
                    <a:pt x="368" y="15"/>
                  </a:cubicBezTo>
                  <a:cubicBezTo>
                    <a:pt x="339" y="5"/>
                    <a:pt x="309" y="1"/>
                    <a:pt x="2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3485;p73">
              <a:extLst>
                <a:ext uri="{FF2B5EF4-FFF2-40B4-BE49-F238E27FC236}">
                  <a16:creationId xmlns:a16="http://schemas.microsoft.com/office/drawing/2014/main" id="{6831F186-04D3-1A95-D0D1-387364F4B67C}"/>
                </a:ext>
              </a:extLst>
            </p:cNvPr>
            <p:cNvSpPr/>
            <p:nvPr/>
          </p:nvSpPr>
          <p:spPr>
            <a:xfrm>
              <a:off x="5578954" y="3796034"/>
              <a:ext cx="50266" cy="62273"/>
            </a:xfrm>
            <a:custGeom>
              <a:avLst/>
              <a:gdLst/>
              <a:ahLst/>
              <a:cxnLst/>
              <a:rect l="l" t="t" r="r" b="b"/>
              <a:pathLst>
                <a:path w="2503" h="3109" extrusionOk="0">
                  <a:moveTo>
                    <a:pt x="1823" y="0"/>
                  </a:moveTo>
                  <a:cubicBezTo>
                    <a:pt x="1794" y="0"/>
                    <a:pt x="1765" y="2"/>
                    <a:pt x="1735" y="7"/>
                  </a:cubicBezTo>
                  <a:cubicBezTo>
                    <a:pt x="1535" y="7"/>
                    <a:pt x="1335" y="40"/>
                    <a:pt x="1168" y="173"/>
                  </a:cubicBezTo>
                  <a:cubicBezTo>
                    <a:pt x="501" y="607"/>
                    <a:pt x="68" y="1341"/>
                    <a:pt x="34" y="2142"/>
                  </a:cubicBezTo>
                  <a:cubicBezTo>
                    <a:pt x="1" y="2375"/>
                    <a:pt x="68" y="2609"/>
                    <a:pt x="234" y="2809"/>
                  </a:cubicBezTo>
                  <a:cubicBezTo>
                    <a:pt x="368" y="3009"/>
                    <a:pt x="601" y="3109"/>
                    <a:pt x="835" y="3109"/>
                  </a:cubicBezTo>
                  <a:cubicBezTo>
                    <a:pt x="1035" y="3109"/>
                    <a:pt x="1235" y="3042"/>
                    <a:pt x="1402" y="2942"/>
                  </a:cubicBezTo>
                  <a:cubicBezTo>
                    <a:pt x="1435" y="2909"/>
                    <a:pt x="1469" y="2875"/>
                    <a:pt x="1502" y="2875"/>
                  </a:cubicBezTo>
                  <a:lnTo>
                    <a:pt x="1268" y="2742"/>
                  </a:lnTo>
                  <a:cubicBezTo>
                    <a:pt x="1111" y="2826"/>
                    <a:pt x="963" y="2865"/>
                    <a:pt x="832" y="2865"/>
                  </a:cubicBezTo>
                  <a:cubicBezTo>
                    <a:pt x="494" y="2865"/>
                    <a:pt x="268" y="2599"/>
                    <a:pt x="268" y="2142"/>
                  </a:cubicBezTo>
                  <a:cubicBezTo>
                    <a:pt x="301" y="1408"/>
                    <a:pt x="668" y="774"/>
                    <a:pt x="1268" y="374"/>
                  </a:cubicBezTo>
                  <a:cubicBezTo>
                    <a:pt x="1397" y="282"/>
                    <a:pt x="1545" y="231"/>
                    <a:pt x="1692" y="231"/>
                  </a:cubicBezTo>
                  <a:cubicBezTo>
                    <a:pt x="1812" y="231"/>
                    <a:pt x="1930" y="265"/>
                    <a:pt x="2036" y="340"/>
                  </a:cubicBezTo>
                  <a:cubicBezTo>
                    <a:pt x="2136" y="407"/>
                    <a:pt x="2236" y="507"/>
                    <a:pt x="2269" y="640"/>
                  </a:cubicBezTo>
                  <a:lnTo>
                    <a:pt x="2503" y="640"/>
                  </a:lnTo>
                  <a:cubicBezTo>
                    <a:pt x="2469" y="507"/>
                    <a:pt x="2403" y="374"/>
                    <a:pt x="2336" y="274"/>
                  </a:cubicBezTo>
                  <a:cubicBezTo>
                    <a:pt x="2190" y="99"/>
                    <a:pt x="2019" y="0"/>
                    <a:pt x="18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3486;p73">
              <a:extLst>
                <a:ext uri="{FF2B5EF4-FFF2-40B4-BE49-F238E27FC236}">
                  <a16:creationId xmlns:a16="http://schemas.microsoft.com/office/drawing/2014/main" id="{20F86C38-B8AE-1C71-CAFB-113C653D5593}"/>
                </a:ext>
              </a:extLst>
            </p:cNvPr>
            <p:cNvSpPr/>
            <p:nvPr/>
          </p:nvSpPr>
          <p:spPr>
            <a:xfrm>
              <a:off x="5591024" y="3646490"/>
              <a:ext cx="318890" cy="162383"/>
            </a:xfrm>
            <a:custGeom>
              <a:avLst/>
              <a:gdLst/>
              <a:ahLst/>
              <a:cxnLst/>
              <a:rect l="l" t="t" r="r" b="b"/>
              <a:pathLst>
                <a:path w="15879" h="8107" extrusionOk="0">
                  <a:moveTo>
                    <a:pt x="15878" y="1"/>
                  </a:moveTo>
                  <a:lnTo>
                    <a:pt x="0" y="7740"/>
                  </a:lnTo>
                  <a:lnTo>
                    <a:pt x="0" y="8106"/>
                  </a:lnTo>
                  <a:lnTo>
                    <a:pt x="15678" y="601"/>
                  </a:lnTo>
                  <a:cubicBezTo>
                    <a:pt x="15812" y="534"/>
                    <a:pt x="15878" y="401"/>
                    <a:pt x="15878" y="234"/>
                  </a:cubicBezTo>
                  <a:lnTo>
                    <a:pt x="1587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3487;p73">
              <a:extLst>
                <a:ext uri="{FF2B5EF4-FFF2-40B4-BE49-F238E27FC236}">
                  <a16:creationId xmlns:a16="http://schemas.microsoft.com/office/drawing/2014/main" id="{A6A43998-7D74-3B3F-0085-E12DAD767390}"/>
                </a:ext>
              </a:extLst>
            </p:cNvPr>
            <p:cNvSpPr/>
            <p:nvPr/>
          </p:nvSpPr>
          <p:spPr>
            <a:xfrm>
              <a:off x="5591024" y="3646490"/>
              <a:ext cx="318890" cy="162383"/>
            </a:xfrm>
            <a:custGeom>
              <a:avLst/>
              <a:gdLst/>
              <a:ahLst/>
              <a:cxnLst/>
              <a:rect l="l" t="t" r="r" b="b"/>
              <a:pathLst>
                <a:path w="15879" h="8107" extrusionOk="0">
                  <a:moveTo>
                    <a:pt x="15878" y="1"/>
                  </a:moveTo>
                  <a:lnTo>
                    <a:pt x="0" y="7740"/>
                  </a:lnTo>
                  <a:lnTo>
                    <a:pt x="0" y="8106"/>
                  </a:lnTo>
                  <a:lnTo>
                    <a:pt x="15678" y="601"/>
                  </a:lnTo>
                  <a:cubicBezTo>
                    <a:pt x="15812" y="534"/>
                    <a:pt x="15878" y="401"/>
                    <a:pt x="15878" y="234"/>
                  </a:cubicBezTo>
                  <a:lnTo>
                    <a:pt x="158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3488;p73">
              <a:extLst>
                <a:ext uri="{FF2B5EF4-FFF2-40B4-BE49-F238E27FC236}">
                  <a16:creationId xmlns:a16="http://schemas.microsoft.com/office/drawing/2014/main" id="{8268D988-A0B2-959B-3765-E77421F050CA}"/>
                </a:ext>
              </a:extLst>
            </p:cNvPr>
            <p:cNvSpPr/>
            <p:nvPr/>
          </p:nvSpPr>
          <p:spPr>
            <a:xfrm>
              <a:off x="5216545" y="3435354"/>
              <a:ext cx="694714" cy="368832"/>
            </a:xfrm>
            <a:custGeom>
              <a:avLst/>
              <a:gdLst/>
              <a:ahLst/>
              <a:cxnLst/>
              <a:rect l="l" t="t" r="r" b="b"/>
              <a:pathLst>
                <a:path w="34593" h="18414" extrusionOk="0">
                  <a:moveTo>
                    <a:pt x="16362" y="1"/>
                  </a:moveTo>
                  <a:cubicBezTo>
                    <a:pt x="16221" y="1"/>
                    <a:pt x="16079" y="34"/>
                    <a:pt x="15945" y="101"/>
                  </a:cubicBezTo>
                  <a:lnTo>
                    <a:pt x="1" y="7773"/>
                  </a:lnTo>
                  <a:lnTo>
                    <a:pt x="18414" y="18414"/>
                  </a:lnTo>
                  <a:lnTo>
                    <a:pt x="34359" y="10742"/>
                  </a:lnTo>
                  <a:cubicBezTo>
                    <a:pt x="34592" y="10675"/>
                    <a:pt x="34592" y="10341"/>
                    <a:pt x="34359" y="10275"/>
                  </a:cubicBezTo>
                  <a:lnTo>
                    <a:pt x="16779" y="101"/>
                  </a:lnTo>
                  <a:cubicBezTo>
                    <a:pt x="16646" y="34"/>
                    <a:pt x="16504" y="1"/>
                    <a:pt x="163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3489;p73">
              <a:extLst>
                <a:ext uri="{FF2B5EF4-FFF2-40B4-BE49-F238E27FC236}">
                  <a16:creationId xmlns:a16="http://schemas.microsoft.com/office/drawing/2014/main" id="{CFA6A9E4-91E3-19FF-CF43-690C16109EA6}"/>
                </a:ext>
              </a:extLst>
            </p:cNvPr>
            <p:cNvSpPr/>
            <p:nvPr/>
          </p:nvSpPr>
          <p:spPr>
            <a:xfrm>
              <a:off x="5216545" y="3591027"/>
              <a:ext cx="369799" cy="307380"/>
            </a:xfrm>
            <a:custGeom>
              <a:avLst/>
              <a:gdLst/>
              <a:ahLst/>
              <a:cxnLst/>
              <a:rect l="l" t="t" r="r" b="b"/>
              <a:pathLst>
                <a:path w="18414" h="15346" extrusionOk="0">
                  <a:moveTo>
                    <a:pt x="1" y="1"/>
                  </a:moveTo>
                  <a:lnTo>
                    <a:pt x="1" y="4738"/>
                  </a:lnTo>
                  <a:lnTo>
                    <a:pt x="18414" y="15345"/>
                  </a:lnTo>
                  <a:lnTo>
                    <a:pt x="18414" y="10642"/>
                  </a:lnTo>
                  <a:lnTo>
                    <a:pt x="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3490;p73">
              <a:extLst>
                <a:ext uri="{FF2B5EF4-FFF2-40B4-BE49-F238E27FC236}">
                  <a16:creationId xmlns:a16="http://schemas.microsoft.com/office/drawing/2014/main" id="{7C34C955-029E-2DFB-71FB-2EC0F474054E}"/>
                </a:ext>
              </a:extLst>
            </p:cNvPr>
            <p:cNvSpPr/>
            <p:nvPr/>
          </p:nvSpPr>
          <p:spPr>
            <a:xfrm>
              <a:off x="5216545" y="3591027"/>
              <a:ext cx="369799" cy="307380"/>
            </a:xfrm>
            <a:custGeom>
              <a:avLst/>
              <a:gdLst/>
              <a:ahLst/>
              <a:cxnLst/>
              <a:rect l="l" t="t" r="r" b="b"/>
              <a:pathLst>
                <a:path w="18414" h="15346" extrusionOk="0">
                  <a:moveTo>
                    <a:pt x="1" y="1"/>
                  </a:moveTo>
                  <a:lnTo>
                    <a:pt x="1" y="4738"/>
                  </a:lnTo>
                  <a:lnTo>
                    <a:pt x="18414" y="15345"/>
                  </a:lnTo>
                  <a:lnTo>
                    <a:pt x="18414" y="10642"/>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3491;p73">
              <a:extLst>
                <a:ext uri="{FF2B5EF4-FFF2-40B4-BE49-F238E27FC236}">
                  <a16:creationId xmlns:a16="http://schemas.microsoft.com/office/drawing/2014/main" id="{0D87536E-0179-9FC4-29AE-2BDBD1D76605}"/>
                </a:ext>
              </a:extLst>
            </p:cNvPr>
            <p:cNvSpPr/>
            <p:nvPr/>
          </p:nvSpPr>
          <p:spPr>
            <a:xfrm>
              <a:off x="5479144" y="3775443"/>
              <a:ext cx="50929" cy="62153"/>
            </a:xfrm>
            <a:custGeom>
              <a:avLst/>
              <a:gdLst/>
              <a:ahLst/>
              <a:cxnLst/>
              <a:rect l="l" t="t" r="r" b="b"/>
              <a:pathLst>
                <a:path w="2536" h="3103" extrusionOk="0">
                  <a:moveTo>
                    <a:pt x="801" y="1"/>
                  </a:moveTo>
                  <a:cubicBezTo>
                    <a:pt x="334" y="1"/>
                    <a:pt x="1" y="368"/>
                    <a:pt x="1" y="968"/>
                  </a:cubicBezTo>
                  <a:cubicBezTo>
                    <a:pt x="34" y="1769"/>
                    <a:pt x="468" y="2502"/>
                    <a:pt x="1135" y="2936"/>
                  </a:cubicBezTo>
                  <a:cubicBezTo>
                    <a:pt x="1302" y="3036"/>
                    <a:pt x="1502" y="3103"/>
                    <a:pt x="1702" y="3103"/>
                  </a:cubicBezTo>
                  <a:cubicBezTo>
                    <a:pt x="1935" y="3103"/>
                    <a:pt x="2169" y="3003"/>
                    <a:pt x="2302" y="2836"/>
                  </a:cubicBezTo>
                  <a:cubicBezTo>
                    <a:pt x="2436" y="2636"/>
                    <a:pt x="2536" y="2402"/>
                    <a:pt x="2502" y="2135"/>
                  </a:cubicBezTo>
                  <a:cubicBezTo>
                    <a:pt x="2469" y="1335"/>
                    <a:pt x="2035" y="601"/>
                    <a:pt x="1368" y="167"/>
                  </a:cubicBezTo>
                  <a:cubicBezTo>
                    <a:pt x="1202" y="67"/>
                    <a:pt x="1001" y="1"/>
                    <a:pt x="8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3492;p73">
              <a:extLst>
                <a:ext uri="{FF2B5EF4-FFF2-40B4-BE49-F238E27FC236}">
                  <a16:creationId xmlns:a16="http://schemas.microsoft.com/office/drawing/2014/main" id="{A8D04A02-D6DA-73C2-F083-8ABE93F671DF}"/>
                </a:ext>
              </a:extLst>
            </p:cNvPr>
            <p:cNvSpPr/>
            <p:nvPr/>
          </p:nvSpPr>
          <p:spPr>
            <a:xfrm>
              <a:off x="5483843" y="3779910"/>
              <a:ext cx="40868" cy="53220"/>
            </a:xfrm>
            <a:custGeom>
              <a:avLst/>
              <a:gdLst/>
              <a:ahLst/>
              <a:cxnLst/>
              <a:rect l="l" t="t" r="r" b="b"/>
              <a:pathLst>
                <a:path w="2035" h="2657" extrusionOk="0">
                  <a:moveTo>
                    <a:pt x="572" y="1"/>
                  </a:moveTo>
                  <a:cubicBezTo>
                    <a:pt x="234" y="1"/>
                    <a:pt x="0" y="273"/>
                    <a:pt x="0" y="745"/>
                  </a:cubicBezTo>
                  <a:cubicBezTo>
                    <a:pt x="34" y="1445"/>
                    <a:pt x="400" y="2113"/>
                    <a:pt x="1034" y="2513"/>
                  </a:cubicBezTo>
                  <a:cubicBezTo>
                    <a:pt x="1200" y="2610"/>
                    <a:pt x="1354" y="2656"/>
                    <a:pt x="1489" y="2656"/>
                  </a:cubicBezTo>
                  <a:cubicBezTo>
                    <a:pt x="1818" y="2656"/>
                    <a:pt x="2035" y="2385"/>
                    <a:pt x="2035" y="1912"/>
                  </a:cubicBezTo>
                  <a:cubicBezTo>
                    <a:pt x="2002" y="1212"/>
                    <a:pt x="1635" y="545"/>
                    <a:pt x="1034" y="145"/>
                  </a:cubicBezTo>
                  <a:cubicBezTo>
                    <a:pt x="869" y="47"/>
                    <a:pt x="712" y="1"/>
                    <a:pt x="57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3493;p73">
              <a:extLst>
                <a:ext uri="{FF2B5EF4-FFF2-40B4-BE49-F238E27FC236}">
                  <a16:creationId xmlns:a16="http://schemas.microsoft.com/office/drawing/2014/main" id="{02EB78D1-BFB0-E76C-708B-48BB7ED8E059}"/>
                </a:ext>
              </a:extLst>
            </p:cNvPr>
            <p:cNvSpPr/>
            <p:nvPr/>
          </p:nvSpPr>
          <p:spPr>
            <a:xfrm>
              <a:off x="5245364" y="3636295"/>
              <a:ext cx="205002" cy="157696"/>
            </a:xfrm>
            <a:custGeom>
              <a:avLst/>
              <a:gdLst/>
              <a:ahLst/>
              <a:cxnLst/>
              <a:rect l="l" t="t" r="r" b="b"/>
              <a:pathLst>
                <a:path w="10208" h="7873" extrusionOk="0">
                  <a:moveTo>
                    <a:pt x="618" y="1"/>
                  </a:moveTo>
                  <a:cubicBezTo>
                    <a:pt x="254" y="1"/>
                    <a:pt x="0" y="287"/>
                    <a:pt x="0" y="810"/>
                  </a:cubicBezTo>
                  <a:lnTo>
                    <a:pt x="0" y="1177"/>
                  </a:lnTo>
                  <a:cubicBezTo>
                    <a:pt x="33" y="1944"/>
                    <a:pt x="434" y="2678"/>
                    <a:pt x="1101" y="3111"/>
                  </a:cubicBezTo>
                  <a:lnTo>
                    <a:pt x="9073" y="7715"/>
                  </a:lnTo>
                  <a:cubicBezTo>
                    <a:pt x="9258" y="7822"/>
                    <a:pt x="9432" y="7872"/>
                    <a:pt x="9585" y="7872"/>
                  </a:cubicBezTo>
                  <a:cubicBezTo>
                    <a:pt x="9957" y="7872"/>
                    <a:pt x="10207" y="7577"/>
                    <a:pt x="10207" y="7081"/>
                  </a:cubicBezTo>
                  <a:lnTo>
                    <a:pt x="10207" y="6714"/>
                  </a:lnTo>
                  <a:cubicBezTo>
                    <a:pt x="10174" y="5914"/>
                    <a:pt x="9740" y="5213"/>
                    <a:pt x="9073" y="4779"/>
                  </a:cubicBezTo>
                  <a:lnTo>
                    <a:pt x="1101" y="143"/>
                  </a:lnTo>
                  <a:cubicBezTo>
                    <a:pt x="929" y="47"/>
                    <a:pt x="764" y="1"/>
                    <a:pt x="61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3494;p73">
              <a:extLst>
                <a:ext uri="{FF2B5EF4-FFF2-40B4-BE49-F238E27FC236}">
                  <a16:creationId xmlns:a16="http://schemas.microsoft.com/office/drawing/2014/main" id="{06966BDB-C0B2-BA7B-418A-333E6E6B0052}"/>
                </a:ext>
              </a:extLst>
            </p:cNvPr>
            <p:cNvSpPr/>
            <p:nvPr/>
          </p:nvSpPr>
          <p:spPr>
            <a:xfrm>
              <a:off x="5586324" y="3801502"/>
              <a:ext cx="5382" cy="96905"/>
            </a:xfrm>
            <a:custGeom>
              <a:avLst/>
              <a:gdLst/>
              <a:ahLst/>
              <a:cxnLst/>
              <a:rect l="l" t="t" r="r" b="b"/>
              <a:pathLst>
                <a:path w="268" h="4838" extrusionOk="0">
                  <a:moveTo>
                    <a:pt x="268" y="1"/>
                  </a:moveTo>
                  <a:lnTo>
                    <a:pt x="1" y="134"/>
                  </a:lnTo>
                  <a:lnTo>
                    <a:pt x="1" y="4837"/>
                  </a:lnTo>
                  <a:lnTo>
                    <a:pt x="268" y="4704"/>
                  </a:lnTo>
                  <a:lnTo>
                    <a:pt x="2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3495;p73">
              <a:extLst>
                <a:ext uri="{FF2B5EF4-FFF2-40B4-BE49-F238E27FC236}">
                  <a16:creationId xmlns:a16="http://schemas.microsoft.com/office/drawing/2014/main" id="{81B30636-E381-F675-A0DD-4A459F026425}"/>
                </a:ext>
              </a:extLst>
            </p:cNvPr>
            <p:cNvSpPr/>
            <p:nvPr/>
          </p:nvSpPr>
          <p:spPr>
            <a:xfrm>
              <a:off x="5586324" y="3801502"/>
              <a:ext cx="5382" cy="96905"/>
            </a:xfrm>
            <a:custGeom>
              <a:avLst/>
              <a:gdLst/>
              <a:ahLst/>
              <a:cxnLst/>
              <a:rect l="l" t="t" r="r" b="b"/>
              <a:pathLst>
                <a:path w="268" h="4838" extrusionOk="0">
                  <a:moveTo>
                    <a:pt x="268" y="1"/>
                  </a:moveTo>
                  <a:lnTo>
                    <a:pt x="1" y="134"/>
                  </a:lnTo>
                  <a:lnTo>
                    <a:pt x="1" y="4837"/>
                  </a:lnTo>
                  <a:lnTo>
                    <a:pt x="268" y="4704"/>
                  </a:lnTo>
                  <a:lnTo>
                    <a:pt x="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3496;p73">
              <a:extLst>
                <a:ext uri="{FF2B5EF4-FFF2-40B4-BE49-F238E27FC236}">
                  <a16:creationId xmlns:a16="http://schemas.microsoft.com/office/drawing/2014/main" id="{DB83531B-1FDC-FBB0-DDE1-C39A4C187D05}"/>
                </a:ext>
              </a:extLst>
            </p:cNvPr>
            <p:cNvSpPr/>
            <p:nvPr/>
          </p:nvSpPr>
          <p:spPr>
            <a:xfrm>
              <a:off x="5219899" y="3406631"/>
              <a:ext cx="698710" cy="385197"/>
            </a:xfrm>
            <a:custGeom>
              <a:avLst/>
              <a:gdLst/>
              <a:ahLst/>
              <a:cxnLst/>
              <a:rect l="l" t="t" r="r" b="b"/>
              <a:pathLst>
                <a:path w="34792" h="19231" extrusionOk="0">
                  <a:moveTo>
                    <a:pt x="16379" y="0"/>
                  </a:moveTo>
                  <a:lnTo>
                    <a:pt x="201" y="8206"/>
                  </a:lnTo>
                  <a:cubicBezTo>
                    <a:pt x="101" y="8273"/>
                    <a:pt x="34" y="8373"/>
                    <a:pt x="0" y="8473"/>
                  </a:cubicBezTo>
                  <a:cubicBezTo>
                    <a:pt x="34" y="8573"/>
                    <a:pt x="101" y="8707"/>
                    <a:pt x="201" y="8740"/>
                  </a:cubicBezTo>
                  <a:lnTo>
                    <a:pt x="18247" y="19181"/>
                  </a:lnTo>
                  <a:cubicBezTo>
                    <a:pt x="18297" y="19214"/>
                    <a:pt x="18355" y="19231"/>
                    <a:pt x="18418" y="19231"/>
                  </a:cubicBezTo>
                  <a:cubicBezTo>
                    <a:pt x="18480" y="19231"/>
                    <a:pt x="18547" y="19214"/>
                    <a:pt x="18614" y="19181"/>
                  </a:cubicBezTo>
                  <a:lnTo>
                    <a:pt x="34792" y="11008"/>
                  </a:lnTo>
                  <a:lnTo>
                    <a:pt x="34792" y="10641"/>
                  </a:lnTo>
                  <a:lnTo>
                    <a:pt x="163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3497;p73">
              <a:extLst>
                <a:ext uri="{FF2B5EF4-FFF2-40B4-BE49-F238E27FC236}">
                  <a16:creationId xmlns:a16="http://schemas.microsoft.com/office/drawing/2014/main" id="{3CA35C1E-9BAE-77A0-C8D0-14CB40AA9018}"/>
                </a:ext>
              </a:extLst>
            </p:cNvPr>
            <p:cNvSpPr/>
            <p:nvPr/>
          </p:nvSpPr>
          <p:spPr>
            <a:xfrm>
              <a:off x="5219899" y="3570316"/>
              <a:ext cx="369799" cy="221191"/>
            </a:xfrm>
            <a:custGeom>
              <a:avLst/>
              <a:gdLst/>
              <a:ahLst/>
              <a:cxnLst/>
              <a:rect l="l" t="t" r="r" b="b"/>
              <a:pathLst>
                <a:path w="18414" h="11043" extrusionOk="0">
                  <a:moveTo>
                    <a:pt x="201" y="1"/>
                  </a:moveTo>
                  <a:lnTo>
                    <a:pt x="201" y="1"/>
                  </a:lnTo>
                  <a:cubicBezTo>
                    <a:pt x="171" y="11"/>
                    <a:pt x="151" y="29"/>
                    <a:pt x="139" y="50"/>
                  </a:cubicBezTo>
                  <a:lnTo>
                    <a:pt x="139" y="50"/>
                  </a:lnTo>
                  <a:cubicBezTo>
                    <a:pt x="158" y="32"/>
                    <a:pt x="178" y="16"/>
                    <a:pt x="201" y="1"/>
                  </a:cubicBezTo>
                  <a:close/>
                  <a:moveTo>
                    <a:pt x="139" y="50"/>
                  </a:moveTo>
                  <a:cubicBezTo>
                    <a:pt x="72" y="114"/>
                    <a:pt x="26" y="197"/>
                    <a:pt x="0" y="301"/>
                  </a:cubicBezTo>
                  <a:cubicBezTo>
                    <a:pt x="34" y="401"/>
                    <a:pt x="101" y="501"/>
                    <a:pt x="201" y="568"/>
                  </a:cubicBezTo>
                  <a:lnTo>
                    <a:pt x="18247" y="11009"/>
                  </a:lnTo>
                  <a:cubicBezTo>
                    <a:pt x="18314" y="11009"/>
                    <a:pt x="18347" y="11042"/>
                    <a:pt x="18414" y="11042"/>
                  </a:cubicBezTo>
                  <a:lnTo>
                    <a:pt x="18414" y="10675"/>
                  </a:lnTo>
                  <a:cubicBezTo>
                    <a:pt x="18347" y="10675"/>
                    <a:pt x="18280" y="10675"/>
                    <a:pt x="18247" y="10642"/>
                  </a:cubicBezTo>
                  <a:lnTo>
                    <a:pt x="201" y="201"/>
                  </a:lnTo>
                  <a:cubicBezTo>
                    <a:pt x="130" y="177"/>
                    <a:pt x="109" y="103"/>
                    <a:pt x="139" y="5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3498;p73">
              <a:extLst>
                <a:ext uri="{FF2B5EF4-FFF2-40B4-BE49-F238E27FC236}">
                  <a16:creationId xmlns:a16="http://schemas.microsoft.com/office/drawing/2014/main" id="{10E732FF-49BE-90A3-986E-5C68476DC9B6}"/>
                </a:ext>
              </a:extLst>
            </p:cNvPr>
            <p:cNvSpPr/>
            <p:nvPr/>
          </p:nvSpPr>
          <p:spPr>
            <a:xfrm>
              <a:off x="5221907" y="3406631"/>
              <a:ext cx="696702" cy="377525"/>
            </a:xfrm>
            <a:custGeom>
              <a:avLst/>
              <a:gdLst/>
              <a:ahLst/>
              <a:cxnLst/>
              <a:rect l="l" t="t" r="r" b="b"/>
              <a:pathLst>
                <a:path w="34692" h="18848" extrusionOk="0">
                  <a:moveTo>
                    <a:pt x="16279" y="0"/>
                  </a:moveTo>
                  <a:lnTo>
                    <a:pt x="101" y="8173"/>
                  </a:lnTo>
                  <a:cubicBezTo>
                    <a:pt x="1" y="8206"/>
                    <a:pt x="1" y="8340"/>
                    <a:pt x="101" y="8373"/>
                  </a:cubicBezTo>
                  <a:lnTo>
                    <a:pt x="18147" y="18814"/>
                  </a:lnTo>
                  <a:cubicBezTo>
                    <a:pt x="18214" y="18847"/>
                    <a:pt x="18247" y="18847"/>
                    <a:pt x="18314" y="18847"/>
                  </a:cubicBezTo>
                  <a:cubicBezTo>
                    <a:pt x="18380" y="18847"/>
                    <a:pt x="18447" y="18847"/>
                    <a:pt x="18514" y="18814"/>
                  </a:cubicBezTo>
                  <a:lnTo>
                    <a:pt x="34692" y="10641"/>
                  </a:lnTo>
                  <a:lnTo>
                    <a:pt x="162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3499;p73">
              <a:extLst>
                <a:ext uri="{FF2B5EF4-FFF2-40B4-BE49-F238E27FC236}">
                  <a16:creationId xmlns:a16="http://schemas.microsoft.com/office/drawing/2014/main" id="{56208999-B1AF-DB6E-CCD8-236D215C6806}"/>
                </a:ext>
              </a:extLst>
            </p:cNvPr>
            <p:cNvSpPr/>
            <p:nvPr/>
          </p:nvSpPr>
          <p:spPr>
            <a:xfrm>
              <a:off x="5589678" y="3619770"/>
              <a:ext cx="328931" cy="171737"/>
            </a:xfrm>
            <a:custGeom>
              <a:avLst/>
              <a:gdLst/>
              <a:ahLst/>
              <a:cxnLst/>
              <a:rect l="l" t="t" r="r" b="b"/>
              <a:pathLst>
                <a:path w="16379" h="8574" extrusionOk="0">
                  <a:moveTo>
                    <a:pt x="16379" y="0"/>
                  </a:moveTo>
                  <a:lnTo>
                    <a:pt x="201" y="8173"/>
                  </a:lnTo>
                  <a:cubicBezTo>
                    <a:pt x="134" y="8206"/>
                    <a:pt x="67" y="8206"/>
                    <a:pt x="1" y="8206"/>
                  </a:cubicBezTo>
                  <a:lnTo>
                    <a:pt x="1" y="8573"/>
                  </a:lnTo>
                  <a:cubicBezTo>
                    <a:pt x="67" y="8573"/>
                    <a:pt x="134" y="8540"/>
                    <a:pt x="201" y="8540"/>
                  </a:cubicBezTo>
                  <a:lnTo>
                    <a:pt x="16379" y="334"/>
                  </a:lnTo>
                  <a:lnTo>
                    <a:pt x="163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3500;p73">
              <a:extLst>
                <a:ext uri="{FF2B5EF4-FFF2-40B4-BE49-F238E27FC236}">
                  <a16:creationId xmlns:a16="http://schemas.microsoft.com/office/drawing/2014/main" id="{921127F6-CF9D-BF1B-BD5C-01CD80FF35AE}"/>
                </a:ext>
              </a:extLst>
            </p:cNvPr>
            <p:cNvSpPr/>
            <p:nvPr/>
          </p:nvSpPr>
          <p:spPr>
            <a:xfrm>
              <a:off x="5543448" y="3315094"/>
              <a:ext cx="369819" cy="307360"/>
            </a:xfrm>
            <a:custGeom>
              <a:avLst/>
              <a:gdLst/>
              <a:ahLst/>
              <a:cxnLst/>
              <a:rect l="l" t="t" r="r" b="b"/>
              <a:pathLst>
                <a:path w="18415" h="15345" extrusionOk="0">
                  <a:moveTo>
                    <a:pt x="1" y="0"/>
                  </a:moveTo>
                  <a:lnTo>
                    <a:pt x="1" y="4704"/>
                  </a:lnTo>
                  <a:lnTo>
                    <a:pt x="18414" y="15345"/>
                  </a:lnTo>
                  <a:lnTo>
                    <a:pt x="18414" y="10675"/>
                  </a:lnTo>
                  <a:lnTo>
                    <a:pt x="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3501;p73">
              <a:extLst>
                <a:ext uri="{FF2B5EF4-FFF2-40B4-BE49-F238E27FC236}">
                  <a16:creationId xmlns:a16="http://schemas.microsoft.com/office/drawing/2014/main" id="{A070EDC5-9706-BCC2-B4B5-AE90BE796037}"/>
                </a:ext>
              </a:extLst>
            </p:cNvPr>
            <p:cNvSpPr/>
            <p:nvPr/>
          </p:nvSpPr>
          <p:spPr>
            <a:xfrm>
              <a:off x="5543448" y="3315094"/>
              <a:ext cx="369819" cy="307360"/>
            </a:xfrm>
            <a:custGeom>
              <a:avLst/>
              <a:gdLst/>
              <a:ahLst/>
              <a:cxnLst/>
              <a:rect l="l" t="t" r="r" b="b"/>
              <a:pathLst>
                <a:path w="18415" h="15345" extrusionOk="0">
                  <a:moveTo>
                    <a:pt x="1" y="0"/>
                  </a:moveTo>
                  <a:lnTo>
                    <a:pt x="1" y="4704"/>
                  </a:lnTo>
                  <a:lnTo>
                    <a:pt x="18414" y="15345"/>
                  </a:lnTo>
                  <a:lnTo>
                    <a:pt x="18414" y="10675"/>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3502;p73">
              <a:extLst>
                <a:ext uri="{FF2B5EF4-FFF2-40B4-BE49-F238E27FC236}">
                  <a16:creationId xmlns:a16="http://schemas.microsoft.com/office/drawing/2014/main" id="{C7E09EED-CF3A-3B3D-011F-4BD70585F607}"/>
                </a:ext>
              </a:extLst>
            </p:cNvPr>
            <p:cNvSpPr/>
            <p:nvPr/>
          </p:nvSpPr>
          <p:spPr>
            <a:xfrm>
              <a:off x="5219899" y="3376566"/>
              <a:ext cx="649809" cy="391887"/>
            </a:xfrm>
            <a:custGeom>
              <a:avLst/>
              <a:gdLst/>
              <a:ahLst/>
              <a:cxnLst/>
              <a:rect l="l" t="t" r="r" b="b"/>
              <a:pathLst>
                <a:path w="32357" h="19565" extrusionOk="0">
                  <a:moveTo>
                    <a:pt x="13944" y="0"/>
                  </a:moveTo>
                  <a:lnTo>
                    <a:pt x="234" y="7439"/>
                  </a:lnTo>
                  <a:cubicBezTo>
                    <a:pt x="101" y="7506"/>
                    <a:pt x="34" y="7672"/>
                    <a:pt x="0" y="7806"/>
                  </a:cubicBezTo>
                  <a:lnTo>
                    <a:pt x="0" y="8773"/>
                  </a:lnTo>
                  <a:cubicBezTo>
                    <a:pt x="34" y="8940"/>
                    <a:pt x="101" y="9073"/>
                    <a:pt x="234" y="9174"/>
                  </a:cubicBezTo>
                  <a:lnTo>
                    <a:pt x="18213" y="19514"/>
                  </a:lnTo>
                  <a:cubicBezTo>
                    <a:pt x="18280" y="19548"/>
                    <a:pt x="18355" y="19564"/>
                    <a:pt x="18430" y="19564"/>
                  </a:cubicBezTo>
                  <a:cubicBezTo>
                    <a:pt x="18505" y="19564"/>
                    <a:pt x="18580" y="19548"/>
                    <a:pt x="18647" y="19514"/>
                  </a:cubicBezTo>
                  <a:lnTo>
                    <a:pt x="32357" y="12109"/>
                  </a:lnTo>
                  <a:lnTo>
                    <a:pt x="32357" y="10641"/>
                  </a:lnTo>
                  <a:lnTo>
                    <a:pt x="1394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3503;p73">
              <a:extLst>
                <a:ext uri="{FF2B5EF4-FFF2-40B4-BE49-F238E27FC236}">
                  <a16:creationId xmlns:a16="http://schemas.microsoft.com/office/drawing/2014/main" id="{7B005DA7-127D-E200-FED3-02EE2801A771}"/>
                </a:ext>
              </a:extLst>
            </p:cNvPr>
            <p:cNvSpPr/>
            <p:nvPr/>
          </p:nvSpPr>
          <p:spPr>
            <a:xfrm>
              <a:off x="5221907" y="3376566"/>
              <a:ext cx="647801" cy="362483"/>
            </a:xfrm>
            <a:custGeom>
              <a:avLst/>
              <a:gdLst/>
              <a:ahLst/>
              <a:cxnLst/>
              <a:rect l="l" t="t" r="r" b="b"/>
              <a:pathLst>
                <a:path w="32257" h="18097" extrusionOk="0">
                  <a:moveTo>
                    <a:pt x="13844" y="0"/>
                  </a:moveTo>
                  <a:lnTo>
                    <a:pt x="134" y="7439"/>
                  </a:lnTo>
                  <a:cubicBezTo>
                    <a:pt x="1" y="7472"/>
                    <a:pt x="1" y="7639"/>
                    <a:pt x="134" y="7672"/>
                  </a:cubicBezTo>
                  <a:lnTo>
                    <a:pt x="18113" y="18047"/>
                  </a:lnTo>
                  <a:cubicBezTo>
                    <a:pt x="18180" y="18080"/>
                    <a:pt x="18255" y="18097"/>
                    <a:pt x="18330" y="18097"/>
                  </a:cubicBezTo>
                  <a:cubicBezTo>
                    <a:pt x="18405" y="18097"/>
                    <a:pt x="18480" y="18080"/>
                    <a:pt x="18547" y="18047"/>
                  </a:cubicBezTo>
                  <a:lnTo>
                    <a:pt x="32257" y="10641"/>
                  </a:lnTo>
                  <a:lnTo>
                    <a:pt x="1384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3504;p73">
              <a:extLst>
                <a:ext uri="{FF2B5EF4-FFF2-40B4-BE49-F238E27FC236}">
                  <a16:creationId xmlns:a16="http://schemas.microsoft.com/office/drawing/2014/main" id="{2BCD0597-3B12-0108-B9BE-388A8AD234E3}"/>
                </a:ext>
              </a:extLst>
            </p:cNvPr>
            <p:cNvSpPr/>
            <p:nvPr/>
          </p:nvSpPr>
          <p:spPr>
            <a:xfrm>
              <a:off x="5831512" y="3585699"/>
              <a:ext cx="15423" cy="7371"/>
            </a:xfrm>
            <a:custGeom>
              <a:avLst/>
              <a:gdLst/>
              <a:ahLst/>
              <a:cxnLst/>
              <a:rect l="l" t="t" r="r" b="b"/>
              <a:pathLst>
                <a:path w="768" h="368" extrusionOk="0">
                  <a:moveTo>
                    <a:pt x="367" y="0"/>
                  </a:moveTo>
                  <a:cubicBezTo>
                    <a:pt x="301" y="0"/>
                    <a:pt x="201" y="0"/>
                    <a:pt x="134" y="33"/>
                  </a:cubicBezTo>
                  <a:cubicBezTo>
                    <a:pt x="101" y="33"/>
                    <a:pt x="101" y="33"/>
                    <a:pt x="101" y="67"/>
                  </a:cubicBezTo>
                  <a:cubicBezTo>
                    <a:pt x="1" y="134"/>
                    <a:pt x="34" y="234"/>
                    <a:pt x="167" y="300"/>
                  </a:cubicBezTo>
                  <a:cubicBezTo>
                    <a:pt x="201" y="334"/>
                    <a:pt x="267" y="334"/>
                    <a:pt x="301" y="367"/>
                  </a:cubicBezTo>
                  <a:lnTo>
                    <a:pt x="568" y="367"/>
                  </a:lnTo>
                  <a:cubicBezTo>
                    <a:pt x="568" y="367"/>
                    <a:pt x="601" y="334"/>
                    <a:pt x="634" y="334"/>
                  </a:cubicBezTo>
                  <a:cubicBezTo>
                    <a:pt x="768" y="267"/>
                    <a:pt x="734" y="134"/>
                    <a:pt x="601" y="67"/>
                  </a:cubicBezTo>
                  <a:cubicBezTo>
                    <a:pt x="534" y="33"/>
                    <a:pt x="468"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3505;p73">
              <a:extLst>
                <a:ext uri="{FF2B5EF4-FFF2-40B4-BE49-F238E27FC236}">
                  <a16:creationId xmlns:a16="http://schemas.microsoft.com/office/drawing/2014/main" id="{05883CF0-C363-1679-930E-32ED5728B908}"/>
                </a:ext>
              </a:extLst>
            </p:cNvPr>
            <p:cNvSpPr/>
            <p:nvPr/>
          </p:nvSpPr>
          <p:spPr>
            <a:xfrm>
              <a:off x="5219899" y="3526230"/>
              <a:ext cx="369799" cy="242543"/>
            </a:xfrm>
            <a:custGeom>
              <a:avLst/>
              <a:gdLst/>
              <a:ahLst/>
              <a:cxnLst/>
              <a:rect l="l" t="t" r="r" b="b"/>
              <a:pathLst>
                <a:path w="18414" h="12109" extrusionOk="0">
                  <a:moveTo>
                    <a:pt x="167" y="0"/>
                  </a:moveTo>
                  <a:lnTo>
                    <a:pt x="167" y="0"/>
                  </a:lnTo>
                  <a:cubicBezTo>
                    <a:pt x="67" y="67"/>
                    <a:pt x="34" y="200"/>
                    <a:pt x="0" y="334"/>
                  </a:cubicBezTo>
                  <a:lnTo>
                    <a:pt x="0" y="1301"/>
                  </a:lnTo>
                  <a:cubicBezTo>
                    <a:pt x="34" y="1468"/>
                    <a:pt x="101" y="1601"/>
                    <a:pt x="234" y="1702"/>
                  </a:cubicBezTo>
                  <a:lnTo>
                    <a:pt x="18213" y="12042"/>
                  </a:lnTo>
                  <a:cubicBezTo>
                    <a:pt x="18280" y="12076"/>
                    <a:pt x="18347" y="12109"/>
                    <a:pt x="18414" y="12109"/>
                  </a:cubicBezTo>
                  <a:lnTo>
                    <a:pt x="18414" y="10641"/>
                  </a:lnTo>
                  <a:cubicBezTo>
                    <a:pt x="18347" y="10641"/>
                    <a:pt x="18280" y="10608"/>
                    <a:pt x="18213" y="10575"/>
                  </a:cubicBezTo>
                  <a:lnTo>
                    <a:pt x="234" y="200"/>
                  </a:lnTo>
                  <a:cubicBezTo>
                    <a:pt x="134" y="167"/>
                    <a:pt x="134" y="67"/>
                    <a:pt x="167"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3506;p73">
              <a:extLst>
                <a:ext uri="{FF2B5EF4-FFF2-40B4-BE49-F238E27FC236}">
                  <a16:creationId xmlns:a16="http://schemas.microsoft.com/office/drawing/2014/main" id="{EE29E7C4-FA0D-0FC7-EE89-95665EB4EDE7}"/>
                </a:ext>
              </a:extLst>
            </p:cNvPr>
            <p:cNvSpPr/>
            <p:nvPr/>
          </p:nvSpPr>
          <p:spPr>
            <a:xfrm>
              <a:off x="5838882" y="3548744"/>
              <a:ext cx="54946" cy="85748"/>
            </a:xfrm>
            <a:custGeom>
              <a:avLst/>
              <a:gdLst/>
              <a:ahLst/>
              <a:cxnLst/>
              <a:rect l="l" t="t" r="r" b="b"/>
              <a:pathLst>
                <a:path w="2736" h="4281" extrusionOk="0">
                  <a:moveTo>
                    <a:pt x="1771" y="1"/>
                  </a:moveTo>
                  <a:cubicBezTo>
                    <a:pt x="1592" y="1"/>
                    <a:pt x="1415" y="52"/>
                    <a:pt x="1268" y="144"/>
                  </a:cubicBezTo>
                  <a:cubicBezTo>
                    <a:pt x="634" y="611"/>
                    <a:pt x="201" y="1278"/>
                    <a:pt x="0" y="2045"/>
                  </a:cubicBezTo>
                  <a:lnTo>
                    <a:pt x="334" y="2079"/>
                  </a:lnTo>
                  <a:cubicBezTo>
                    <a:pt x="467" y="1411"/>
                    <a:pt x="868" y="811"/>
                    <a:pt x="1435" y="411"/>
                  </a:cubicBezTo>
                  <a:cubicBezTo>
                    <a:pt x="1535" y="344"/>
                    <a:pt x="1702" y="311"/>
                    <a:pt x="1835" y="311"/>
                  </a:cubicBezTo>
                  <a:cubicBezTo>
                    <a:pt x="1855" y="301"/>
                    <a:pt x="1877" y="297"/>
                    <a:pt x="1901" y="297"/>
                  </a:cubicBezTo>
                  <a:cubicBezTo>
                    <a:pt x="1958" y="297"/>
                    <a:pt x="2021" y="320"/>
                    <a:pt x="2069" y="344"/>
                  </a:cubicBezTo>
                  <a:cubicBezTo>
                    <a:pt x="2335" y="611"/>
                    <a:pt x="2502" y="1011"/>
                    <a:pt x="2436" y="1411"/>
                  </a:cubicBezTo>
                  <a:cubicBezTo>
                    <a:pt x="2402" y="2379"/>
                    <a:pt x="1835" y="3480"/>
                    <a:pt x="1168" y="3880"/>
                  </a:cubicBezTo>
                  <a:cubicBezTo>
                    <a:pt x="1068" y="3955"/>
                    <a:pt x="949" y="3993"/>
                    <a:pt x="826" y="3993"/>
                  </a:cubicBezTo>
                  <a:cubicBezTo>
                    <a:pt x="784" y="3993"/>
                    <a:pt x="743" y="3988"/>
                    <a:pt x="701" y="3980"/>
                  </a:cubicBezTo>
                  <a:lnTo>
                    <a:pt x="367" y="4180"/>
                  </a:lnTo>
                  <a:cubicBezTo>
                    <a:pt x="501" y="4247"/>
                    <a:pt x="634" y="4280"/>
                    <a:pt x="768" y="4280"/>
                  </a:cubicBezTo>
                  <a:cubicBezTo>
                    <a:pt x="968" y="4280"/>
                    <a:pt x="1135" y="4213"/>
                    <a:pt x="1301" y="4113"/>
                  </a:cubicBezTo>
                  <a:cubicBezTo>
                    <a:pt x="2069" y="3713"/>
                    <a:pt x="2669" y="2479"/>
                    <a:pt x="2702" y="1411"/>
                  </a:cubicBezTo>
                  <a:cubicBezTo>
                    <a:pt x="2736" y="778"/>
                    <a:pt x="2536" y="311"/>
                    <a:pt x="2202" y="111"/>
                  </a:cubicBezTo>
                  <a:cubicBezTo>
                    <a:pt x="2067" y="35"/>
                    <a:pt x="1918" y="1"/>
                    <a:pt x="17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3507;p73">
              <a:extLst>
                <a:ext uri="{FF2B5EF4-FFF2-40B4-BE49-F238E27FC236}">
                  <a16:creationId xmlns:a16="http://schemas.microsoft.com/office/drawing/2014/main" id="{655A0166-33AB-2D8F-F9EC-1E773FB167AD}"/>
                </a:ext>
              </a:extLst>
            </p:cNvPr>
            <p:cNvSpPr/>
            <p:nvPr/>
          </p:nvSpPr>
          <p:spPr>
            <a:xfrm>
              <a:off x="5219899" y="3312430"/>
              <a:ext cx="698710" cy="419268"/>
            </a:xfrm>
            <a:custGeom>
              <a:avLst/>
              <a:gdLst/>
              <a:ahLst/>
              <a:cxnLst/>
              <a:rect l="l" t="t" r="r" b="b"/>
              <a:pathLst>
                <a:path w="34792" h="20932" extrusionOk="0">
                  <a:moveTo>
                    <a:pt x="16379" y="0"/>
                  </a:moveTo>
                  <a:lnTo>
                    <a:pt x="201" y="9874"/>
                  </a:lnTo>
                  <a:cubicBezTo>
                    <a:pt x="101" y="9940"/>
                    <a:pt x="34" y="10041"/>
                    <a:pt x="0" y="10174"/>
                  </a:cubicBezTo>
                  <a:cubicBezTo>
                    <a:pt x="34" y="10274"/>
                    <a:pt x="101" y="10407"/>
                    <a:pt x="201" y="10441"/>
                  </a:cubicBezTo>
                  <a:lnTo>
                    <a:pt x="18247" y="20882"/>
                  </a:lnTo>
                  <a:cubicBezTo>
                    <a:pt x="18297" y="20915"/>
                    <a:pt x="18355" y="20932"/>
                    <a:pt x="18418" y="20932"/>
                  </a:cubicBezTo>
                  <a:cubicBezTo>
                    <a:pt x="18480" y="20932"/>
                    <a:pt x="18547" y="20915"/>
                    <a:pt x="18614" y="20882"/>
                  </a:cubicBezTo>
                  <a:lnTo>
                    <a:pt x="34792" y="11008"/>
                  </a:lnTo>
                  <a:lnTo>
                    <a:pt x="34792" y="10641"/>
                  </a:lnTo>
                  <a:lnTo>
                    <a:pt x="163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3508;p73">
              <a:extLst>
                <a:ext uri="{FF2B5EF4-FFF2-40B4-BE49-F238E27FC236}">
                  <a16:creationId xmlns:a16="http://schemas.microsoft.com/office/drawing/2014/main" id="{C59A2589-9F74-F3A2-BE1B-AE001FCF8736}"/>
                </a:ext>
              </a:extLst>
            </p:cNvPr>
            <p:cNvSpPr/>
            <p:nvPr/>
          </p:nvSpPr>
          <p:spPr>
            <a:xfrm>
              <a:off x="5219236" y="3510186"/>
              <a:ext cx="370462" cy="221171"/>
            </a:xfrm>
            <a:custGeom>
              <a:avLst/>
              <a:gdLst/>
              <a:ahLst/>
              <a:cxnLst/>
              <a:rect l="l" t="t" r="r" b="b"/>
              <a:pathLst>
                <a:path w="18447" h="11042" extrusionOk="0">
                  <a:moveTo>
                    <a:pt x="234" y="1"/>
                  </a:moveTo>
                  <a:lnTo>
                    <a:pt x="234" y="1"/>
                  </a:lnTo>
                  <a:cubicBezTo>
                    <a:pt x="221" y="5"/>
                    <a:pt x="211" y="10"/>
                    <a:pt x="202" y="17"/>
                  </a:cubicBezTo>
                  <a:lnTo>
                    <a:pt x="202" y="17"/>
                  </a:lnTo>
                  <a:cubicBezTo>
                    <a:pt x="212" y="11"/>
                    <a:pt x="222" y="6"/>
                    <a:pt x="234" y="1"/>
                  </a:cubicBezTo>
                  <a:close/>
                  <a:moveTo>
                    <a:pt x="202" y="17"/>
                  </a:moveTo>
                  <a:lnTo>
                    <a:pt x="202" y="17"/>
                  </a:lnTo>
                  <a:cubicBezTo>
                    <a:pt x="1" y="135"/>
                    <a:pt x="11" y="473"/>
                    <a:pt x="234" y="568"/>
                  </a:cubicBezTo>
                  <a:lnTo>
                    <a:pt x="18280" y="11009"/>
                  </a:lnTo>
                  <a:cubicBezTo>
                    <a:pt x="18347" y="11009"/>
                    <a:pt x="18380" y="11042"/>
                    <a:pt x="18447" y="11042"/>
                  </a:cubicBezTo>
                  <a:lnTo>
                    <a:pt x="18447" y="10675"/>
                  </a:lnTo>
                  <a:cubicBezTo>
                    <a:pt x="18380" y="10675"/>
                    <a:pt x="18313" y="10675"/>
                    <a:pt x="18280" y="10642"/>
                  </a:cubicBezTo>
                  <a:lnTo>
                    <a:pt x="234" y="201"/>
                  </a:lnTo>
                  <a:cubicBezTo>
                    <a:pt x="146" y="172"/>
                    <a:pt x="135" y="65"/>
                    <a:pt x="202" y="1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3509;p73">
              <a:extLst>
                <a:ext uri="{FF2B5EF4-FFF2-40B4-BE49-F238E27FC236}">
                  <a16:creationId xmlns:a16="http://schemas.microsoft.com/office/drawing/2014/main" id="{4B72D970-20CA-21B0-6E6C-F710BEC6EA13}"/>
                </a:ext>
              </a:extLst>
            </p:cNvPr>
            <p:cNvSpPr/>
            <p:nvPr/>
          </p:nvSpPr>
          <p:spPr>
            <a:xfrm>
              <a:off x="5221907" y="3312430"/>
              <a:ext cx="696702" cy="411596"/>
            </a:xfrm>
            <a:custGeom>
              <a:avLst/>
              <a:gdLst/>
              <a:ahLst/>
              <a:cxnLst/>
              <a:rect l="l" t="t" r="r" b="b"/>
              <a:pathLst>
                <a:path w="34692" h="20549" extrusionOk="0">
                  <a:moveTo>
                    <a:pt x="16279" y="0"/>
                  </a:moveTo>
                  <a:lnTo>
                    <a:pt x="101" y="9874"/>
                  </a:lnTo>
                  <a:cubicBezTo>
                    <a:pt x="1" y="9907"/>
                    <a:pt x="1" y="10041"/>
                    <a:pt x="101" y="10074"/>
                  </a:cubicBezTo>
                  <a:lnTo>
                    <a:pt x="18147" y="20515"/>
                  </a:lnTo>
                  <a:cubicBezTo>
                    <a:pt x="18214" y="20548"/>
                    <a:pt x="18247" y="20548"/>
                    <a:pt x="18314" y="20548"/>
                  </a:cubicBezTo>
                  <a:cubicBezTo>
                    <a:pt x="18380" y="20548"/>
                    <a:pt x="18447" y="20548"/>
                    <a:pt x="18514" y="20515"/>
                  </a:cubicBezTo>
                  <a:lnTo>
                    <a:pt x="34692" y="10608"/>
                  </a:lnTo>
                  <a:lnTo>
                    <a:pt x="162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3510;p73">
              <a:extLst>
                <a:ext uri="{FF2B5EF4-FFF2-40B4-BE49-F238E27FC236}">
                  <a16:creationId xmlns:a16="http://schemas.microsoft.com/office/drawing/2014/main" id="{ADD99D2E-5595-0C3D-8E8F-735057136B0F}"/>
                </a:ext>
              </a:extLst>
            </p:cNvPr>
            <p:cNvSpPr/>
            <p:nvPr/>
          </p:nvSpPr>
          <p:spPr>
            <a:xfrm>
              <a:off x="5589678" y="3524888"/>
              <a:ext cx="328931" cy="206469"/>
            </a:xfrm>
            <a:custGeom>
              <a:avLst/>
              <a:gdLst/>
              <a:ahLst/>
              <a:cxnLst/>
              <a:rect l="l" t="t" r="r" b="b"/>
              <a:pathLst>
                <a:path w="16379" h="10308" extrusionOk="0">
                  <a:moveTo>
                    <a:pt x="16379" y="1"/>
                  </a:moveTo>
                  <a:lnTo>
                    <a:pt x="201" y="9908"/>
                  </a:lnTo>
                  <a:cubicBezTo>
                    <a:pt x="134" y="9941"/>
                    <a:pt x="67" y="9941"/>
                    <a:pt x="1" y="9941"/>
                  </a:cubicBezTo>
                  <a:lnTo>
                    <a:pt x="1" y="10308"/>
                  </a:lnTo>
                  <a:cubicBezTo>
                    <a:pt x="67" y="10308"/>
                    <a:pt x="134" y="10275"/>
                    <a:pt x="201" y="10275"/>
                  </a:cubicBezTo>
                  <a:lnTo>
                    <a:pt x="16379" y="368"/>
                  </a:lnTo>
                  <a:lnTo>
                    <a:pt x="163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3511;p73">
              <a:extLst>
                <a:ext uri="{FF2B5EF4-FFF2-40B4-BE49-F238E27FC236}">
                  <a16:creationId xmlns:a16="http://schemas.microsoft.com/office/drawing/2014/main" id="{EFEEA1DC-C486-D279-21D6-31C682A356F1}"/>
                </a:ext>
              </a:extLst>
            </p:cNvPr>
            <p:cNvSpPr/>
            <p:nvPr/>
          </p:nvSpPr>
          <p:spPr>
            <a:xfrm>
              <a:off x="5913247" y="3525549"/>
              <a:ext cx="5362" cy="96905"/>
            </a:xfrm>
            <a:custGeom>
              <a:avLst/>
              <a:gdLst/>
              <a:ahLst/>
              <a:cxnLst/>
              <a:rect l="l" t="t" r="r" b="b"/>
              <a:pathLst>
                <a:path w="267" h="4838" extrusionOk="0">
                  <a:moveTo>
                    <a:pt x="267" y="1"/>
                  </a:moveTo>
                  <a:lnTo>
                    <a:pt x="0" y="168"/>
                  </a:lnTo>
                  <a:lnTo>
                    <a:pt x="0" y="4838"/>
                  </a:lnTo>
                  <a:lnTo>
                    <a:pt x="267" y="4704"/>
                  </a:lnTo>
                  <a:lnTo>
                    <a:pt x="267"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3512;p73">
              <a:extLst>
                <a:ext uri="{FF2B5EF4-FFF2-40B4-BE49-F238E27FC236}">
                  <a16:creationId xmlns:a16="http://schemas.microsoft.com/office/drawing/2014/main" id="{746A4E23-8758-1AFC-FF79-55E421362048}"/>
                </a:ext>
              </a:extLst>
            </p:cNvPr>
            <p:cNvSpPr/>
            <p:nvPr/>
          </p:nvSpPr>
          <p:spPr>
            <a:xfrm>
              <a:off x="5913247" y="3525549"/>
              <a:ext cx="5362" cy="96905"/>
            </a:xfrm>
            <a:custGeom>
              <a:avLst/>
              <a:gdLst/>
              <a:ahLst/>
              <a:cxnLst/>
              <a:rect l="l" t="t" r="r" b="b"/>
              <a:pathLst>
                <a:path w="267" h="4838" extrusionOk="0">
                  <a:moveTo>
                    <a:pt x="267" y="1"/>
                  </a:moveTo>
                  <a:lnTo>
                    <a:pt x="0" y="168"/>
                  </a:lnTo>
                  <a:lnTo>
                    <a:pt x="0" y="4838"/>
                  </a:lnTo>
                  <a:lnTo>
                    <a:pt x="267" y="470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3513;p73">
              <a:extLst>
                <a:ext uri="{FF2B5EF4-FFF2-40B4-BE49-F238E27FC236}">
                  <a16:creationId xmlns:a16="http://schemas.microsoft.com/office/drawing/2014/main" id="{3A2357F2-7260-7359-799F-34ABB56256EE}"/>
                </a:ext>
              </a:extLst>
            </p:cNvPr>
            <p:cNvSpPr/>
            <p:nvPr/>
          </p:nvSpPr>
          <p:spPr>
            <a:xfrm>
              <a:off x="5216545" y="3309085"/>
              <a:ext cx="693368" cy="398897"/>
            </a:xfrm>
            <a:custGeom>
              <a:avLst/>
              <a:gdLst/>
              <a:ahLst/>
              <a:cxnLst/>
              <a:rect l="l" t="t" r="r" b="b"/>
              <a:pathLst>
                <a:path w="34526" h="19915" extrusionOk="0">
                  <a:moveTo>
                    <a:pt x="16362" y="0"/>
                  </a:moveTo>
                  <a:cubicBezTo>
                    <a:pt x="16221" y="0"/>
                    <a:pt x="16079" y="34"/>
                    <a:pt x="15945" y="100"/>
                  </a:cubicBezTo>
                  <a:lnTo>
                    <a:pt x="1" y="9307"/>
                  </a:lnTo>
                  <a:lnTo>
                    <a:pt x="18414" y="19915"/>
                  </a:lnTo>
                  <a:lnTo>
                    <a:pt x="34359" y="10708"/>
                  </a:lnTo>
                  <a:cubicBezTo>
                    <a:pt x="34459" y="10675"/>
                    <a:pt x="34525" y="10574"/>
                    <a:pt x="34525" y="10474"/>
                  </a:cubicBezTo>
                  <a:lnTo>
                    <a:pt x="34525" y="10107"/>
                  </a:lnTo>
                  <a:lnTo>
                    <a:pt x="16779" y="100"/>
                  </a:lnTo>
                  <a:cubicBezTo>
                    <a:pt x="16646" y="34"/>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3514;p73">
              <a:extLst>
                <a:ext uri="{FF2B5EF4-FFF2-40B4-BE49-F238E27FC236}">
                  <a16:creationId xmlns:a16="http://schemas.microsoft.com/office/drawing/2014/main" id="{188F54C6-E7DF-762C-CB1C-122154E94815}"/>
                </a:ext>
              </a:extLst>
            </p:cNvPr>
            <p:cNvSpPr/>
            <p:nvPr/>
          </p:nvSpPr>
          <p:spPr>
            <a:xfrm>
              <a:off x="5216545" y="3309085"/>
              <a:ext cx="693368" cy="398897"/>
            </a:xfrm>
            <a:custGeom>
              <a:avLst/>
              <a:gdLst/>
              <a:ahLst/>
              <a:cxnLst/>
              <a:rect l="l" t="t" r="r" b="b"/>
              <a:pathLst>
                <a:path w="34526" h="19915" extrusionOk="0">
                  <a:moveTo>
                    <a:pt x="16362" y="0"/>
                  </a:moveTo>
                  <a:cubicBezTo>
                    <a:pt x="16221" y="0"/>
                    <a:pt x="16079" y="34"/>
                    <a:pt x="15945" y="100"/>
                  </a:cubicBezTo>
                  <a:lnTo>
                    <a:pt x="1" y="9307"/>
                  </a:lnTo>
                  <a:lnTo>
                    <a:pt x="18414" y="19915"/>
                  </a:lnTo>
                  <a:lnTo>
                    <a:pt x="34359" y="10708"/>
                  </a:lnTo>
                  <a:cubicBezTo>
                    <a:pt x="34459" y="10675"/>
                    <a:pt x="34525" y="10574"/>
                    <a:pt x="34525" y="10474"/>
                  </a:cubicBezTo>
                  <a:lnTo>
                    <a:pt x="34525" y="10107"/>
                  </a:lnTo>
                  <a:lnTo>
                    <a:pt x="16779" y="100"/>
                  </a:lnTo>
                  <a:cubicBezTo>
                    <a:pt x="16646" y="34"/>
                    <a:pt x="16504" y="0"/>
                    <a:pt x="163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3515;p73">
              <a:extLst>
                <a:ext uri="{FF2B5EF4-FFF2-40B4-BE49-F238E27FC236}">
                  <a16:creationId xmlns:a16="http://schemas.microsoft.com/office/drawing/2014/main" id="{8D20E34B-83C1-CD97-0899-0848C52F078C}"/>
                </a:ext>
              </a:extLst>
            </p:cNvPr>
            <p:cNvSpPr/>
            <p:nvPr/>
          </p:nvSpPr>
          <p:spPr>
            <a:xfrm>
              <a:off x="5216545" y="3301734"/>
              <a:ext cx="694714" cy="399558"/>
            </a:xfrm>
            <a:custGeom>
              <a:avLst/>
              <a:gdLst/>
              <a:ahLst/>
              <a:cxnLst/>
              <a:rect l="l" t="t" r="r" b="b"/>
              <a:pathLst>
                <a:path w="34593" h="19948" extrusionOk="0">
                  <a:moveTo>
                    <a:pt x="16362" y="0"/>
                  </a:moveTo>
                  <a:cubicBezTo>
                    <a:pt x="16221" y="0"/>
                    <a:pt x="16079" y="34"/>
                    <a:pt x="15945" y="100"/>
                  </a:cubicBezTo>
                  <a:lnTo>
                    <a:pt x="1" y="9307"/>
                  </a:lnTo>
                  <a:lnTo>
                    <a:pt x="18414" y="19948"/>
                  </a:lnTo>
                  <a:lnTo>
                    <a:pt x="34359" y="10741"/>
                  </a:lnTo>
                  <a:cubicBezTo>
                    <a:pt x="34592" y="10641"/>
                    <a:pt x="34592" y="10341"/>
                    <a:pt x="34359" y="10241"/>
                  </a:cubicBezTo>
                  <a:lnTo>
                    <a:pt x="16779" y="100"/>
                  </a:lnTo>
                  <a:cubicBezTo>
                    <a:pt x="16646" y="34"/>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3516;p73">
              <a:extLst>
                <a:ext uri="{FF2B5EF4-FFF2-40B4-BE49-F238E27FC236}">
                  <a16:creationId xmlns:a16="http://schemas.microsoft.com/office/drawing/2014/main" id="{FC864079-16EE-5D54-32AD-07AB5381CCC8}"/>
                </a:ext>
              </a:extLst>
            </p:cNvPr>
            <p:cNvSpPr/>
            <p:nvPr/>
          </p:nvSpPr>
          <p:spPr>
            <a:xfrm>
              <a:off x="5216545" y="3301734"/>
              <a:ext cx="694714" cy="399558"/>
            </a:xfrm>
            <a:custGeom>
              <a:avLst/>
              <a:gdLst/>
              <a:ahLst/>
              <a:cxnLst/>
              <a:rect l="l" t="t" r="r" b="b"/>
              <a:pathLst>
                <a:path w="34593" h="19948" extrusionOk="0">
                  <a:moveTo>
                    <a:pt x="16362" y="0"/>
                  </a:moveTo>
                  <a:cubicBezTo>
                    <a:pt x="16221" y="0"/>
                    <a:pt x="16079" y="34"/>
                    <a:pt x="15945" y="100"/>
                  </a:cubicBezTo>
                  <a:lnTo>
                    <a:pt x="1" y="9307"/>
                  </a:lnTo>
                  <a:lnTo>
                    <a:pt x="18414" y="19948"/>
                  </a:lnTo>
                  <a:lnTo>
                    <a:pt x="34359" y="10741"/>
                  </a:lnTo>
                  <a:cubicBezTo>
                    <a:pt x="34592" y="10641"/>
                    <a:pt x="34592" y="10341"/>
                    <a:pt x="34359" y="10241"/>
                  </a:cubicBezTo>
                  <a:lnTo>
                    <a:pt x="16779" y="100"/>
                  </a:lnTo>
                  <a:cubicBezTo>
                    <a:pt x="16646" y="34"/>
                    <a:pt x="16504" y="0"/>
                    <a:pt x="163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3517;p73">
              <a:extLst>
                <a:ext uri="{FF2B5EF4-FFF2-40B4-BE49-F238E27FC236}">
                  <a16:creationId xmlns:a16="http://schemas.microsoft.com/office/drawing/2014/main" id="{622E932C-A318-1CA8-CB4B-023F982D220D}"/>
                </a:ext>
              </a:extLst>
            </p:cNvPr>
            <p:cNvSpPr/>
            <p:nvPr/>
          </p:nvSpPr>
          <p:spPr>
            <a:xfrm>
              <a:off x="5256068" y="3301734"/>
              <a:ext cx="645130" cy="370835"/>
            </a:xfrm>
            <a:custGeom>
              <a:avLst/>
              <a:gdLst/>
              <a:ahLst/>
              <a:cxnLst/>
              <a:rect l="l" t="t" r="r" b="b"/>
              <a:pathLst>
                <a:path w="32124" h="18514" extrusionOk="0">
                  <a:moveTo>
                    <a:pt x="13940" y="0"/>
                  </a:moveTo>
                  <a:cubicBezTo>
                    <a:pt x="13794" y="0"/>
                    <a:pt x="13644" y="34"/>
                    <a:pt x="13510" y="100"/>
                  </a:cubicBezTo>
                  <a:lnTo>
                    <a:pt x="1702" y="6905"/>
                  </a:lnTo>
                  <a:lnTo>
                    <a:pt x="1" y="5905"/>
                  </a:lnTo>
                  <a:lnTo>
                    <a:pt x="1" y="7906"/>
                  </a:lnTo>
                  <a:lnTo>
                    <a:pt x="18414" y="18514"/>
                  </a:lnTo>
                  <a:lnTo>
                    <a:pt x="31924" y="10708"/>
                  </a:lnTo>
                  <a:cubicBezTo>
                    <a:pt x="32057" y="10641"/>
                    <a:pt x="32124" y="10508"/>
                    <a:pt x="32090" y="10374"/>
                  </a:cubicBezTo>
                  <a:lnTo>
                    <a:pt x="32090" y="8573"/>
                  </a:lnTo>
                  <a:lnTo>
                    <a:pt x="30556" y="9474"/>
                  </a:lnTo>
                  <a:lnTo>
                    <a:pt x="14344" y="100"/>
                  </a:lnTo>
                  <a:cubicBezTo>
                    <a:pt x="14228" y="34"/>
                    <a:pt x="14086" y="0"/>
                    <a:pt x="1394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3518;p73">
              <a:extLst>
                <a:ext uri="{FF2B5EF4-FFF2-40B4-BE49-F238E27FC236}">
                  <a16:creationId xmlns:a16="http://schemas.microsoft.com/office/drawing/2014/main" id="{F91E18A9-B6FF-52E1-DD64-FA0BF9F115CA}"/>
                </a:ext>
              </a:extLst>
            </p:cNvPr>
            <p:cNvSpPr/>
            <p:nvPr/>
          </p:nvSpPr>
          <p:spPr>
            <a:xfrm>
              <a:off x="5256068" y="3261634"/>
              <a:ext cx="645813" cy="371516"/>
            </a:xfrm>
            <a:custGeom>
              <a:avLst/>
              <a:gdLst/>
              <a:ahLst/>
              <a:cxnLst/>
              <a:rect l="l" t="t" r="r" b="b"/>
              <a:pathLst>
                <a:path w="32158" h="18548" extrusionOk="0">
                  <a:moveTo>
                    <a:pt x="13927" y="1"/>
                  </a:moveTo>
                  <a:cubicBezTo>
                    <a:pt x="13786" y="1"/>
                    <a:pt x="13644" y="34"/>
                    <a:pt x="13510" y="101"/>
                  </a:cubicBezTo>
                  <a:lnTo>
                    <a:pt x="1" y="7907"/>
                  </a:lnTo>
                  <a:lnTo>
                    <a:pt x="18414" y="18547"/>
                  </a:lnTo>
                  <a:lnTo>
                    <a:pt x="31924" y="10742"/>
                  </a:lnTo>
                  <a:cubicBezTo>
                    <a:pt x="32157" y="10642"/>
                    <a:pt x="32157" y="10342"/>
                    <a:pt x="31924" y="10242"/>
                  </a:cubicBezTo>
                  <a:lnTo>
                    <a:pt x="14344" y="101"/>
                  </a:lnTo>
                  <a:cubicBezTo>
                    <a:pt x="14211" y="34"/>
                    <a:pt x="14069" y="1"/>
                    <a:pt x="1392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3519;p73">
              <a:extLst>
                <a:ext uri="{FF2B5EF4-FFF2-40B4-BE49-F238E27FC236}">
                  <a16:creationId xmlns:a16="http://schemas.microsoft.com/office/drawing/2014/main" id="{27D891BD-7FF0-8231-DD52-8F4EF9DC2A9E}"/>
                </a:ext>
              </a:extLst>
            </p:cNvPr>
            <p:cNvSpPr/>
            <p:nvPr/>
          </p:nvSpPr>
          <p:spPr>
            <a:xfrm>
              <a:off x="5256068" y="3419991"/>
              <a:ext cx="369799" cy="252578"/>
            </a:xfrm>
            <a:custGeom>
              <a:avLst/>
              <a:gdLst/>
              <a:ahLst/>
              <a:cxnLst/>
              <a:rect l="l" t="t" r="r" b="b"/>
              <a:pathLst>
                <a:path w="18414" h="12610" extrusionOk="0">
                  <a:moveTo>
                    <a:pt x="1" y="1"/>
                  </a:moveTo>
                  <a:lnTo>
                    <a:pt x="1" y="2002"/>
                  </a:lnTo>
                  <a:lnTo>
                    <a:pt x="18414" y="12610"/>
                  </a:lnTo>
                  <a:lnTo>
                    <a:pt x="18414" y="10641"/>
                  </a:lnTo>
                  <a:lnTo>
                    <a:pt x="1"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3520;p73">
              <a:extLst>
                <a:ext uri="{FF2B5EF4-FFF2-40B4-BE49-F238E27FC236}">
                  <a16:creationId xmlns:a16="http://schemas.microsoft.com/office/drawing/2014/main" id="{0236CE8C-FA71-CE87-82F7-EC9B74535392}"/>
                </a:ext>
              </a:extLst>
            </p:cNvPr>
            <p:cNvSpPr/>
            <p:nvPr/>
          </p:nvSpPr>
          <p:spPr>
            <a:xfrm>
              <a:off x="5618476" y="3611077"/>
              <a:ext cx="14761" cy="7872"/>
            </a:xfrm>
            <a:custGeom>
              <a:avLst/>
              <a:gdLst/>
              <a:ahLst/>
              <a:cxnLst/>
              <a:rect l="l" t="t" r="r" b="b"/>
              <a:pathLst>
                <a:path w="735" h="393" extrusionOk="0">
                  <a:moveTo>
                    <a:pt x="368" y="1"/>
                  </a:moveTo>
                  <a:cubicBezTo>
                    <a:pt x="268" y="1"/>
                    <a:pt x="168" y="1"/>
                    <a:pt x="101" y="34"/>
                  </a:cubicBezTo>
                  <a:cubicBezTo>
                    <a:pt x="1" y="134"/>
                    <a:pt x="1" y="234"/>
                    <a:pt x="134" y="301"/>
                  </a:cubicBezTo>
                  <a:cubicBezTo>
                    <a:pt x="168" y="334"/>
                    <a:pt x="234" y="368"/>
                    <a:pt x="301" y="368"/>
                  </a:cubicBezTo>
                  <a:cubicBezTo>
                    <a:pt x="335" y="384"/>
                    <a:pt x="368" y="393"/>
                    <a:pt x="405" y="393"/>
                  </a:cubicBezTo>
                  <a:cubicBezTo>
                    <a:pt x="443" y="393"/>
                    <a:pt x="485" y="384"/>
                    <a:pt x="535" y="368"/>
                  </a:cubicBezTo>
                  <a:cubicBezTo>
                    <a:pt x="568" y="368"/>
                    <a:pt x="601" y="368"/>
                    <a:pt x="601" y="334"/>
                  </a:cubicBezTo>
                  <a:cubicBezTo>
                    <a:pt x="735" y="268"/>
                    <a:pt x="735" y="134"/>
                    <a:pt x="568" y="67"/>
                  </a:cubicBezTo>
                  <a:cubicBezTo>
                    <a:pt x="501" y="34"/>
                    <a:pt x="435" y="1"/>
                    <a:pt x="3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3521;p73">
              <a:extLst>
                <a:ext uri="{FF2B5EF4-FFF2-40B4-BE49-F238E27FC236}">
                  <a16:creationId xmlns:a16="http://schemas.microsoft.com/office/drawing/2014/main" id="{A78A67D5-AD84-EAE7-36ED-7590357E546D}"/>
                </a:ext>
              </a:extLst>
            </p:cNvPr>
            <p:cNvSpPr/>
            <p:nvPr/>
          </p:nvSpPr>
          <p:spPr>
            <a:xfrm>
              <a:off x="5578954" y="3605068"/>
              <a:ext cx="50266" cy="62834"/>
            </a:xfrm>
            <a:custGeom>
              <a:avLst/>
              <a:gdLst/>
              <a:ahLst/>
              <a:cxnLst/>
              <a:rect l="l" t="t" r="r" b="b"/>
              <a:pathLst>
                <a:path w="2503" h="3137" extrusionOk="0">
                  <a:moveTo>
                    <a:pt x="1735" y="0"/>
                  </a:moveTo>
                  <a:cubicBezTo>
                    <a:pt x="1535" y="34"/>
                    <a:pt x="1335" y="67"/>
                    <a:pt x="1168" y="201"/>
                  </a:cubicBezTo>
                  <a:cubicBezTo>
                    <a:pt x="468" y="634"/>
                    <a:pt x="68" y="1368"/>
                    <a:pt x="34" y="2169"/>
                  </a:cubicBezTo>
                  <a:cubicBezTo>
                    <a:pt x="1" y="2402"/>
                    <a:pt x="101" y="2669"/>
                    <a:pt x="234" y="2836"/>
                  </a:cubicBezTo>
                  <a:cubicBezTo>
                    <a:pt x="368" y="3036"/>
                    <a:pt x="601" y="3136"/>
                    <a:pt x="835" y="3136"/>
                  </a:cubicBezTo>
                  <a:cubicBezTo>
                    <a:pt x="1035" y="3136"/>
                    <a:pt x="1235" y="3069"/>
                    <a:pt x="1402" y="2969"/>
                  </a:cubicBezTo>
                  <a:cubicBezTo>
                    <a:pt x="1435" y="2936"/>
                    <a:pt x="1469" y="2936"/>
                    <a:pt x="1502" y="2903"/>
                  </a:cubicBezTo>
                  <a:lnTo>
                    <a:pt x="1268" y="2769"/>
                  </a:lnTo>
                  <a:cubicBezTo>
                    <a:pt x="1111" y="2853"/>
                    <a:pt x="963" y="2892"/>
                    <a:pt x="832" y="2892"/>
                  </a:cubicBezTo>
                  <a:cubicBezTo>
                    <a:pt x="494" y="2892"/>
                    <a:pt x="268" y="2626"/>
                    <a:pt x="268" y="2169"/>
                  </a:cubicBezTo>
                  <a:cubicBezTo>
                    <a:pt x="301" y="1435"/>
                    <a:pt x="668" y="768"/>
                    <a:pt x="1268" y="401"/>
                  </a:cubicBezTo>
                  <a:cubicBezTo>
                    <a:pt x="1397" y="291"/>
                    <a:pt x="1546" y="241"/>
                    <a:pt x="1692" y="241"/>
                  </a:cubicBezTo>
                  <a:cubicBezTo>
                    <a:pt x="1812" y="241"/>
                    <a:pt x="1931" y="274"/>
                    <a:pt x="2036" y="334"/>
                  </a:cubicBezTo>
                  <a:cubicBezTo>
                    <a:pt x="2169" y="401"/>
                    <a:pt x="2236" y="534"/>
                    <a:pt x="2269" y="668"/>
                  </a:cubicBezTo>
                  <a:lnTo>
                    <a:pt x="2503" y="668"/>
                  </a:lnTo>
                  <a:cubicBezTo>
                    <a:pt x="2469" y="534"/>
                    <a:pt x="2403" y="401"/>
                    <a:pt x="2336" y="301"/>
                  </a:cubicBezTo>
                  <a:cubicBezTo>
                    <a:pt x="2169" y="101"/>
                    <a:pt x="1969" y="0"/>
                    <a:pt x="17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3522;p73">
              <a:extLst>
                <a:ext uri="{FF2B5EF4-FFF2-40B4-BE49-F238E27FC236}">
                  <a16:creationId xmlns:a16="http://schemas.microsoft.com/office/drawing/2014/main" id="{4D9C15C1-FCED-6EEE-D0CF-CE96FD7AD299}"/>
                </a:ext>
              </a:extLst>
            </p:cNvPr>
            <p:cNvSpPr/>
            <p:nvPr/>
          </p:nvSpPr>
          <p:spPr>
            <a:xfrm>
              <a:off x="5591024" y="3455404"/>
              <a:ext cx="318890" cy="163044"/>
            </a:xfrm>
            <a:custGeom>
              <a:avLst/>
              <a:gdLst/>
              <a:ahLst/>
              <a:cxnLst/>
              <a:rect l="l" t="t" r="r" b="b"/>
              <a:pathLst>
                <a:path w="15879" h="8140" extrusionOk="0">
                  <a:moveTo>
                    <a:pt x="15878" y="0"/>
                  </a:moveTo>
                  <a:lnTo>
                    <a:pt x="0" y="7773"/>
                  </a:lnTo>
                  <a:lnTo>
                    <a:pt x="0" y="8140"/>
                  </a:lnTo>
                  <a:lnTo>
                    <a:pt x="15678" y="634"/>
                  </a:lnTo>
                  <a:cubicBezTo>
                    <a:pt x="15812" y="534"/>
                    <a:pt x="15878" y="401"/>
                    <a:pt x="15878" y="267"/>
                  </a:cubicBezTo>
                  <a:lnTo>
                    <a:pt x="15878"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3523;p73">
              <a:extLst>
                <a:ext uri="{FF2B5EF4-FFF2-40B4-BE49-F238E27FC236}">
                  <a16:creationId xmlns:a16="http://schemas.microsoft.com/office/drawing/2014/main" id="{9CB5B120-ED48-2491-5ACC-571316E92EB0}"/>
                </a:ext>
              </a:extLst>
            </p:cNvPr>
            <p:cNvSpPr/>
            <p:nvPr/>
          </p:nvSpPr>
          <p:spPr>
            <a:xfrm>
              <a:off x="5591024" y="3455404"/>
              <a:ext cx="318890" cy="163044"/>
            </a:xfrm>
            <a:custGeom>
              <a:avLst/>
              <a:gdLst/>
              <a:ahLst/>
              <a:cxnLst/>
              <a:rect l="l" t="t" r="r" b="b"/>
              <a:pathLst>
                <a:path w="15879" h="8140" extrusionOk="0">
                  <a:moveTo>
                    <a:pt x="15878" y="0"/>
                  </a:moveTo>
                  <a:lnTo>
                    <a:pt x="0" y="7773"/>
                  </a:lnTo>
                  <a:lnTo>
                    <a:pt x="0" y="8140"/>
                  </a:lnTo>
                  <a:lnTo>
                    <a:pt x="15678" y="634"/>
                  </a:lnTo>
                  <a:cubicBezTo>
                    <a:pt x="15812" y="534"/>
                    <a:pt x="15878" y="401"/>
                    <a:pt x="15878" y="267"/>
                  </a:cubicBezTo>
                  <a:lnTo>
                    <a:pt x="158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3524;p73">
              <a:extLst>
                <a:ext uri="{FF2B5EF4-FFF2-40B4-BE49-F238E27FC236}">
                  <a16:creationId xmlns:a16="http://schemas.microsoft.com/office/drawing/2014/main" id="{CBFFB17C-09EA-8A23-BC78-5381D510F582}"/>
                </a:ext>
              </a:extLst>
            </p:cNvPr>
            <p:cNvSpPr/>
            <p:nvPr/>
          </p:nvSpPr>
          <p:spPr>
            <a:xfrm>
              <a:off x="5216545" y="3245610"/>
              <a:ext cx="694714" cy="368171"/>
            </a:xfrm>
            <a:custGeom>
              <a:avLst/>
              <a:gdLst/>
              <a:ahLst/>
              <a:cxnLst/>
              <a:rect l="l" t="t" r="r" b="b"/>
              <a:pathLst>
                <a:path w="34593" h="18381" extrusionOk="0">
                  <a:moveTo>
                    <a:pt x="16362" y="0"/>
                  </a:moveTo>
                  <a:cubicBezTo>
                    <a:pt x="16221" y="0"/>
                    <a:pt x="16079" y="34"/>
                    <a:pt x="15945" y="100"/>
                  </a:cubicBezTo>
                  <a:lnTo>
                    <a:pt x="1" y="7739"/>
                  </a:lnTo>
                  <a:lnTo>
                    <a:pt x="18414" y="18380"/>
                  </a:lnTo>
                  <a:lnTo>
                    <a:pt x="34359" y="10708"/>
                  </a:lnTo>
                  <a:cubicBezTo>
                    <a:pt x="34592" y="10575"/>
                    <a:pt x="34592" y="10374"/>
                    <a:pt x="34359" y="10241"/>
                  </a:cubicBezTo>
                  <a:lnTo>
                    <a:pt x="16779" y="100"/>
                  </a:lnTo>
                  <a:cubicBezTo>
                    <a:pt x="16646" y="34"/>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3525;p73">
              <a:extLst>
                <a:ext uri="{FF2B5EF4-FFF2-40B4-BE49-F238E27FC236}">
                  <a16:creationId xmlns:a16="http://schemas.microsoft.com/office/drawing/2014/main" id="{473E37B7-FB22-9501-907C-ECA27847BF84}"/>
                </a:ext>
              </a:extLst>
            </p:cNvPr>
            <p:cNvSpPr/>
            <p:nvPr/>
          </p:nvSpPr>
          <p:spPr>
            <a:xfrm>
              <a:off x="5216545" y="3400622"/>
              <a:ext cx="369799" cy="307360"/>
            </a:xfrm>
            <a:custGeom>
              <a:avLst/>
              <a:gdLst/>
              <a:ahLst/>
              <a:cxnLst/>
              <a:rect l="l" t="t" r="r" b="b"/>
              <a:pathLst>
                <a:path w="18414" h="15345" extrusionOk="0">
                  <a:moveTo>
                    <a:pt x="1" y="0"/>
                  </a:moveTo>
                  <a:lnTo>
                    <a:pt x="1" y="4737"/>
                  </a:lnTo>
                  <a:lnTo>
                    <a:pt x="18414" y="15345"/>
                  </a:lnTo>
                  <a:lnTo>
                    <a:pt x="18414" y="10641"/>
                  </a:lnTo>
                  <a:lnTo>
                    <a:pt x="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3526;p73">
              <a:extLst>
                <a:ext uri="{FF2B5EF4-FFF2-40B4-BE49-F238E27FC236}">
                  <a16:creationId xmlns:a16="http://schemas.microsoft.com/office/drawing/2014/main" id="{156FBFE3-BF93-2F5B-BB02-C062B3099490}"/>
                </a:ext>
              </a:extLst>
            </p:cNvPr>
            <p:cNvSpPr/>
            <p:nvPr/>
          </p:nvSpPr>
          <p:spPr>
            <a:xfrm>
              <a:off x="5216545" y="3400622"/>
              <a:ext cx="369799" cy="307360"/>
            </a:xfrm>
            <a:custGeom>
              <a:avLst/>
              <a:gdLst/>
              <a:ahLst/>
              <a:cxnLst/>
              <a:rect l="l" t="t" r="r" b="b"/>
              <a:pathLst>
                <a:path w="18414" h="15345" extrusionOk="0">
                  <a:moveTo>
                    <a:pt x="1" y="0"/>
                  </a:moveTo>
                  <a:lnTo>
                    <a:pt x="1" y="4737"/>
                  </a:lnTo>
                  <a:lnTo>
                    <a:pt x="18414" y="15345"/>
                  </a:lnTo>
                  <a:lnTo>
                    <a:pt x="18414" y="10641"/>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3527;p73">
              <a:extLst>
                <a:ext uri="{FF2B5EF4-FFF2-40B4-BE49-F238E27FC236}">
                  <a16:creationId xmlns:a16="http://schemas.microsoft.com/office/drawing/2014/main" id="{9FBAC76A-2684-FC28-59F6-5206545D4F74}"/>
                </a:ext>
              </a:extLst>
            </p:cNvPr>
            <p:cNvSpPr/>
            <p:nvPr/>
          </p:nvSpPr>
          <p:spPr>
            <a:xfrm>
              <a:off x="5479144" y="3585018"/>
              <a:ext cx="50929" cy="62153"/>
            </a:xfrm>
            <a:custGeom>
              <a:avLst/>
              <a:gdLst/>
              <a:ahLst/>
              <a:cxnLst/>
              <a:rect l="l" t="t" r="r" b="b"/>
              <a:pathLst>
                <a:path w="2536" h="3103" extrusionOk="0">
                  <a:moveTo>
                    <a:pt x="801" y="1"/>
                  </a:moveTo>
                  <a:cubicBezTo>
                    <a:pt x="334" y="1"/>
                    <a:pt x="1" y="368"/>
                    <a:pt x="1" y="968"/>
                  </a:cubicBezTo>
                  <a:cubicBezTo>
                    <a:pt x="34" y="1769"/>
                    <a:pt x="468" y="2503"/>
                    <a:pt x="1135" y="2936"/>
                  </a:cubicBezTo>
                  <a:cubicBezTo>
                    <a:pt x="1302" y="3036"/>
                    <a:pt x="1502" y="3103"/>
                    <a:pt x="1702" y="3103"/>
                  </a:cubicBezTo>
                  <a:cubicBezTo>
                    <a:pt x="1935" y="3103"/>
                    <a:pt x="2169" y="3003"/>
                    <a:pt x="2302" y="2836"/>
                  </a:cubicBezTo>
                  <a:cubicBezTo>
                    <a:pt x="2436" y="2636"/>
                    <a:pt x="2536" y="2402"/>
                    <a:pt x="2502" y="2136"/>
                  </a:cubicBezTo>
                  <a:cubicBezTo>
                    <a:pt x="2469" y="1335"/>
                    <a:pt x="2035" y="601"/>
                    <a:pt x="1368" y="168"/>
                  </a:cubicBezTo>
                  <a:cubicBezTo>
                    <a:pt x="1202" y="67"/>
                    <a:pt x="1001" y="1"/>
                    <a:pt x="8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3528;p73">
              <a:extLst>
                <a:ext uri="{FF2B5EF4-FFF2-40B4-BE49-F238E27FC236}">
                  <a16:creationId xmlns:a16="http://schemas.microsoft.com/office/drawing/2014/main" id="{8E4E7D7C-D775-1ED0-3C30-91A9947F51FA}"/>
                </a:ext>
              </a:extLst>
            </p:cNvPr>
            <p:cNvSpPr/>
            <p:nvPr/>
          </p:nvSpPr>
          <p:spPr>
            <a:xfrm>
              <a:off x="5483843" y="3589906"/>
              <a:ext cx="40868" cy="52799"/>
            </a:xfrm>
            <a:custGeom>
              <a:avLst/>
              <a:gdLst/>
              <a:ahLst/>
              <a:cxnLst/>
              <a:rect l="l" t="t" r="r" b="b"/>
              <a:pathLst>
                <a:path w="2035" h="2636" extrusionOk="0">
                  <a:moveTo>
                    <a:pt x="592" y="1"/>
                  </a:moveTo>
                  <a:cubicBezTo>
                    <a:pt x="243" y="1"/>
                    <a:pt x="0" y="267"/>
                    <a:pt x="0" y="724"/>
                  </a:cubicBezTo>
                  <a:cubicBezTo>
                    <a:pt x="34" y="1458"/>
                    <a:pt x="434" y="2092"/>
                    <a:pt x="1034" y="2492"/>
                  </a:cubicBezTo>
                  <a:cubicBezTo>
                    <a:pt x="1200" y="2589"/>
                    <a:pt x="1354" y="2636"/>
                    <a:pt x="1489" y="2636"/>
                  </a:cubicBezTo>
                  <a:cubicBezTo>
                    <a:pt x="1818" y="2636"/>
                    <a:pt x="2035" y="2364"/>
                    <a:pt x="2035" y="1892"/>
                  </a:cubicBezTo>
                  <a:cubicBezTo>
                    <a:pt x="2002" y="1191"/>
                    <a:pt x="1635" y="524"/>
                    <a:pt x="1034" y="124"/>
                  </a:cubicBezTo>
                  <a:cubicBezTo>
                    <a:pt x="876" y="40"/>
                    <a:pt x="726" y="1"/>
                    <a:pt x="59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3529;p73">
              <a:extLst>
                <a:ext uri="{FF2B5EF4-FFF2-40B4-BE49-F238E27FC236}">
                  <a16:creationId xmlns:a16="http://schemas.microsoft.com/office/drawing/2014/main" id="{D9A65EA1-30AA-8625-F343-690FA6ED9612}"/>
                </a:ext>
              </a:extLst>
            </p:cNvPr>
            <p:cNvSpPr/>
            <p:nvPr/>
          </p:nvSpPr>
          <p:spPr>
            <a:xfrm>
              <a:off x="5245364" y="3446250"/>
              <a:ext cx="205002" cy="157436"/>
            </a:xfrm>
            <a:custGeom>
              <a:avLst/>
              <a:gdLst/>
              <a:ahLst/>
              <a:cxnLst/>
              <a:rect l="l" t="t" r="r" b="b"/>
              <a:pathLst>
                <a:path w="10208" h="7860" extrusionOk="0">
                  <a:moveTo>
                    <a:pt x="614" y="1"/>
                  </a:moveTo>
                  <a:cubicBezTo>
                    <a:pt x="252" y="1"/>
                    <a:pt x="0" y="303"/>
                    <a:pt x="0" y="824"/>
                  </a:cubicBezTo>
                  <a:lnTo>
                    <a:pt x="0" y="1191"/>
                  </a:lnTo>
                  <a:cubicBezTo>
                    <a:pt x="33" y="1959"/>
                    <a:pt x="434" y="2692"/>
                    <a:pt x="1101" y="3126"/>
                  </a:cubicBezTo>
                  <a:lnTo>
                    <a:pt x="9073" y="7696"/>
                  </a:lnTo>
                  <a:cubicBezTo>
                    <a:pt x="9264" y="7807"/>
                    <a:pt x="9443" y="7860"/>
                    <a:pt x="9600" y="7860"/>
                  </a:cubicBezTo>
                  <a:cubicBezTo>
                    <a:pt x="9963" y="7860"/>
                    <a:pt x="10207" y="7575"/>
                    <a:pt x="10207" y="7062"/>
                  </a:cubicBezTo>
                  <a:lnTo>
                    <a:pt x="10207" y="6695"/>
                  </a:lnTo>
                  <a:cubicBezTo>
                    <a:pt x="10174" y="5895"/>
                    <a:pt x="9740" y="5194"/>
                    <a:pt x="9073" y="4761"/>
                  </a:cubicBezTo>
                  <a:lnTo>
                    <a:pt x="1101" y="157"/>
                  </a:lnTo>
                  <a:cubicBezTo>
                    <a:pt x="927" y="51"/>
                    <a:pt x="761" y="1"/>
                    <a:pt x="61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3530;p73">
              <a:extLst>
                <a:ext uri="{FF2B5EF4-FFF2-40B4-BE49-F238E27FC236}">
                  <a16:creationId xmlns:a16="http://schemas.microsoft.com/office/drawing/2014/main" id="{1AC1C828-A12A-87D9-0707-9A2A74B1EE1A}"/>
                </a:ext>
              </a:extLst>
            </p:cNvPr>
            <p:cNvSpPr/>
            <p:nvPr/>
          </p:nvSpPr>
          <p:spPr>
            <a:xfrm>
              <a:off x="5586324" y="3611077"/>
              <a:ext cx="5382" cy="96905"/>
            </a:xfrm>
            <a:custGeom>
              <a:avLst/>
              <a:gdLst/>
              <a:ahLst/>
              <a:cxnLst/>
              <a:rect l="l" t="t" r="r" b="b"/>
              <a:pathLst>
                <a:path w="268" h="4838" extrusionOk="0">
                  <a:moveTo>
                    <a:pt x="268" y="1"/>
                  </a:moveTo>
                  <a:lnTo>
                    <a:pt x="1" y="134"/>
                  </a:lnTo>
                  <a:lnTo>
                    <a:pt x="1" y="4838"/>
                  </a:lnTo>
                  <a:lnTo>
                    <a:pt x="268" y="4704"/>
                  </a:lnTo>
                  <a:lnTo>
                    <a:pt x="2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3531;p73">
              <a:extLst>
                <a:ext uri="{FF2B5EF4-FFF2-40B4-BE49-F238E27FC236}">
                  <a16:creationId xmlns:a16="http://schemas.microsoft.com/office/drawing/2014/main" id="{EFFDDCBB-8A9E-7597-ECEA-0C3A2320D35D}"/>
                </a:ext>
              </a:extLst>
            </p:cNvPr>
            <p:cNvSpPr/>
            <p:nvPr/>
          </p:nvSpPr>
          <p:spPr>
            <a:xfrm>
              <a:off x="5586324" y="3611077"/>
              <a:ext cx="5382" cy="96905"/>
            </a:xfrm>
            <a:custGeom>
              <a:avLst/>
              <a:gdLst/>
              <a:ahLst/>
              <a:cxnLst/>
              <a:rect l="l" t="t" r="r" b="b"/>
              <a:pathLst>
                <a:path w="268" h="4838" extrusionOk="0">
                  <a:moveTo>
                    <a:pt x="268" y="1"/>
                  </a:moveTo>
                  <a:lnTo>
                    <a:pt x="1" y="134"/>
                  </a:lnTo>
                  <a:lnTo>
                    <a:pt x="1" y="4838"/>
                  </a:lnTo>
                  <a:lnTo>
                    <a:pt x="268" y="4704"/>
                  </a:lnTo>
                  <a:lnTo>
                    <a:pt x="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3532;p73">
              <a:extLst>
                <a:ext uri="{FF2B5EF4-FFF2-40B4-BE49-F238E27FC236}">
                  <a16:creationId xmlns:a16="http://schemas.microsoft.com/office/drawing/2014/main" id="{D5D0D7A5-B3EE-1A4A-DAAD-74D3C8FED091}"/>
                </a:ext>
              </a:extLst>
            </p:cNvPr>
            <p:cNvSpPr/>
            <p:nvPr/>
          </p:nvSpPr>
          <p:spPr>
            <a:xfrm>
              <a:off x="5219899" y="3210858"/>
              <a:ext cx="698710" cy="384716"/>
            </a:xfrm>
            <a:custGeom>
              <a:avLst/>
              <a:gdLst/>
              <a:ahLst/>
              <a:cxnLst/>
              <a:rect l="l" t="t" r="r" b="b"/>
              <a:pathLst>
                <a:path w="34792" h="19207" extrusionOk="0">
                  <a:moveTo>
                    <a:pt x="16379" y="1"/>
                  </a:moveTo>
                  <a:lnTo>
                    <a:pt x="201" y="8173"/>
                  </a:lnTo>
                  <a:cubicBezTo>
                    <a:pt x="101" y="8240"/>
                    <a:pt x="34" y="8340"/>
                    <a:pt x="0" y="8473"/>
                  </a:cubicBezTo>
                  <a:cubicBezTo>
                    <a:pt x="34" y="8574"/>
                    <a:pt x="101" y="8674"/>
                    <a:pt x="201" y="8740"/>
                  </a:cubicBezTo>
                  <a:lnTo>
                    <a:pt x="18247" y="19181"/>
                  </a:lnTo>
                  <a:cubicBezTo>
                    <a:pt x="18297" y="19198"/>
                    <a:pt x="18355" y="19206"/>
                    <a:pt x="18418" y="19206"/>
                  </a:cubicBezTo>
                  <a:cubicBezTo>
                    <a:pt x="18480" y="19206"/>
                    <a:pt x="18547" y="19198"/>
                    <a:pt x="18614" y="19181"/>
                  </a:cubicBezTo>
                  <a:lnTo>
                    <a:pt x="34792" y="10975"/>
                  </a:lnTo>
                  <a:lnTo>
                    <a:pt x="34792" y="10608"/>
                  </a:lnTo>
                  <a:lnTo>
                    <a:pt x="16379"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3533;p73">
              <a:extLst>
                <a:ext uri="{FF2B5EF4-FFF2-40B4-BE49-F238E27FC236}">
                  <a16:creationId xmlns:a16="http://schemas.microsoft.com/office/drawing/2014/main" id="{19EB9CBA-4F6F-3E85-3EA6-339D335A4EDB}"/>
                </a:ext>
              </a:extLst>
            </p:cNvPr>
            <p:cNvSpPr/>
            <p:nvPr/>
          </p:nvSpPr>
          <p:spPr>
            <a:xfrm>
              <a:off x="5219236" y="3374563"/>
              <a:ext cx="370462" cy="220510"/>
            </a:xfrm>
            <a:custGeom>
              <a:avLst/>
              <a:gdLst/>
              <a:ahLst/>
              <a:cxnLst/>
              <a:rect l="l" t="t" r="r" b="b"/>
              <a:pathLst>
                <a:path w="18447" h="11009" extrusionOk="0">
                  <a:moveTo>
                    <a:pt x="234" y="0"/>
                  </a:moveTo>
                  <a:lnTo>
                    <a:pt x="234" y="0"/>
                  </a:lnTo>
                  <a:cubicBezTo>
                    <a:pt x="222" y="4"/>
                    <a:pt x="212" y="9"/>
                    <a:pt x="203" y="15"/>
                  </a:cubicBezTo>
                  <a:lnTo>
                    <a:pt x="203" y="15"/>
                  </a:lnTo>
                  <a:cubicBezTo>
                    <a:pt x="213" y="10"/>
                    <a:pt x="223" y="5"/>
                    <a:pt x="234" y="0"/>
                  </a:cubicBezTo>
                  <a:close/>
                  <a:moveTo>
                    <a:pt x="203" y="15"/>
                  </a:moveTo>
                  <a:lnTo>
                    <a:pt x="203" y="15"/>
                  </a:lnTo>
                  <a:cubicBezTo>
                    <a:pt x="1" y="130"/>
                    <a:pt x="11" y="440"/>
                    <a:pt x="234" y="567"/>
                  </a:cubicBezTo>
                  <a:lnTo>
                    <a:pt x="18280" y="10975"/>
                  </a:lnTo>
                  <a:cubicBezTo>
                    <a:pt x="18347" y="11008"/>
                    <a:pt x="18380" y="11008"/>
                    <a:pt x="18447" y="11008"/>
                  </a:cubicBezTo>
                  <a:lnTo>
                    <a:pt x="18447" y="10675"/>
                  </a:lnTo>
                  <a:cubicBezTo>
                    <a:pt x="18380" y="10675"/>
                    <a:pt x="18347" y="10641"/>
                    <a:pt x="18280" y="10608"/>
                  </a:cubicBezTo>
                  <a:lnTo>
                    <a:pt x="234" y="200"/>
                  </a:lnTo>
                  <a:cubicBezTo>
                    <a:pt x="145" y="171"/>
                    <a:pt x="135" y="63"/>
                    <a:pt x="203" y="1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3534;p73">
              <a:extLst>
                <a:ext uri="{FF2B5EF4-FFF2-40B4-BE49-F238E27FC236}">
                  <a16:creationId xmlns:a16="http://schemas.microsoft.com/office/drawing/2014/main" id="{73171474-3CF6-CC67-8A8E-98F317472D2C}"/>
                </a:ext>
              </a:extLst>
            </p:cNvPr>
            <p:cNvSpPr/>
            <p:nvPr/>
          </p:nvSpPr>
          <p:spPr>
            <a:xfrm>
              <a:off x="5221907" y="3210858"/>
              <a:ext cx="696702" cy="377525"/>
            </a:xfrm>
            <a:custGeom>
              <a:avLst/>
              <a:gdLst/>
              <a:ahLst/>
              <a:cxnLst/>
              <a:rect l="l" t="t" r="r" b="b"/>
              <a:pathLst>
                <a:path w="34692" h="18848" extrusionOk="0">
                  <a:moveTo>
                    <a:pt x="16279" y="1"/>
                  </a:moveTo>
                  <a:lnTo>
                    <a:pt x="101" y="8173"/>
                  </a:lnTo>
                  <a:cubicBezTo>
                    <a:pt x="1" y="8207"/>
                    <a:pt x="1" y="8340"/>
                    <a:pt x="101" y="8407"/>
                  </a:cubicBezTo>
                  <a:lnTo>
                    <a:pt x="18147" y="18814"/>
                  </a:lnTo>
                  <a:cubicBezTo>
                    <a:pt x="18214" y="18848"/>
                    <a:pt x="18247" y="18848"/>
                    <a:pt x="18314" y="18848"/>
                  </a:cubicBezTo>
                  <a:cubicBezTo>
                    <a:pt x="18380" y="18848"/>
                    <a:pt x="18447" y="18848"/>
                    <a:pt x="18514" y="18814"/>
                  </a:cubicBezTo>
                  <a:lnTo>
                    <a:pt x="34692" y="10608"/>
                  </a:lnTo>
                  <a:lnTo>
                    <a:pt x="162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3535;p73">
              <a:extLst>
                <a:ext uri="{FF2B5EF4-FFF2-40B4-BE49-F238E27FC236}">
                  <a16:creationId xmlns:a16="http://schemas.microsoft.com/office/drawing/2014/main" id="{F6A6408A-929A-5D88-998B-6E9E13A98501}"/>
                </a:ext>
              </a:extLst>
            </p:cNvPr>
            <p:cNvSpPr/>
            <p:nvPr/>
          </p:nvSpPr>
          <p:spPr>
            <a:xfrm>
              <a:off x="5589678" y="3423336"/>
              <a:ext cx="328931" cy="171737"/>
            </a:xfrm>
            <a:custGeom>
              <a:avLst/>
              <a:gdLst/>
              <a:ahLst/>
              <a:cxnLst/>
              <a:rect l="l" t="t" r="r" b="b"/>
              <a:pathLst>
                <a:path w="16379" h="8574" extrusionOk="0">
                  <a:moveTo>
                    <a:pt x="16379" y="0"/>
                  </a:moveTo>
                  <a:lnTo>
                    <a:pt x="201" y="8173"/>
                  </a:lnTo>
                  <a:cubicBezTo>
                    <a:pt x="134" y="8206"/>
                    <a:pt x="67" y="8240"/>
                    <a:pt x="1" y="8240"/>
                  </a:cubicBezTo>
                  <a:lnTo>
                    <a:pt x="1" y="8573"/>
                  </a:lnTo>
                  <a:cubicBezTo>
                    <a:pt x="67" y="8573"/>
                    <a:pt x="134" y="8573"/>
                    <a:pt x="201" y="8540"/>
                  </a:cubicBezTo>
                  <a:lnTo>
                    <a:pt x="16379" y="367"/>
                  </a:lnTo>
                  <a:lnTo>
                    <a:pt x="163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3536;p73">
              <a:extLst>
                <a:ext uri="{FF2B5EF4-FFF2-40B4-BE49-F238E27FC236}">
                  <a16:creationId xmlns:a16="http://schemas.microsoft.com/office/drawing/2014/main" id="{E5151BCF-E575-41DF-32DE-E283CFD8750E}"/>
                </a:ext>
              </a:extLst>
            </p:cNvPr>
            <p:cNvSpPr/>
            <p:nvPr/>
          </p:nvSpPr>
          <p:spPr>
            <a:xfrm>
              <a:off x="5543448" y="3118660"/>
              <a:ext cx="369819" cy="307360"/>
            </a:xfrm>
            <a:custGeom>
              <a:avLst/>
              <a:gdLst/>
              <a:ahLst/>
              <a:cxnLst/>
              <a:rect l="l" t="t" r="r" b="b"/>
              <a:pathLst>
                <a:path w="18415" h="15345" extrusionOk="0">
                  <a:moveTo>
                    <a:pt x="1" y="0"/>
                  </a:moveTo>
                  <a:lnTo>
                    <a:pt x="1" y="4737"/>
                  </a:lnTo>
                  <a:lnTo>
                    <a:pt x="18414" y="15345"/>
                  </a:lnTo>
                  <a:lnTo>
                    <a:pt x="18414" y="10675"/>
                  </a:lnTo>
                  <a:lnTo>
                    <a:pt x="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3537;p73">
              <a:extLst>
                <a:ext uri="{FF2B5EF4-FFF2-40B4-BE49-F238E27FC236}">
                  <a16:creationId xmlns:a16="http://schemas.microsoft.com/office/drawing/2014/main" id="{37F6C8C1-40DC-9334-9490-5791393D0FA7}"/>
                </a:ext>
              </a:extLst>
            </p:cNvPr>
            <p:cNvSpPr/>
            <p:nvPr/>
          </p:nvSpPr>
          <p:spPr>
            <a:xfrm>
              <a:off x="5543448" y="3118660"/>
              <a:ext cx="369819" cy="307360"/>
            </a:xfrm>
            <a:custGeom>
              <a:avLst/>
              <a:gdLst/>
              <a:ahLst/>
              <a:cxnLst/>
              <a:rect l="l" t="t" r="r" b="b"/>
              <a:pathLst>
                <a:path w="18415" h="15345" extrusionOk="0">
                  <a:moveTo>
                    <a:pt x="1" y="0"/>
                  </a:moveTo>
                  <a:lnTo>
                    <a:pt x="1" y="4737"/>
                  </a:lnTo>
                  <a:lnTo>
                    <a:pt x="18414" y="15345"/>
                  </a:lnTo>
                  <a:lnTo>
                    <a:pt x="18414" y="10675"/>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3538;p73">
              <a:extLst>
                <a:ext uri="{FF2B5EF4-FFF2-40B4-BE49-F238E27FC236}">
                  <a16:creationId xmlns:a16="http://schemas.microsoft.com/office/drawing/2014/main" id="{EF4CFCF6-75D2-B9D9-3084-23ADE6A56153}"/>
                </a:ext>
              </a:extLst>
            </p:cNvPr>
            <p:cNvSpPr/>
            <p:nvPr/>
          </p:nvSpPr>
          <p:spPr>
            <a:xfrm>
              <a:off x="5219899" y="3180793"/>
              <a:ext cx="649809" cy="391887"/>
            </a:xfrm>
            <a:custGeom>
              <a:avLst/>
              <a:gdLst/>
              <a:ahLst/>
              <a:cxnLst/>
              <a:rect l="l" t="t" r="r" b="b"/>
              <a:pathLst>
                <a:path w="32357" h="19565" extrusionOk="0">
                  <a:moveTo>
                    <a:pt x="13944" y="1"/>
                  </a:moveTo>
                  <a:lnTo>
                    <a:pt x="234" y="7406"/>
                  </a:lnTo>
                  <a:cubicBezTo>
                    <a:pt x="101" y="7506"/>
                    <a:pt x="34" y="7639"/>
                    <a:pt x="0" y="7806"/>
                  </a:cubicBezTo>
                  <a:lnTo>
                    <a:pt x="0" y="8774"/>
                  </a:lnTo>
                  <a:cubicBezTo>
                    <a:pt x="34" y="8907"/>
                    <a:pt x="101" y="9074"/>
                    <a:pt x="234" y="9141"/>
                  </a:cubicBezTo>
                  <a:lnTo>
                    <a:pt x="18213" y="19515"/>
                  </a:lnTo>
                  <a:cubicBezTo>
                    <a:pt x="18280" y="19548"/>
                    <a:pt x="18355" y="19565"/>
                    <a:pt x="18430" y="19565"/>
                  </a:cubicBezTo>
                  <a:cubicBezTo>
                    <a:pt x="18505" y="19565"/>
                    <a:pt x="18580" y="19548"/>
                    <a:pt x="18647" y="19515"/>
                  </a:cubicBezTo>
                  <a:lnTo>
                    <a:pt x="32357" y="12109"/>
                  </a:lnTo>
                  <a:lnTo>
                    <a:pt x="32357" y="10608"/>
                  </a:lnTo>
                  <a:lnTo>
                    <a:pt x="1394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3539;p73">
              <a:extLst>
                <a:ext uri="{FF2B5EF4-FFF2-40B4-BE49-F238E27FC236}">
                  <a16:creationId xmlns:a16="http://schemas.microsoft.com/office/drawing/2014/main" id="{A41D6E1E-35C3-5F32-50F5-F6EE26DC34CB}"/>
                </a:ext>
              </a:extLst>
            </p:cNvPr>
            <p:cNvSpPr/>
            <p:nvPr/>
          </p:nvSpPr>
          <p:spPr>
            <a:xfrm>
              <a:off x="5221907" y="3180793"/>
              <a:ext cx="647801" cy="362483"/>
            </a:xfrm>
            <a:custGeom>
              <a:avLst/>
              <a:gdLst/>
              <a:ahLst/>
              <a:cxnLst/>
              <a:rect l="l" t="t" r="r" b="b"/>
              <a:pathLst>
                <a:path w="32257" h="18097" extrusionOk="0">
                  <a:moveTo>
                    <a:pt x="13844" y="1"/>
                  </a:moveTo>
                  <a:lnTo>
                    <a:pt x="134" y="7406"/>
                  </a:lnTo>
                  <a:cubicBezTo>
                    <a:pt x="1" y="7473"/>
                    <a:pt x="1" y="7639"/>
                    <a:pt x="134" y="7673"/>
                  </a:cubicBezTo>
                  <a:lnTo>
                    <a:pt x="18113" y="18047"/>
                  </a:lnTo>
                  <a:cubicBezTo>
                    <a:pt x="18180" y="18080"/>
                    <a:pt x="18255" y="18097"/>
                    <a:pt x="18330" y="18097"/>
                  </a:cubicBezTo>
                  <a:cubicBezTo>
                    <a:pt x="18405" y="18097"/>
                    <a:pt x="18480" y="18080"/>
                    <a:pt x="18547" y="18047"/>
                  </a:cubicBezTo>
                  <a:lnTo>
                    <a:pt x="32257" y="10608"/>
                  </a:lnTo>
                  <a:lnTo>
                    <a:pt x="138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3540;p73">
              <a:extLst>
                <a:ext uri="{FF2B5EF4-FFF2-40B4-BE49-F238E27FC236}">
                  <a16:creationId xmlns:a16="http://schemas.microsoft.com/office/drawing/2014/main" id="{AFF131AB-46AE-D3BE-C84B-F5D49A973BEA}"/>
                </a:ext>
              </a:extLst>
            </p:cNvPr>
            <p:cNvSpPr/>
            <p:nvPr/>
          </p:nvSpPr>
          <p:spPr>
            <a:xfrm>
              <a:off x="5831512" y="3389265"/>
              <a:ext cx="15423" cy="7872"/>
            </a:xfrm>
            <a:custGeom>
              <a:avLst/>
              <a:gdLst/>
              <a:ahLst/>
              <a:cxnLst/>
              <a:rect l="l" t="t" r="r" b="b"/>
              <a:pathLst>
                <a:path w="768" h="393" extrusionOk="0">
                  <a:moveTo>
                    <a:pt x="367" y="0"/>
                  </a:moveTo>
                  <a:cubicBezTo>
                    <a:pt x="301" y="0"/>
                    <a:pt x="201" y="0"/>
                    <a:pt x="134" y="67"/>
                  </a:cubicBezTo>
                  <a:cubicBezTo>
                    <a:pt x="134" y="50"/>
                    <a:pt x="126" y="42"/>
                    <a:pt x="117" y="42"/>
                  </a:cubicBezTo>
                  <a:cubicBezTo>
                    <a:pt x="109" y="42"/>
                    <a:pt x="101" y="50"/>
                    <a:pt x="101" y="67"/>
                  </a:cubicBezTo>
                  <a:cubicBezTo>
                    <a:pt x="1" y="134"/>
                    <a:pt x="34" y="267"/>
                    <a:pt x="167" y="334"/>
                  </a:cubicBezTo>
                  <a:cubicBezTo>
                    <a:pt x="201" y="334"/>
                    <a:pt x="267" y="367"/>
                    <a:pt x="301" y="367"/>
                  </a:cubicBezTo>
                  <a:cubicBezTo>
                    <a:pt x="351" y="384"/>
                    <a:pt x="392" y="392"/>
                    <a:pt x="434" y="392"/>
                  </a:cubicBezTo>
                  <a:cubicBezTo>
                    <a:pt x="476" y="392"/>
                    <a:pt x="518" y="384"/>
                    <a:pt x="568" y="367"/>
                  </a:cubicBezTo>
                  <a:cubicBezTo>
                    <a:pt x="568" y="367"/>
                    <a:pt x="601" y="367"/>
                    <a:pt x="634" y="334"/>
                  </a:cubicBezTo>
                  <a:cubicBezTo>
                    <a:pt x="768" y="267"/>
                    <a:pt x="734" y="167"/>
                    <a:pt x="601" y="67"/>
                  </a:cubicBezTo>
                  <a:cubicBezTo>
                    <a:pt x="534" y="33"/>
                    <a:pt x="468"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3541;p73">
              <a:extLst>
                <a:ext uri="{FF2B5EF4-FFF2-40B4-BE49-F238E27FC236}">
                  <a16:creationId xmlns:a16="http://schemas.microsoft.com/office/drawing/2014/main" id="{67EA1860-16FB-3037-2FB7-B7ECF8CCB688}"/>
                </a:ext>
              </a:extLst>
            </p:cNvPr>
            <p:cNvSpPr/>
            <p:nvPr/>
          </p:nvSpPr>
          <p:spPr>
            <a:xfrm>
              <a:off x="5219899" y="3330457"/>
              <a:ext cx="369799" cy="242563"/>
            </a:xfrm>
            <a:custGeom>
              <a:avLst/>
              <a:gdLst/>
              <a:ahLst/>
              <a:cxnLst/>
              <a:rect l="l" t="t" r="r" b="b"/>
              <a:pathLst>
                <a:path w="18414" h="12110" extrusionOk="0">
                  <a:moveTo>
                    <a:pt x="167" y="1"/>
                  </a:moveTo>
                  <a:lnTo>
                    <a:pt x="167" y="1"/>
                  </a:lnTo>
                  <a:cubicBezTo>
                    <a:pt x="67" y="67"/>
                    <a:pt x="34" y="201"/>
                    <a:pt x="0" y="334"/>
                  </a:cubicBezTo>
                  <a:lnTo>
                    <a:pt x="0" y="1302"/>
                  </a:lnTo>
                  <a:cubicBezTo>
                    <a:pt x="34" y="1435"/>
                    <a:pt x="101" y="1602"/>
                    <a:pt x="234" y="1669"/>
                  </a:cubicBezTo>
                  <a:lnTo>
                    <a:pt x="18213" y="12043"/>
                  </a:lnTo>
                  <a:cubicBezTo>
                    <a:pt x="18280" y="12076"/>
                    <a:pt x="18347" y="12109"/>
                    <a:pt x="18414" y="12109"/>
                  </a:cubicBezTo>
                  <a:lnTo>
                    <a:pt x="18414" y="10608"/>
                  </a:lnTo>
                  <a:cubicBezTo>
                    <a:pt x="18347" y="10608"/>
                    <a:pt x="18280" y="10608"/>
                    <a:pt x="18180" y="10575"/>
                  </a:cubicBezTo>
                  <a:lnTo>
                    <a:pt x="234" y="201"/>
                  </a:lnTo>
                  <a:cubicBezTo>
                    <a:pt x="134" y="134"/>
                    <a:pt x="134" y="67"/>
                    <a:pt x="167"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3542;p73">
              <a:extLst>
                <a:ext uri="{FF2B5EF4-FFF2-40B4-BE49-F238E27FC236}">
                  <a16:creationId xmlns:a16="http://schemas.microsoft.com/office/drawing/2014/main" id="{6591B727-3930-6665-5586-815A6EF0D647}"/>
                </a:ext>
              </a:extLst>
            </p:cNvPr>
            <p:cNvSpPr/>
            <p:nvPr/>
          </p:nvSpPr>
          <p:spPr>
            <a:xfrm>
              <a:off x="5838882" y="3352750"/>
              <a:ext cx="54946" cy="85969"/>
            </a:xfrm>
            <a:custGeom>
              <a:avLst/>
              <a:gdLst/>
              <a:ahLst/>
              <a:cxnLst/>
              <a:rect l="l" t="t" r="r" b="b"/>
              <a:pathLst>
                <a:path w="2736" h="4292" extrusionOk="0">
                  <a:moveTo>
                    <a:pt x="1745" y="1"/>
                  </a:moveTo>
                  <a:cubicBezTo>
                    <a:pt x="1574" y="1"/>
                    <a:pt x="1408" y="51"/>
                    <a:pt x="1268" y="155"/>
                  </a:cubicBezTo>
                  <a:cubicBezTo>
                    <a:pt x="634" y="622"/>
                    <a:pt x="201" y="1289"/>
                    <a:pt x="0" y="2057"/>
                  </a:cubicBezTo>
                  <a:lnTo>
                    <a:pt x="334" y="2090"/>
                  </a:lnTo>
                  <a:cubicBezTo>
                    <a:pt x="467" y="1423"/>
                    <a:pt x="868" y="822"/>
                    <a:pt x="1435" y="422"/>
                  </a:cubicBezTo>
                  <a:cubicBezTo>
                    <a:pt x="1535" y="355"/>
                    <a:pt x="1702" y="289"/>
                    <a:pt x="1835" y="289"/>
                  </a:cubicBezTo>
                  <a:cubicBezTo>
                    <a:pt x="1902" y="289"/>
                    <a:pt x="2002" y="322"/>
                    <a:pt x="2069" y="355"/>
                  </a:cubicBezTo>
                  <a:cubicBezTo>
                    <a:pt x="2335" y="622"/>
                    <a:pt x="2502" y="1023"/>
                    <a:pt x="2436" y="1423"/>
                  </a:cubicBezTo>
                  <a:cubicBezTo>
                    <a:pt x="2402" y="2390"/>
                    <a:pt x="1835" y="3491"/>
                    <a:pt x="1168" y="3891"/>
                  </a:cubicBezTo>
                  <a:cubicBezTo>
                    <a:pt x="1059" y="3946"/>
                    <a:pt x="928" y="4000"/>
                    <a:pt x="793" y="4000"/>
                  </a:cubicBezTo>
                  <a:cubicBezTo>
                    <a:pt x="762" y="4000"/>
                    <a:pt x="732" y="3997"/>
                    <a:pt x="701" y="3991"/>
                  </a:cubicBezTo>
                  <a:lnTo>
                    <a:pt x="367" y="4191"/>
                  </a:lnTo>
                  <a:cubicBezTo>
                    <a:pt x="501" y="4258"/>
                    <a:pt x="634" y="4292"/>
                    <a:pt x="768" y="4292"/>
                  </a:cubicBezTo>
                  <a:cubicBezTo>
                    <a:pt x="968" y="4292"/>
                    <a:pt x="1135" y="4225"/>
                    <a:pt x="1301" y="4125"/>
                  </a:cubicBezTo>
                  <a:cubicBezTo>
                    <a:pt x="2069" y="3724"/>
                    <a:pt x="2669" y="2490"/>
                    <a:pt x="2702" y="1423"/>
                  </a:cubicBezTo>
                  <a:cubicBezTo>
                    <a:pt x="2736" y="789"/>
                    <a:pt x="2536" y="322"/>
                    <a:pt x="2202" y="122"/>
                  </a:cubicBezTo>
                  <a:cubicBezTo>
                    <a:pt x="2059" y="42"/>
                    <a:pt x="1900" y="1"/>
                    <a:pt x="17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3543;p73">
              <a:extLst>
                <a:ext uri="{FF2B5EF4-FFF2-40B4-BE49-F238E27FC236}">
                  <a16:creationId xmlns:a16="http://schemas.microsoft.com/office/drawing/2014/main" id="{B8EB16F5-B6B5-856F-C199-854D2FBA5E2D}"/>
                </a:ext>
              </a:extLst>
            </p:cNvPr>
            <p:cNvSpPr/>
            <p:nvPr/>
          </p:nvSpPr>
          <p:spPr>
            <a:xfrm>
              <a:off x="5219899" y="3116657"/>
              <a:ext cx="698710" cy="419288"/>
            </a:xfrm>
            <a:custGeom>
              <a:avLst/>
              <a:gdLst/>
              <a:ahLst/>
              <a:cxnLst/>
              <a:rect l="l" t="t" r="r" b="b"/>
              <a:pathLst>
                <a:path w="34792" h="20933" extrusionOk="0">
                  <a:moveTo>
                    <a:pt x="16379" y="0"/>
                  </a:moveTo>
                  <a:lnTo>
                    <a:pt x="201" y="9874"/>
                  </a:lnTo>
                  <a:cubicBezTo>
                    <a:pt x="101" y="9941"/>
                    <a:pt x="34" y="10041"/>
                    <a:pt x="0" y="10174"/>
                  </a:cubicBezTo>
                  <a:cubicBezTo>
                    <a:pt x="34" y="10308"/>
                    <a:pt x="101" y="10408"/>
                    <a:pt x="201" y="10475"/>
                  </a:cubicBezTo>
                  <a:lnTo>
                    <a:pt x="18247" y="20882"/>
                  </a:lnTo>
                  <a:cubicBezTo>
                    <a:pt x="18297" y="20915"/>
                    <a:pt x="18355" y="20932"/>
                    <a:pt x="18418" y="20932"/>
                  </a:cubicBezTo>
                  <a:cubicBezTo>
                    <a:pt x="18480" y="20932"/>
                    <a:pt x="18547" y="20915"/>
                    <a:pt x="18614" y="20882"/>
                  </a:cubicBezTo>
                  <a:lnTo>
                    <a:pt x="34792" y="11008"/>
                  </a:lnTo>
                  <a:lnTo>
                    <a:pt x="34792" y="10608"/>
                  </a:lnTo>
                  <a:lnTo>
                    <a:pt x="163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3544;p73">
              <a:extLst>
                <a:ext uri="{FF2B5EF4-FFF2-40B4-BE49-F238E27FC236}">
                  <a16:creationId xmlns:a16="http://schemas.microsoft.com/office/drawing/2014/main" id="{1073BB6D-1DDB-5B22-A611-89581BEA78F8}"/>
                </a:ext>
              </a:extLst>
            </p:cNvPr>
            <p:cNvSpPr/>
            <p:nvPr/>
          </p:nvSpPr>
          <p:spPr>
            <a:xfrm>
              <a:off x="5219236" y="3314433"/>
              <a:ext cx="370462" cy="220490"/>
            </a:xfrm>
            <a:custGeom>
              <a:avLst/>
              <a:gdLst/>
              <a:ahLst/>
              <a:cxnLst/>
              <a:rect l="l" t="t" r="r" b="b"/>
              <a:pathLst>
                <a:path w="18447" h="11008" extrusionOk="0">
                  <a:moveTo>
                    <a:pt x="234" y="0"/>
                  </a:moveTo>
                  <a:lnTo>
                    <a:pt x="234" y="0"/>
                  </a:lnTo>
                  <a:cubicBezTo>
                    <a:pt x="222" y="4"/>
                    <a:pt x="212" y="9"/>
                    <a:pt x="203" y="15"/>
                  </a:cubicBezTo>
                  <a:lnTo>
                    <a:pt x="203" y="15"/>
                  </a:lnTo>
                  <a:cubicBezTo>
                    <a:pt x="213" y="10"/>
                    <a:pt x="223" y="5"/>
                    <a:pt x="234" y="0"/>
                  </a:cubicBezTo>
                  <a:close/>
                  <a:moveTo>
                    <a:pt x="203" y="15"/>
                  </a:moveTo>
                  <a:lnTo>
                    <a:pt x="203" y="15"/>
                  </a:lnTo>
                  <a:cubicBezTo>
                    <a:pt x="1" y="130"/>
                    <a:pt x="11" y="440"/>
                    <a:pt x="234" y="567"/>
                  </a:cubicBezTo>
                  <a:lnTo>
                    <a:pt x="18280" y="10975"/>
                  </a:lnTo>
                  <a:cubicBezTo>
                    <a:pt x="18347" y="11008"/>
                    <a:pt x="18380" y="11008"/>
                    <a:pt x="18447" y="11008"/>
                  </a:cubicBezTo>
                  <a:lnTo>
                    <a:pt x="18447" y="10674"/>
                  </a:lnTo>
                  <a:cubicBezTo>
                    <a:pt x="18380" y="10674"/>
                    <a:pt x="18313" y="10641"/>
                    <a:pt x="18280" y="10608"/>
                  </a:cubicBezTo>
                  <a:lnTo>
                    <a:pt x="234" y="200"/>
                  </a:lnTo>
                  <a:cubicBezTo>
                    <a:pt x="145" y="171"/>
                    <a:pt x="135" y="63"/>
                    <a:pt x="203" y="1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3545;p73">
              <a:extLst>
                <a:ext uri="{FF2B5EF4-FFF2-40B4-BE49-F238E27FC236}">
                  <a16:creationId xmlns:a16="http://schemas.microsoft.com/office/drawing/2014/main" id="{1B740779-8FB1-95F8-6F78-3E481DA65C53}"/>
                </a:ext>
              </a:extLst>
            </p:cNvPr>
            <p:cNvSpPr/>
            <p:nvPr/>
          </p:nvSpPr>
          <p:spPr>
            <a:xfrm>
              <a:off x="5221907" y="3115996"/>
              <a:ext cx="696702" cy="412257"/>
            </a:xfrm>
            <a:custGeom>
              <a:avLst/>
              <a:gdLst/>
              <a:ahLst/>
              <a:cxnLst/>
              <a:rect l="l" t="t" r="r" b="b"/>
              <a:pathLst>
                <a:path w="34692" h="20582" extrusionOk="0">
                  <a:moveTo>
                    <a:pt x="16279" y="0"/>
                  </a:moveTo>
                  <a:lnTo>
                    <a:pt x="101" y="9907"/>
                  </a:lnTo>
                  <a:cubicBezTo>
                    <a:pt x="1" y="9940"/>
                    <a:pt x="1" y="10074"/>
                    <a:pt x="101" y="10107"/>
                  </a:cubicBezTo>
                  <a:lnTo>
                    <a:pt x="18147" y="20515"/>
                  </a:lnTo>
                  <a:cubicBezTo>
                    <a:pt x="18214" y="20548"/>
                    <a:pt x="18247" y="20581"/>
                    <a:pt x="18314" y="20581"/>
                  </a:cubicBezTo>
                  <a:cubicBezTo>
                    <a:pt x="18380" y="20581"/>
                    <a:pt x="18447" y="20548"/>
                    <a:pt x="18514" y="20515"/>
                  </a:cubicBezTo>
                  <a:lnTo>
                    <a:pt x="34692" y="10641"/>
                  </a:lnTo>
                  <a:lnTo>
                    <a:pt x="162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3546;p73">
              <a:extLst>
                <a:ext uri="{FF2B5EF4-FFF2-40B4-BE49-F238E27FC236}">
                  <a16:creationId xmlns:a16="http://schemas.microsoft.com/office/drawing/2014/main" id="{E3FDFDFD-B932-27A0-5B88-5F72894B7DA5}"/>
                </a:ext>
              </a:extLst>
            </p:cNvPr>
            <p:cNvSpPr/>
            <p:nvPr/>
          </p:nvSpPr>
          <p:spPr>
            <a:xfrm>
              <a:off x="5589678" y="3329115"/>
              <a:ext cx="328931" cy="205808"/>
            </a:xfrm>
            <a:custGeom>
              <a:avLst/>
              <a:gdLst/>
              <a:ahLst/>
              <a:cxnLst/>
              <a:rect l="l" t="t" r="r" b="b"/>
              <a:pathLst>
                <a:path w="16379" h="10275" extrusionOk="0">
                  <a:moveTo>
                    <a:pt x="16379" y="1"/>
                  </a:moveTo>
                  <a:lnTo>
                    <a:pt x="201" y="9875"/>
                  </a:lnTo>
                  <a:cubicBezTo>
                    <a:pt x="134" y="9908"/>
                    <a:pt x="67" y="9941"/>
                    <a:pt x="1" y="9941"/>
                  </a:cubicBezTo>
                  <a:lnTo>
                    <a:pt x="1" y="10275"/>
                  </a:lnTo>
                  <a:cubicBezTo>
                    <a:pt x="67" y="10275"/>
                    <a:pt x="134" y="10275"/>
                    <a:pt x="201" y="10242"/>
                  </a:cubicBezTo>
                  <a:lnTo>
                    <a:pt x="16379" y="335"/>
                  </a:lnTo>
                  <a:lnTo>
                    <a:pt x="163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3547;p73">
              <a:extLst>
                <a:ext uri="{FF2B5EF4-FFF2-40B4-BE49-F238E27FC236}">
                  <a16:creationId xmlns:a16="http://schemas.microsoft.com/office/drawing/2014/main" id="{BE831561-B07A-2CD1-5BB6-E6A07065A67E}"/>
                </a:ext>
              </a:extLst>
            </p:cNvPr>
            <p:cNvSpPr/>
            <p:nvPr/>
          </p:nvSpPr>
          <p:spPr>
            <a:xfrm>
              <a:off x="5913247" y="3329115"/>
              <a:ext cx="5362" cy="96905"/>
            </a:xfrm>
            <a:custGeom>
              <a:avLst/>
              <a:gdLst/>
              <a:ahLst/>
              <a:cxnLst/>
              <a:rect l="l" t="t" r="r" b="b"/>
              <a:pathLst>
                <a:path w="267" h="4838" extrusionOk="0">
                  <a:moveTo>
                    <a:pt x="267" y="1"/>
                  </a:moveTo>
                  <a:lnTo>
                    <a:pt x="0" y="168"/>
                  </a:lnTo>
                  <a:lnTo>
                    <a:pt x="0" y="4838"/>
                  </a:lnTo>
                  <a:lnTo>
                    <a:pt x="267" y="4704"/>
                  </a:lnTo>
                  <a:lnTo>
                    <a:pt x="267"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3548;p73">
              <a:extLst>
                <a:ext uri="{FF2B5EF4-FFF2-40B4-BE49-F238E27FC236}">
                  <a16:creationId xmlns:a16="http://schemas.microsoft.com/office/drawing/2014/main" id="{D2F56439-917B-6280-CAB2-B4818D800B06}"/>
                </a:ext>
              </a:extLst>
            </p:cNvPr>
            <p:cNvSpPr/>
            <p:nvPr/>
          </p:nvSpPr>
          <p:spPr>
            <a:xfrm>
              <a:off x="5913247" y="3329115"/>
              <a:ext cx="5362" cy="96905"/>
            </a:xfrm>
            <a:custGeom>
              <a:avLst/>
              <a:gdLst/>
              <a:ahLst/>
              <a:cxnLst/>
              <a:rect l="l" t="t" r="r" b="b"/>
              <a:pathLst>
                <a:path w="267" h="4838" extrusionOk="0">
                  <a:moveTo>
                    <a:pt x="267" y="1"/>
                  </a:moveTo>
                  <a:lnTo>
                    <a:pt x="0" y="168"/>
                  </a:lnTo>
                  <a:lnTo>
                    <a:pt x="0" y="4838"/>
                  </a:lnTo>
                  <a:lnTo>
                    <a:pt x="267" y="470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3549;p73">
              <a:extLst>
                <a:ext uri="{FF2B5EF4-FFF2-40B4-BE49-F238E27FC236}">
                  <a16:creationId xmlns:a16="http://schemas.microsoft.com/office/drawing/2014/main" id="{FBD42D12-20AB-07A2-1E0A-990C16D83262}"/>
                </a:ext>
              </a:extLst>
            </p:cNvPr>
            <p:cNvSpPr/>
            <p:nvPr/>
          </p:nvSpPr>
          <p:spPr>
            <a:xfrm>
              <a:off x="5216545" y="3113312"/>
              <a:ext cx="693368" cy="399578"/>
            </a:xfrm>
            <a:custGeom>
              <a:avLst/>
              <a:gdLst/>
              <a:ahLst/>
              <a:cxnLst/>
              <a:rect l="l" t="t" r="r" b="b"/>
              <a:pathLst>
                <a:path w="34526" h="19949" extrusionOk="0">
                  <a:moveTo>
                    <a:pt x="16362" y="1"/>
                  </a:moveTo>
                  <a:cubicBezTo>
                    <a:pt x="16221" y="1"/>
                    <a:pt x="16079" y="34"/>
                    <a:pt x="15945" y="101"/>
                  </a:cubicBezTo>
                  <a:lnTo>
                    <a:pt x="1" y="9307"/>
                  </a:lnTo>
                  <a:lnTo>
                    <a:pt x="18414" y="19948"/>
                  </a:lnTo>
                  <a:lnTo>
                    <a:pt x="34359" y="10708"/>
                  </a:lnTo>
                  <a:cubicBezTo>
                    <a:pt x="34459" y="10675"/>
                    <a:pt x="34525" y="10575"/>
                    <a:pt x="34525" y="10475"/>
                  </a:cubicBezTo>
                  <a:lnTo>
                    <a:pt x="34525" y="10108"/>
                  </a:lnTo>
                  <a:lnTo>
                    <a:pt x="16779" y="101"/>
                  </a:lnTo>
                  <a:cubicBezTo>
                    <a:pt x="16646" y="34"/>
                    <a:pt x="16504" y="1"/>
                    <a:pt x="163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3550;p73">
              <a:extLst>
                <a:ext uri="{FF2B5EF4-FFF2-40B4-BE49-F238E27FC236}">
                  <a16:creationId xmlns:a16="http://schemas.microsoft.com/office/drawing/2014/main" id="{32587C6B-AD94-83CE-EE2A-0ED376482F42}"/>
                </a:ext>
              </a:extLst>
            </p:cNvPr>
            <p:cNvSpPr/>
            <p:nvPr/>
          </p:nvSpPr>
          <p:spPr>
            <a:xfrm>
              <a:off x="5216545" y="3113312"/>
              <a:ext cx="693368" cy="399578"/>
            </a:xfrm>
            <a:custGeom>
              <a:avLst/>
              <a:gdLst/>
              <a:ahLst/>
              <a:cxnLst/>
              <a:rect l="l" t="t" r="r" b="b"/>
              <a:pathLst>
                <a:path w="34526" h="19949" extrusionOk="0">
                  <a:moveTo>
                    <a:pt x="16362" y="1"/>
                  </a:moveTo>
                  <a:cubicBezTo>
                    <a:pt x="16221" y="1"/>
                    <a:pt x="16079" y="34"/>
                    <a:pt x="15945" y="101"/>
                  </a:cubicBezTo>
                  <a:lnTo>
                    <a:pt x="1" y="9307"/>
                  </a:lnTo>
                  <a:lnTo>
                    <a:pt x="18414" y="19948"/>
                  </a:lnTo>
                  <a:lnTo>
                    <a:pt x="34359" y="10708"/>
                  </a:lnTo>
                  <a:cubicBezTo>
                    <a:pt x="34459" y="10675"/>
                    <a:pt x="34525" y="10575"/>
                    <a:pt x="34525" y="10475"/>
                  </a:cubicBezTo>
                  <a:lnTo>
                    <a:pt x="34525" y="10108"/>
                  </a:lnTo>
                  <a:lnTo>
                    <a:pt x="16779" y="101"/>
                  </a:lnTo>
                  <a:cubicBezTo>
                    <a:pt x="16646" y="34"/>
                    <a:pt x="16504" y="1"/>
                    <a:pt x="16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3551;p73">
              <a:extLst>
                <a:ext uri="{FF2B5EF4-FFF2-40B4-BE49-F238E27FC236}">
                  <a16:creationId xmlns:a16="http://schemas.microsoft.com/office/drawing/2014/main" id="{E31D8841-067C-AC62-E4C3-A008370EAF2B}"/>
                </a:ext>
              </a:extLst>
            </p:cNvPr>
            <p:cNvSpPr/>
            <p:nvPr/>
          </p:nvSpPr>
          <p:spPr>
            <a:xfrm>
              <a:off x="5216545" y="3105961"/>
              <a:ext cx="694714" cy="398897"/>
            </a:xfrm>
            <a:custGeom>
              <a:avLst/>
              <a:gdLst/>
              <a:ahLst/>
              <a:cxnLst/>
              <a:rect l="l" t="t" r="r" b="b"/>
              <a:pathLst>
                <a:path w="34593" h="19915" extrusionOk="0">
                  <a:moveTo>
                    <a:pt x="16362" y="1"/>
                  </a:moveTo>
                  <a:cubicBezTo>
                    <a:pt x="16221" y="1"/>
                    <a:pt x="16079" y="34"/>
                    <a:pt x="15945" y="101"/>
                  </a:cubicBezTo>
                  <a:lnTo>
                    <a:pt x="1" y="9307"/>
                  </a:lnTo>
                  <a:lnTo>
                    <a:pt x="18414" y="19915"/>
                  </a:lnTo>
                  <a:lnTo>
                    <a:pt x="34359" y="10708"/>
                  </a:lnTo>
                  <a:cubicBezTo>
                    <a:pt x="34592" y="10575"/>
                    <a:pt x="34592" y="10375"/>
                    <a:pt x="34359" y="10241"/>
                  </a:cubicBezTo>
                  <a:lnTo>
                    <a:pt x="16779" y="101"/>
                  </a:lnTo>
                  <a:cubicBezTo>
                    <a:pt x="16646" y="34"/>
                    <a:pt x="16504" y="1"/>
                    <a:pt x="163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3552;p73">
              <a:extLst>
                <a:ext uri="{FF2B5EF4-FFF2-40B4-BE49-F238E27FC236}">
                  <a16:creationId xmlns:a16="http://schemas.microsoft.com/office/drawing/2014/main" id="{53A3E253-3699-AA75-FB37-68C013CDFC42}"/>
                </a:ext>
              </a:extLst>
            </p:cNvPr>
            <p:cNvSpPr/>
            <p:nvPr/>
          </p:nvSpPr>
          <p:spPr>
            <a:xfrm>
              <a:off x="5216545" y="3105961"/>
              <a:ext cx="694714" cy="398897"/>
            </a:xfrm>
            <a:custGeom>
              <a:avLst/>
              <a:gdLst/>
              <a:ahLst/>
              <a:cxnLst/>
              <a:rect l="l" t="t" r="r" b="b"/>
              <a:pathLst>
                <a:path w="34593" h="19915" extrusionOk="0">
                  <a:moveTo>
                    <a:pt x="16362" y="1"/>
                  </a:moveTo>
                  <a:cubicBezTo>
                    <a:pt x="16221" y="1"/>
                    <a:pt x="16079" y="34"/>
                    <a:pt x="15945" y="101"/>
                  </a:cubicBezTo>
                  <a:lnTo>
                    <a:pt x="1" y="9307"/>
                  </a:lnTo>
                  <a:lnTo>
                    <a:pt x="18414" y="19915"/>
                  </a:lnTo>
                  <a:lnTo>
                    <a:pt x="34359" y="10708"/>
                  </a:lnTo>
                  <a:cubicBezTo>
                    <a:pt x="34592" y="10575"/>
                    <a:pt x="34592" y="10375"/>
                    <a:pt x="34359" y="10241"/>
                  </a:cubicBezTo>
                  <a:lnTo>
                    <a:pt x="16779" y="101"/>
                  </a:lnTo>
                  <a:cubicBezTo>
                    <a:pt x="16646" y="34"/>
                    <a:pt x="16504" y="1"/>
                    <a:pt x="16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3553;p73">
              <a:extLst>
                <a:ext uri="{FF2B5EF4-FFF2-40B4-BE49-F238E27FC236}">
                  <a16:creationId xmlns:a16="http://schemas.microsoft.com/office/drawing/2014/main" id="{31D6883C-8BAE-4CCA-8198-6528463548C2}"/>
                </a:ext>
              </a:extLst>
            </p:cNvPr>
            <p:cNvSpPr/>
            <p:nvPr/>
          </p:nvSpPr>
          <p:spPr>
            <a:xfrm>
              <a:off x="5256068" y="3105300"/>
              <a:ext cx="645130" cy="371496"/>
            </a:xfrm>
            <a:custGeom>
              <a:avLst/>
              <a:gdLst/>
              <a:ahLst/>
              <a:cxnLst/>
              <a:rect l="l" t="t" r="r" b="b"/>
              <a:pathLst>
                <a:path w="32124" h="18547" extrusionOk="0">
                  <a:moveTo>
                    <a:pt x="13940" y="0"/>
                  </a:moveTo>
                  <a:cubicBezTo>
                    <a:pt x="13794" y="0"/>
                    <a:pt x="13644" y="34"/>
                    <a:pt x="13510" y="100"/>
                  </a:cubicBezTo>
                  <a:lnTo>
                    <a:pt x="1702" y="6939"/>
                  </a:lnTo>
                  <a:lnTo>
                    <a:pt x="1" y="5938"/>
                  </a:lnTo>
                  <a:lnTo>
                    <a:pt x="1" y="7906"/>
                  </a:lnTo>
                  <a:lnTo>
                    <a:pt x="18414" y="18547"/>
                  </a:lnTo>
                  <a:lnTo>
                    <a:pt x="31924" y="10741"/>
                  </a:lnTo>
                  <a:cubicBezTo>
                    <a:pt x="32057" y="10675"/>
                    <a:pt x="32124" y="10541"/>
                    <a:pt x="32057" y="10408"/>
                  </a:cubicBezTo>
                  <a:lnTo>
                    <a:pt x="32090" y="10408"/>
                  </a:lnTo>
                  <a:lnTo>
                    <a:pt x="32090" y="8606"/>
                  </a:lnTo>
                  <a:lnTo>
                    <a:pt x="30556" y="9507"/>
                  </a:lnTo>
                  <a:lnTo>
                    <a:pt x="14344" y="100"/>
                  </a:lnTo>
                  <a:cubicBezTo>
                    <a:pt x="14228" y="34"/>
                    <a:pt x="14086" y="0"/>
                    <a:pt x="1394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3554;p73">
              <a:extLst>
                <a:ext uri="{FF2B5EF4-FFF2-40B4-BE49-F238E27FC236}">
                  <a16:creationId xmlns:a16="http://schemas.microsoft.com/office/drawing/2014/main" id="{346D3138-88F9-26C2-D3B6-30C2E747E8B4}"/>
                </a:ext>
              </a:extLst>
            </p:cNvPr>
            <p:cNvSpPr/>
            <p:nvPr/>
          </p:nvSpPr>
          <p:spPr>
            <a:xfrm>
              <a:off x="5256068" y="3065881"/>
              <a:ext cx="645813" cy="370835"/>
            </a:xfrm>
            <a:custGeom>
              <a:avLst/>
              <a:gdLst/>
              <a:ahLst/>
              <a:cxnLst/>
              <a:rect l="l" t="t" r="r" b="b"/>
              <a:pathLst>
                <a:path w="32158" h="18514" extrusionOk="0">
                  <a:moveTo>
                    <a:pt x="13927" y="0"/>
                  </a:moveTo>
                  <a:cubicBezTo>
                    <a:pt x="13786" y="0"/>
                    <a:pt x="13644" y="34"/>
                    <a:pt x="13510" y="100"/>
                  </a:cubicBezTo>
                  <a:lnTo>
                    <a:pt x="1" y="7906"/>
                  </a:lnTo>
                  <a:lnTo>
                    <a:pt x="18414" y="18513"/>
                  </a:lnTo>
                  <a:lnTo>
                    <a:pt x="31924" y="10708"/>
                  </a:lnTo>
                  <a:cubicBezTo>
                    <a:pt x="32157" y="10641"/>
                    <a:pt x="32157" y="10308"/>
                    <a:pt x="31924" y="10241"/>
                  </a:cubicBezTo>
                  <a:lnTo>
                    <a:pt x="14344" y="100"/>
                  </a:lnTo>
                  <a:cubicBezTo>
                    <a:pt x="14211" y="34"/>
                    <a:pt x="14069" y="0"/>
                    <a:pt x="1392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3555;p73">
              <a:extLst>
                <a:ext uri="{FF2B5EF4-FFF2-40B4-BE49-F238E27FC236}">
                  <a16:creationId xmlns:a16="http://schemas.microsoft.com/office/drawing/2014/main" id="{C4230A69-5FC3-AFB8-6820-1E33FBC2898C}"/>
                </a:ext>
              </a:extLst>
            </p:cNvPr>
            <p:cNvSpPr/>
            <p:nvPr/>
          </p:nvSpPr>
          <p:spPr>
            <a:xfrm>
              <a:off x="5256068" y="3224218"/>
              <a:ext cx="369799" cy="252578"/>
            </a:xfrm>
            <a:custGeom>
              <a:avLst/>
              <a:gdLst/>
              <a:ahLst/>
              <a:cxnLst/>
              <a:rect l="l" t="t" r="r" b="b"/>
              <a:pathLst>
                <a:path w="18414" h="12610" extrusionOk="0">
                  <a:moveTo>
                    <a:pt x="1" y="1"/>
                  </a:moveTo>
                  <a:lnTo>
                    <a:pt x="1" y="1969"/>
                  </a:lnTo>
                  <a:lnTo>
                    <a:pt x="18414" y="12610"/>
                  </a:lnTo>
                  <a:lnTo>
                    <a:pt x="18414" y="10608"/>
                  </a:lnTo>
                  <a:lnTo>
                    <a:pt x="1"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3556;p73">
              <a:extLst>
                <a:ext uri="{FF2B5EF4-FFF2-40B4-BE49-F238E27FC236}">
                  <a16:creationId xmlns:a16="http://schemas.microsoft.com/office/drawing/2014/main" id="{6299250E-CF43-5E33-2AD5-12F4820EDFEC}"/>
                </a:ext>
              </a:extLst>
            </p:cNvPr>
            <p:cNvSpPr/>
            <p:nvPr/>
          </p:nvSpPr>
          <p:spPr>
            <a:xfrm>
              <a:off x="5618476" y="3415044"/>
              <a:ext cx="14761" cy="7631"/>
            </a:xfrm>
            <a:custGeom>
              <a:avLst/>
              <a:gdLst/>
              <a:ahLst/>
              <a:cxnLst/>
              <a:rect l="l" t="t" r="r" b="b"/>
              <a:pathLst>
                <a:path w="735" h="381" extrusionOk="0">
                  <a:moveTo>
                    <a:pt x="281" y="0"/>
                  </a:moveTo>
                  <a:cubicBezTo>
                    <a:pt x="212" y="0"/>
                    <a:pt x="148" y="24"/>
                    <a:pt x="101" y="47"/>
                  </a:cubicBezTo>
                  <a:cubicBezTo>
                    <a:pt x="101" y="47"/>
                    <a:pt x="101" y="47"/>
                    <a:pt x="101" y="81"/>
                  </a:cubicBezTo>
                  <a:cubicBezTo>
                    <a:pt x="1" y="147"/>
                    <a:pt x="1" y="248"/>
                    <a:pt x="134" y="314"/>
                  </a:cubicBezTo>
                  <a:cubicBezTo>
                    <a:pt x="168" y="348"/>
                    <a:pt x="234" y="348"/>
                    <a:pt x="301" y="381"/>
                  </a:cubicBezTo>
                  <a:lnTo>
                    <a:pt x="535" y="381"/>
                  </a:lnTo>
                  <a:cubicBezTo>
                    <a:pt x="568" y="348"/>
                    <a:pt x="601" y="348"/>
                    <a:pt x="601" y="348"/>
                  </a:cubicBezTo>
                  <a:cubicBezTo>
                    <a:pt x="735" y="281"/>
                    <a:pt x="735" y="147"/>
                    <a:pt x="568" y="81"/>
                  </a:cubicBezTo>
                  <a:cubicBezTo>
                    <a:pt x="501" y="14"/>
                    <a:pt x="435" y="14"/>
                    <a:pt x="368" y="14"/>
                  </a:cubicBezTo>
                  <a:cubicBezTo>
                    <a:pt x="339" y="4"/>
                    <a:pt x="309" y="0"/>
                    <a:pt x="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3557;p73">
              <a:extLst>
                <a:ext uri="{FF2B5EF4-FFF2-40B4-BE49-F238E27FC236}">
                  <a16:creationId xmlns:a16="http://schemas.microsoft.com/office/drawing/2014/main" id="{F55EA942-8B09-4B65-0762-E6D8B007D9F4}"/>
                </a:ext>
              </a:extLst>
            </p:cNvPr>
            <p:cNvSpPr/>
            <p:nvPr/>
          </p:nvSpPr>
          <p:spPr>
            <a:xfrm>
              <a:off x="5578954" y="3409295"/>
              <a:ext cx="50266" cy="62834"/>
            </a:xfrm>
            <a:custGeom>
              <a:avLst/>
              <a:gdLst/>
              <a:ahLst/>
              <a:cxnLst/>
              <a:rect l="l" t="t" r="r" b="b"/>
              <a:pathLst>
                <a:path w="2503" h="3137" extrusionOk="0">
                  <a:moveTo>
                    <a:pt x="1735" y="1"/>
                  </a:moveTo>
                  <a:cubicBezTo>
                    <a:pt x="1535" y="1"/>
                    <a:pt x="1335" y="68"/>
                    <a:pt x="1168" y="201"/>
                  </a:cubicBezTo>
                  <a:cubicBezTo>
                    <a:pt x="501" y="635"/>
                    <a:pt x="68" y="1368"/>
                    <a:pt x="34" y="2169"/>
                  </a:cubicBezTo>
                  <a:cubicBezTo>
                    <a:pt x="1" y="2403"/>
                    <a:pt x="68" y="2636"/>
                    <a:pt x="234" y="2836"/>
                  </a:cubicBezTo>
                  <a:cubicBezTo>
                    <a:pt x="368" y="3036"/>
                    <a:pt x="601" y="3136"/>
                    <a:pt x="835" y="3136"/>
                  </a:cubicBezTo>
                  <a:cubicBezTo>
                    <a:pt x="1035" y="3103"/>
                    <a:pt x="1235" y="3070"/>
                    <a:pt x="1402" y="2936"/>
                  </a:cubicBezTo>
                  <a:cubicBezTo>
                    <a:pt x="1435" y="2936"/>
                    <a:pt x="1469" y="2903"/>
                    <a:pt x="1502" y="2903"/>
                  </a:cubicBezTo>
                  <a:lnTo>
                    <a:pt x="1268" y="2769"/>
                  </a:lnTo>
                  <a:cubicBezTo>
                    <a:pt x="1111" y="2853"/>
                    <a:pt x="963" y="2893"/>
                    <a:pt x="832" y="2893"/>
                  </a:cubicBezTo>
                  <a:cubicBezTo>
                    <a:pt x="494" y="2893"/>
                    <a:pt x="268" y="2626"/>
                    <a:pt x="268" y="2169"/>
                  </a:cubicBezTo>
                  <a:cubicBezTo>
                    <a:pt x="301" y="1435"/>
                    <a:pt x="668" y="768"/>
                    <a:pt x="1268" y="401"/>
                  </a:cubicBezTo>
                  <a:cubicBezTo>
                    <a:pt x="1397" y="291"/>
                    <a:pt x="1546" y="241"/>
                    <a:pt x="1692" y="241"/>
                  </a:cubicBezTo>
                  <a:cubicBezTo>
                    <a:pt x="1812" y="241"/>
                    <a:pt x="1931" y="274"/>
                    <a:pt x="2036" y="334"/>
                  </a:cubicBezTo>
                  <a:cubicBezTo>
                    <a:pt x="2136" y="434"/>
                    <a:pt x="2236" y="535"/>
                    <a:pt x="2269" y="668"/>
                  </a:cubicBezTo>
                  <a:lnTo>
                    <a:pt x="2503" y="668"/>
                  </a:lnTo>
                  <a:cubicBezTo>
                    <a:pt x="2469" y="535"/>
                    <a:pt x="2403" y="401"/>
                    <a:pt x="2336" y="301"/>
                  </a:cubicBezTo>
                  <a:cubicBezTo>
                    <a:pt x="2169" y="101"/>
                    <a:pt x="1969" y="1"/>
                    <a:pt x="17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3558;p73">
              <a:extLst>
                <a:ext uri="{FF2B5EF4-FFF2-40B4-BE49-F238E27FC236}">
                  <a16:creationId xmlns:a16="http://schemas.microsoft.com/office/drawing/2014/main" id="{C7A942FD-CC92-A4DD-45D7-AB681A3642FD}"/>
                </a:ext>
              </a:extLst>
            </p:cNvPr>
            <p:cNvSpPr/>
            <p:nvPr/>
          </p:nvSpPr>
          <p:spPr>
            <a:xfrm>
              <a:off x="5591024" y="3259631"/>
              <a:ext cx="318890" cy="162383"/>
            </a:xfrm>
            <a:custGeom>
              <a:avLst/>
              <a:gdLst/>
              <a:ahLst/>
              <a:cxnLst/>
              <a:rect l="l" t="t" r="r" b="b"/>
              <a:pathLst>
                <a:path w="15879" h="8107" extrusionOk="0">
                  <a:moveTo>
                    <a:pt x="15878" y="1"/>
                  </a:moveTo>
                  <a:lnTo>
                    <a:pt x="0" y="7740"/>
                  </a:lnTo>
                  <a:lnTo>
                    <a:pt x="0" y="8107"/>
                  </a:lnTo>
                  <a:lnTo>
                    <a:pt x="15678" y="601"/>
                  </a:lnTo>
                  <a:cubicBezTo>
                    <a:pt x="15812" y="535"/>
                    <a:pt x="15878" y="401"/>
                    <a:pt x="15878" y="234"/>
                  </a:cubicBezTo>
                  <a:lnTo>
                    <a:pt x="1587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3559;p73">
              <a:extLst>
                <a:ext uri="{FF2B5EF4-FFF2-40B4-BE49-F238E27FC236}">
                  <a16:creationId xmlns:a16="http://schemas.microsoft.com/office/drawing/2014/main" id="{AB8D9BAB-9EB8-665A-20BE-33B372540CD6}"/>
                </a:ext>
              </a:extLst>
            </p:cNvPr>
            <p:cNvSpPr/>
            <p:nvPr/>
          </p:nvSpPr>
          <p:spPr>
            <a:xfrm>
              <a:off x="5591024" y="3259631"/>
              <a:ext cx="318890" cy="162383"/>
            </a:xfrm>
            <a:custGeom>
              <a:avLst/>
              <a:gdLst/>
              <a:ahLst/>
              <a:cxnLst/>
              <a:rect l="l" t="t" r="r" b="b"/>
              <a:pathLst>
                <a:path w="15879" h="8107" extrusionOk="0">
                  <a:moveTo>
                    <a:pt x="15878" y="1"/>
                  </a:moveTo>
                  <a:lnTo>
                    <a:pt x="0" y="7740"/>
                  </a:lnTo>
                  <a:lnTo>
                    <a:pt x="0" y="8107"/>
                  </a:lnTo>
                  <a:lnTo>
                    <a:pt x="15678" y="601"/>
                  </a:lnTo>
                  <a:cubicBezTo>
                    <a:pt x="15812" y="535"/>
                    <a:pt x="15878" y="401"/>
                    <a:pt x="15878" y="234"/>
                  </a:cubicBezTo>
                  <a:lnTo>
                    <a:pt x="158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3560;p73">
              <a:extLst>
                <a:ext uri="{FF2B5EF4-FFF2-40B4-BE49-F238E27FC236}">
                  <a16:creationId xmlns:a16="http://schemas.microsoft.com/office/drawing/2014/main" id="{0C968AB7-E3F3-DAF0-2F83-F2FF486C0DC0}"/>
                </a:ext>
              </a:extLst>
            </p:cNvPr>
            <p:cNvSpPr/>
            <p:nvPr/>
          </p:nvSpPr>
          <p:spPr>
            <a:xfrm>
              <a:off x="5216545" y="3049176"/>
              <a:ext cx="694714" cy="368171"/>
            </a:xfrm>
            <a:custGeom>
              <a:avLst/>
              <a:gdLst/>
              <a:ahLst/>
              <a:cxnLst/>
              <a:rect l="l" t="t" r="r" b="b"/>
              <a:pathLst>
                <a:path w="34593" h="18381" extrusionOk="0">
                  <a:moveTo>
                    <a:pt x="16362" y="0"/>
                  </a:moveTo>
                  <a:cubicBezTo>
                    <a:pt x="16221" y="0"/>
                    <a:pt x="16079" y="34"/>
                    <a:pt x="15945" y="100"/>
                  </a:cubicBezTo>
                  <a:lnTo>
                    <a:pt x="1" y="7773"/>
                  </a:lnTo>
                  <a:lnTo>
                    <a:pt x="18414" y="18380"/>
                  </a:lnTo>
                  <a:lnTo>
                    <a:pt x="34359" y="10741"/>
                  </a:lnTo>
                  <a:cubicBezTo>
                    <a:pt x="34592" y="10641"/>
                    <a:pt x="34592" y="10341"/>
                    <a:pt x="34359" y="10241"/>
                  </a:cubicBezTo>
                  <a:lnTo>
                    <a:pt x="16779" y="100"/>
                  </a:lnTo>
                  <a:cubicBezTo>
                    <a:pt x="16646" y="34"/>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3561;p73">
              <a:extLst>
                <a:ext uri="{FF2B5EF4-FFF2-40B4-BE49-F238E27FC236}">
                  <a16:creationId xmlns:a16="http://schemas.microsoft.com/office/drawing/2014/main" id="{96527A9E-9987-6CF3-0DD5-36209011B6EF}"/>
                </a:ext>
              </a:extLst>
            </p:cNvPr>
            <p:cNvSpPr/>
            <p:nvPr/>
          </p:nvSpPr>
          <p:spPr>
            <a:xfrm>
              <a:off x="5216545" y="3204849"/>
              <a:ext cx="369799" cy="307360"/>
            </a:xfrm>
            <a:custGeom>
              <a:avLst/>
              <a:gdLst/>
              <a:ahLst/>
              <a:cxnLst/>
              <a:rect l="l" t="t" r="r" b="b"/>
              <a:pathLst>
                <a:path w="18414" h="15345" extrusionOk="0">
                  <a:moveTo>
                    <a:pt x="1" y="1"/>
                  </a:moveTo>
                  <a:lnTo>
                    <a:pt x="1" y="4737"/>
                  </a:lnTo>
                  <a:lnTo>
                    <a:pt x="18414" y="15345"/>
                  </a:lnTo>
                  <a:lnTo>
                    <a:pt x="18414" y="10608"/>
                  </a:lnTo>
                  <a:lnTo>
                    <a:pt x="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3562;p73">
              <a:extLst>
                <a:ext uri="{FF2B5EF4-FFF2-40B4-BE49-F238E27FC236}">
                  <a16:creationId xmlns:a16="http://schemas.microsoft.com/office/drawing/2014/main" id="{71E60AB3-7EA7-1475-7F30-D4A235D447AE}"/>
                </a:ext>
              </a:extLst>
            </p:cNvPr>
            <p:cNvSpPr/>
            <p:nvPr/>
          </p:nvSpPr>
          <p:spPr>
            <a:xfrm>
              <a:off x="5216545" y="3204849"/>
              <a:ext cx="369799" cy="307360"/>
            </a:xfrm>
            <a:custGeom>
              <a:avLst/>
              <a:gdLst/>
              <a:ahLst/>
              <a:cxnLst/>
              <a:rect l="l" t="t" r="r" b="b"/>
              <a:pathLst>
                <a:path w="18414" h="15345" extrusionOk="0">
                  <a:moveTo>
                    <a:pt x="1" y="1"/>
                  </a:moveTo>
                  <a:lnTo>
                    <a:pt x="1" y="4737"/>
                  </a:lnTo>
                  <a:lnTo>
                    <a:pt x="18414" y="15345"/>
                  </a:lnTo>
                  <a:lnTo>
                    <a:pt x="18414" y="10608"/>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3563;p73">
              <a:extLst>
                <a:ext uri="{FF2B5EF4-FFF2-40B4-BE49-F238E27FC236}">
                  <a16:creationId xmlns:a16="http://schemas.microsoft.com/office/drawing/2014/main" id="{B42B0664-8AA1-BF84-00E3-F356D66B3C40}"/>
                </a:ext>
              </a:extLst>
            </p:cNvPr>
            <p:cNvSpPr/>
            <p:nvPr/>
          </p:nvSpPr>
          <p:spPr>
            <a:xfrm>
              <a:off x="5479144" y="3388584"/>
              <a:ext cx="50929" cy="62834"/>
            </a:xfrm>
            <a:custGeom>
              <a:avLst/>
              <a:gdLst/>
              <a:ahLst/>
              <a:cxnLst/>
              <a:rect l="l" t="t" r="r" b="b"/>
              <a:pathLst>
                <a:path w="2536" h="3137" extrusionOk="0">
                  <a:moveTo>
                    <a:pt x="801" y="1"/>
                  </a:moveTo>
                  <a:cubicBezTo>
                    <a:pt x="334" y="1"/>
                    <a:pt x="1" y="401"/>
                    <a:pt x="1" y="1001"/>
                  </a:cubicBezTo>
                  <a:cubicBezTo>
                    <a:pt x="34" y="1802"/>
                    <a:pt x="468" y="2536"/>
                    <a:pt x="1135" y="2970"/>
                  </a:cubicBezTo>
                  <a:cubicBezTo>
                    <a:pt x="1302" y="3070"/>
                    <a:pt x="1502" y="3136"/>
                    <a:pt x="1702" y="3136"/>
                  </a:cubicBezTo>
                  <a:cubicBezTo>
                    <a:pt x="1935" y="3136"/>
                    <a:pt x="2169" y="3036"/>
                    <a:pt x="2302" y="2869"/>
                  </a:cubicBezTo>
                  <a:cubicBezTo>
                    <a:pt x="2436" y="2669"/>
                    <a:pt x="2536" y="2402"/>
                    <a:pt x="2502" y="2169"/>
                  </a:cubicBezTo>
                  <a:cubicBezTo>
                    <a:pt x="2469" y="1368"/>
                    <a:pt x="2035" y="635"/>
                    <a:pt x="1368" y="201"/>
                  </a:cubicBezTo>
                  <a:cubicBezTo>
                    <a:pt x="1202" y="67"/>
                    <a:pt x="1001" y="34"/>
                    <a:pt x="8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3564;p73">
              <a:extLst>
                <a:ext uri="{FF2B5EF4-FFF2-40B4-BE49-F238E27FC236}">
                  <a16:creationId xmlns:a16="http://schemas.microsoft.com/office/drawing/2014/main" id="{DCD4C079-C958-E53E-2F4B-96681CEAF061}"/>
                </a:ext>
              </a:extLst>
            </p:cNvPr>
            <p:cNvSpPr/>
            <p:nvPr/>
          </p:nvSpPr>
          <p:spPr>
            <a:xfrm>
              <a:off x="5483843" y="3393732"/>
              <a:ext cx="40868" cy="52799"/>
            </a:xfrm>
            <a:custGeom>
              <a:avLst/>
              <a:gdLst/>
              <a:ahLst/>
              <a:cxnLst/>
              <a:rect l="l" t="t" r="r" b="b"/>
              <a:pathLst>
                <a:path w="2035" h="2636" extrusionOk="0">
                  <a:moveTo>
                    <a:pt x="572" y="0"/>
                  </a:moveTo>
                  <a:cubicBezTo>
                    <a:pt x="234" y="0"/>
                    <a:pt x="0" y="272"/>
                    <a:pt x="0" y="744"/>
                  </a:cubicBezTo>
                  <a:cubicBezTo>
                    <a:pt x="34" y="1445"/>
                    <a:pt x="400" y="2112"/>
                    <a:pt x="1034" y="2512"/>
                  </a:cubicBezTo>
                  <a:cubicBezTo>
                    <a:pt x="1192" y="2596"/>
                    <a:pt x="1340" y="2636"/>
                    <a:pt x="1470" y="2636"/>
                  </a:cubicBezTo>
                  <a:cubicBezTo>
                    <a:pt x="1809" y="2636"/>
                    <a:pt x="2035" y="2369"/>
                    <a:pt x="2035" y="1912"/>
                  </a:cubicBezTo>
                  <a:cubicBezTo>
                    <a:pt x="2002" y="1178"/>
                    <a:pt x="1635" y="544"/>
                    <a:pt x="1034" y="144"/>
                  </a:cubicBezTo>
                  <a:cubicBezTo>
                    <a:pt x="869" y="47"/>
                    <a:pt x="712" y="0"/>
                    <a:pt x="57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3565;p73">
              <a:extLst>
                <a:ext uri="{FF2B5EF4-FFF2-40B4-BE49-F238E27FC236}">
                  <a16:creationId xmlns:a16="http://schemas.microsoft.com/office/drawing/2014/main" id="{216A9DEF-4790-1B57-20A3-58B3C04CAAAC}"/>
                </a:ext>
              </a:extLst>
            </p:cNvPr>
            <p:cNvSpPr/>
            <p:nvPr/>
          </p:nvSpPr>
          <p:spPr>
            <a:xfrm>
              <a:off x="5245364" y="3249796"/>
              <a:ext cx="205002" cy="157977"/>
            </a:xfrm>
            <a:custGeom>
              <a:avLst/>
              <a:gdLst/>
              <a:ahLst/>
              <a:cxnLst/>
              <a:rect l="l" t="t" r="r" b="b"/>
              <a:pathLst>
                <a:path w="10208" h="7887" extrusionOk="0">
                  <a:moveTo>
                    <a:pt x="610" y="1"/>
                  </a:moveTo>
                  <a:cubicBezTo>
                    <a:pt x="251" y="1"/>
                    <a:pt x="0" y="296"/>
                    <a:pt x="0" y="792"/>
                  </a:cubicBezTo>
                  <a:lnTo>
                    <a:pt x="0" y="1159"/>
                  </a:lnTo>
                  <a:cubicBezTo>
                    <a:pt x="33" y="1960"/>
                    <a:pt x="434" y="2660"/>
                    <a:pt x="1101" y="3127"/>
                  </a:cubicBezTo>
                  <a:lnTo>
                    <a:pt x="9073" y="7730"/>
                  </a:lnTo>
                  <a:cubicBezTo>
                    <a:pt x="9257" y="7837"/>
                    <a:pt x="9429" y="7887"/>
                    <a:pt x="9581" y="7887"/>
                  </a:cubicBezTo>
                  <a:cubicBezTo>
                    <a:pt x="9955" y="7887"/>
                    <a:pt x="10207" y="7584"/>
                    <a:pt x="10207" y="7063"/>
                  </a:cubicBezTo>
                  <a:lnTo>
                    <a:pt x="10207" y="6730"/>
                  </a:lnTo>
                  <a:cubicBezTo>
                    <a:pt x="10174" y="5929"/>
                    <a:pt x="9740" y="5195"/>
                    <a:pt x="9073" y="4795"/>
                  </a:cubicBezTo>
                  <a:lnTo>
                    <a:pt x="1101" y="158"/>
                  </a:lnTo>
                  <a:cubicBezTo>
                    <a:pt x="925" y="51"/>
                    <a:pt x="759" y="1"/>
                    <a:pt x="61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3566;p73">
              <a:extLst>
                <a:ext uri="{FF2B5EF4-FFF2-40B4-BE49-F238E27FC236}">
                  <a16:creationId xmlns:a16="http://schemas.microsoft.com/office/drawing/2014/main" id="{1E7AD628-B6CA-CB50-6DD7-0B3A9496662A}"/>
                </a:ext>
              </a:extLst>
            </p:cNvPr>
            <p:cNvSpPr/>
            <p:nvPr/>
          </p:nvSpPr>
          <p:spPr>
            <a:xfrm>
              <a:off x="5586324" y="3415324"/>
              <a:ext cx="5382" cy="96885"/>
            </a:xfrm>
            <a:custGeom>
              <a:avLst/>
              <a:gdLst/>
              <a:ahLst/>
              <a:cxnLst/>
              <a:rect l="l" t="t" r="r" b="b"/>
              <a:pathLst>
                <a:path w="268" h="4837" extrusionOk="0">
                  <a:moveTo>
                    <a:pt x="268" y="0"/>
                  </a:moveTo>
                  <a:lnTo>
                    <a:pt x="1" y="100"/>
                  </a:lnTo>
                  <a:lnTo>
                    <a:pt x="1" y="4837"/>
                  </a:lnTo>
                  <a:lnTo>
                    <a:pt x="268" y="4703"/>
                  </a:lnTo>
                  <a:lnTo>
                    <a:pt x="268"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3567;p73">
              <a:extLst>
                <a:ext uri="{FF2B5EF4-FFF2-40B4-BE49-F238E27FC236}">
                  <a16:creationId xmlns:a16="http://schemas.microsoft.com/office/drawing/2014/main" id="{A14A7421-66C8-B9D4-1933-7E00AAD1F097}"/>
                </a:ext>
              </a:extLst>
            </p:cNvPr>
            <p:cNvSpPr/>
            <p:nvPr/>
          </p:nvSpPr>
          <p:spPr>
            <a:xfrm>
              <a:off x="5586324" y="3415324"/>
              <a:ext cx="5382" cy="96885"/>
            </a:xfrm>
            <a:custGeom>
              <a:avLst/>
              <a:gdLst/>
              <a:ahLst/>
              <a:cxnLst/>
              <a:rect l="l" t="t" r="r" b="b"/>
              <a:pathLst>
                <a:path w="268" h="4837" extrusionOk="0">
                  <a:moveTo>
                    <a:pt x="268" y="0"/>
                  </a:moveTo>
                  <a:lnTo>
                    <a:pt x="1" y="100"/>
                  </a:lnTo>
                  <a:lnTo>
                    <a:pt x="1" y="4837"/>
                  </a:lnTo>
                  <a:lnTo>
                    <a:pt x="268" y="4703"/>
                  </a:lnTo>
                  <a:lnTo>
                    <a:pt x="2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3568;p73">
              <a:extLst>
                <a:ext uri="{FF2B5EF4-FFF2-40B4-BE49-F238E27FC236}">
                  <a16:creationId xmlns:a16="http://schemas.microsoft.com/office/drawing/2014/main" id="{D4F03FE8-05A5-36D8-71F1-25117E13857F}"/>
                </a:ext>
              </a:extLst>
            </p:cNvPr>
            <p:cNvSpPr/>
            <p:nvPr/>
          </p:nvSpPr>
          <p:spPr>
            <a:xfrm>
              <a:off x="5681455" y="3696605"/>
              <a:ext cx="380523" cy="452358"/>
            </a:xfrm>
            <a:custGeom>
              <a:avLst/>
              <a:gdLst/>
              <a:ahLst/>
              <a:cxnLst/>
              <a:rect l="l" t="t" r="r" b="b"/>
              <a:pathLst>
                <a:path w="18948" h="22584" extrusionOk="0">
                  <a:moveTo>
                    <a:pt x="1" y="0"/>
                  </a:moveTo>
                  <a:lnTo>
                    <a:pt x="1" y="11609"/>
                  </a:lnTo>
                  <a:lnTo>
                    <a:pt x="18947" y="22583"/>
                  </a:lnTo>
                  <a:lnTo>
                    <a:pt x="18947" y="10942"/>
                  </a:lnTo>
                  <a:lnTo>
                    <a:pt x="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3569;p73">
              <a:extLst>
                <a:ext uri="{FF2B5EF4-FFF2-40B4-BE49-F238E27FC236}">
                  <a16:creationId xmlns:a16="http://schemas.microsoft.com/office/drawing/2014/main" id="{DFEE9325-B13F-726E-192E-CD0FEF58FE01}"/>
                </a:ext>
              </a:extLst>
            </p:cNvPr>
            <p:cNvSpPr/>
            <p:nvPr/>
          </p:nvSpPr>
          <p:spPr>
            <a:xfrm>
              <a:off x="6061958" y="3764086"/>
              <a:ext cx="263964" cy="384876"/>
            </a:xfrm>
            <a:custGeom>
              <a:avLst/>
              <a:gdLst/>
              <a:ahLst/>
              <a:cxnLst/>
              <a:rect l="l" t="t" r="r" b="b"/>
              <a:pathLst>
                <a:path w="13144" h="19215" extrusionOk="0">
                  <a:moveTo>
                    <a:pt x="13143" y="1"/>
                  </a:moveTo>
                  <a:lnTo>
                    <a:pt x="0" y="7573"/>
                  </a:lnTo>
                  <a:lnTo>
                    <a:pt x="0" y="19214"/>
                  </a:lnTo>
                  <a:lnTo>
                    <a:pt x="13143" y="11609"/>
                  </a:lnTo>
                  <a:lnTo>
                    <a:pt x="1314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3570;p73">
              <a:extLst>
                <a:ext uri="{FF2B5EF4-FFF2-40B4-BE49-F238E27FC236}">
                  <a16:creationId xmlns:a16="http://schemas.microsoft.com/office/drawing/2014/main" id="{DD210FB6-5A01-AA8D-83EC-86F8AE7796F8}"/>
                </a:ext>
              </a:extLst>
            </p:cNvPr>
            <p:cNvSpPr/>
            <p:nvPr/>
          </p:nvSpPr>
          <p:spPr>
            <a:xfrm>
              <a:off x="5681455" y="3544257"/>
              <a:ext cx="644468" cy="371516"/>
            </a:xfrm>
            <a:custGeom>
              <a:avLst/>
              <a:gdLst/>
              <a:ahLst/>
              <a:cxnLst/>
              <a:rect l="l" t="t" r="r" b="b"/>
              <a:pathLst>
                <a:path w="32091" h="18548" extrusionOk="0">
                  <a:moveTo>
                    <a:pt x="13143" y="1"/>
                  </a:moveTo>
                  <a:lnTo>
                    <a:pt x="1" y="7606"/>
                  </a:lnTo>
                  <a:lnTo>
                    <a:pt x="18947" y="18548"/>
                  </a:lnTo>
                  <a:lnTo>
                    <a:pt x="32090" y="10976"/>
                  </a:lnTo>
                  <a:lnTo>
                    <a:pt x="1314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3571;p73">
              <a:extLst>
                <a:ext uri="{FF2B5EF4-FFF2-40B4-BE49-F238E27FC236}">
                  <a16:creationId xmlns:a16="http://schemas.microsoft.com/office/drawing/2014/main" id="{832F163C-B6DE-5578-5E16-FCB814A8BEC3}"/>
                </a:ext>
              </a:extLst>
            </p:cNvPr>
            <p:cNvSpPr/>
            <p:nvPr/>
          </p:nvSpPr>
          <p:spPr>
            <a:xfrm>
              <a:off x="5879750" y="3889034"/>
              <a:ext cx="291417" cy="111587"/>
            </a:xfrm>
            <a:custGeom>
              <a:avLst/>
              <a:gdLst/>
              <a:ahLst/>
              <a:cxnLst/>
              <a:rect l="l" t="t" r="r" b="b"/>
              <a:pathLst>
                <a:path w="14511" h="5571" extrusionOk="0">
                  <a:moveTo>
                    <a:pt x="0" y="0"/>
                  </a:moveTo>
                  <a:lnTo>
                    <a:pt x="9073" y="5571"/>
                  </a:lnTo>
                  <a:lnTo>
                    <a:pt x="14511" y="2102"/>
                  </a:lnTo>
                  <a:lnTo>
                    <a:pt x="9073" y="523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3572;p73">
              <a:extLst>
                <a:ext uri="{FF2B5EF4-FFF2-40B4-BE49-F238E27FC236}">
                  <a16:creationId xmlns:a16="http://schemas.microsoft.com/office/drawing/2014/main" id="{09E2E3BD-651B-A9AD-BCE5-FE6865CD3EEA}"/>
                </a:ext>
              </a:extLst>
            </p:cNvPr>
            <p:cNvSpPr/>
            <p:nvPr/>
          </p:nvSpPr>
          <p:spPr>
            <a:xfrm>
              <a:off x="5770561" y="3884347"/>
              <a:ext cx="510477" cy="174421"/>
            </a:xfrm>
            <a:custGeom>
              <a:avLst/>
              <a:gdLst/>
              <a:ahLst/>
              <a:cxnLst/>
              <a:rect l="l" t="t" r="r" b="b"/>
              <a:pathLst>
                <a:path w="25419" h="8708" extrusionOk="0">
                  <a:moveTo>
                    <a:pt x="0" y="1"/>
                  </a:moveTo>
                  <a:lnTo>
                    <a:pt x="14510" y="8707"/>
                  </a:lnTo>
                  <a:lnTo>
                    <a:pt x="25418" y="2102"/>
                  </a:lnTo>
                  <a:lnTo>
                    <a:pt x="25418" y="2102"/>
                  </a:lnTo>
                  <a:lnTo>
                    <a:pt x="14510" y="8407"/>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3573;p73">
              <a:extLst>
                <a:ext uri="{FF2B5EF4-FFF2-40B4-BE49-F238E27FC236}">
                  <a16:creationId xmlns:a16="http://schemas.microsoft.com/office/drawing/2014/main" id="{D3690521-36AD-FA0E-9939-C3D62AD37A1B}"/>
                </a:ext>
              </a:extLst>
            </p:cNvPr>
            <p:cNvSpPr/>
            <p:nvPr/>
          </p:nvSpPr>
          <p:spPr>
            <a:xfrm>
              <a:off x="5713607" y="3782794"/>
              <a:ext cx="129311" cy="72188"/>
            </a:xfrm>
            <a:custGeom>
              <a:avLst/>
              <a:gdLst/>
              <a:ahLst/>
              <a:cxnLst/>
              <a:rect l="l" t="t" r="r" b="b"/>
              <a:pathLst>
                <a:path w="6439" h="3604" extrusionOk="0">
                  <a:moveTo>
                    <a:pt x="201" y="1"/>
                  </a:moveTo>
                  <a:cubicBezTo>
                    <a:pt x="67" y="834"/>
                    <a:pt x="1" y="1702"/>
                    <a:pt x="67" y="2569"/>
                  </a:cubicBezTo>
                  <a:cubicBezTo>
                    <a:pt x="67" y="2569"/>
                    <a:pt x="95" y="2568"/>
                    <a:pt x="149" y="2568"/>
                  </a:cubicBezTo>
                  <a:cubicBezTo>
                    <a:pt x="599" y="2568"/>
                    <a:pt x="2868" y="2621"/>
                    <a:pt x="6439" y="3603"/>
                  </a:cubicBezTo>
                  <a:lnTo>
                    <a:pt x="2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3574;p73">
              <a:extLst>
                <a:ext uri="{FF2B5EF4-FFF2-40B4-BE49-F238E27FC236}">
                  <a16:creationId xmlns:a16="http://schemas.microsoft.com/office/drawing/2014/main" id="{283D895C-89D4-7B32-3592-EF2C3D40E78B}"/>
                </a:ext>
              </a:extLst>
            </p:cNvPr>
            <p:cNvSpPr/>
            <p:nvPr/>
          </p:nvSpPr>
          <p:spPr>
            <a:xfrm>
              <a:off x="5704911" y="3782794"/>
              <a:ext cx="138007" cy="72188"/>
            </a:xfrm>
            <a:custGeom>
              <a:avLst/>
              <a:gdLst/>
              <a:ahLst/>
              <a:cxnLst/>
              <a:rect l="l" t="t" r="r" b="b"/>
              <a:pathLst>
                <a:path w="6872" h="3604" extrusionOk="0">
                  <a:moveTo>
                    <a:pt x="634" y="1"/>
                  </a:moveTo>
                  <a:lnTo>
                    <a:pt x="0" y="1602"/>
                  </a:lnTo>
                  <a:lnTo>
                    <a:pt x="6872" y="3603"/>
                  </a:lnTo>
                  <a:lnTo>
                    <a:pt x="63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3575;p73">
              <a:extLst>
                <a:ext uri="{FF2B5EF4-FFF2-40B4-BE49-F238E27FC236}">
                  <a16:creationId xmlns:a16="http://schemas.microsoft.com/office/drawing/2014/main" id="{13E02D89-9ED7-4EE3-E506-5A87CEFA50F0}"/>
                </a:ext>
              </a:extLst>
            </p:cNvPr>
            <p:cNvSpPr/>
            <p:nvPr/>
          </p:nvSpPr>
          <p:spPr>
            <a:xfrm>
              <a:off x="5879750" y="3983916"/>
              <a:ext cx="167488" cy="126289"/>
            </a:xfrm>
            <a:custGeom>
              <a:avLst/>
              <a:gdLst/>
              <a:ahLst/>
              <a:cxnLst/>
              <a:rect l="l" t="t" r="r" b="b"/>
              <a:pathLst>
                <a:path w="8340" h="6305" extrusionOk="0">
                  <a:moveTo>
                    <a:pt x="0" y="0"/>
                  </a:moveTo>
                  <a:lnTo>
                    <a:pt x="6838" y="6305"/>
                  </a:lnTo>
                  <a:cubicBezTo>
                    <a:pt x="6838" y="6305"/>
                    <a:pt x="7039" y="5437"/>
                    <a:pt x="8340" y="4803"/>
                  </a:cubicBez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3576;p73">
              <a:extLst>
                <a:ext uri="{FF2B5EF4-FFF2-40B4-BE49-F238E27FC236}">
                  <a16:creationId xmlns:a16="http://schemas.microsoft.com/office/drawing/2014/main" id="{6FBFC96C-3063-E013-FA73-FAA52BC6D202}"/>
                </a:ext>
              </a:extLst>
            </p:cNvPr>
            <p:cNvSpPr/>
            <p:nvPr/>
          </p:nvSpPr>
          <p:spPr>
            <a:xfrm>
              <a:off x="5879750" y="3983916"/>
              <a:ext cx="167488" cy="108242"/>
            </a:xfrm>
            <a:custGeom>
              <a:avLst/>
              <a:gdLst/>
              <a:ahLst/>
              <a:cxnLst/>
              <a:rect l="l" t="t" r="r" b="b"/>
              <a:pathLst>
                <a:path w="8340" h="5404" extrusionOk="0">
                  <a:moveTo>
                    <a:pt x="0" y="0"/>
                  </a:moveTo>
                  <a:lnTo>
                    <a:pt x="6405" y="5404"/>
                  </a:lnTo>
                  <a:lnTo>
                    <a:pt x="8340" y="4837"/>
                  </a:lnTo>
                  <a:lnTo>
                    <a:pt x="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3577;p73">
              <a:extLst>
                <a:ext uri="{FF2B5EF4-FFF2-40B4-BE49-F238E27FC236}">
                  <a16:creationId xmlns:a16="http://schemas.microsoft.com/office/drawing/2014/main" id="{480C4855-6AC1-A8B8-3E2A-0F67F074E67E}"/>
                </a:ext>
              </a:extLst>
            </p:cNvPr>
            <p:cNvSpPr/>
            <p:nvPr/>
          </p:nvSpPr>
          <p:spPr>
            <a:xfrm>
              <a:off x="6193920" y="3854963"/>
              <a:ext cx="99167" cy="50115"/>
            </a:xfrm>
            <a:custGeom>
              <a:avLst/>
              <a:gdLst/>
              <a:ahLst/>
              <a:cxnLst/>
              <a:rect l="l" t="t" r="r" b="b"/>
              <a:pathLst>
                <a:path w="4938" h="2502" extrusionOk="0">
                  <a:moveTo>
                    <a:pt x="4337" y="0"/>
                  </a:moveTo>
                  <a:lnTo>
                    <a:pt x="1" y="2502"/>
                  </a:lnTo>
                  <a:lnTo>
                    <a:pt x="4871" y="2068"/>
                  </a:lnTo>
                  <a:cubicBezTo>
                    <a:pt x="4938" y="1368"/>
                    <a:pt x="4771" y="667"/>
                    <a:pt x="4371" y="67"/>
                  </a:cubicBezTo>
                  <a:cubicBezTo>
                    <a:pt x="4371" y="67"/>
                    <a:pt x="4337" y="33"/>
                    <a:pt x="43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3578;p73">
              <a:extLst>
                <a:ext uri="{FF2B5EF4-FFF2-40B4-BE49-F238E27FC236}">
                  <a16:creationId xmlns:a16="http://schemas.microsoft.com/office/drawing/2014/main" id="{0F224D25-11C0-C79B-4B73-03AB816CD87D}"/>
                </a:ext>
              </a:extLst>
            </p:cNvPr>
            <p:cNvSpPr/>
            <p:nvPr/>
          </p:nvSpPr>
          <p:spPr>
            <a:xfrm>
              <a:off x="6193920" y="3854963"/>
              <a:ext cx="115916" cy="50115"/>
            </a:xfrm>
            <a:custGeom>
              <a:avLst/>
              <a:gdLst/>
              <a:ahLst/>
              <a:cxnLst/>
              <a:rect l="l" t="t" r="r" b="b"/>
              <a:pathLst>
                <a:path w="5772" h="2502" extrusionOk="0">
                  <a:moveTo>
                    <a:pt x="4337" y="0"/>
                  </a:moveTo>
                  <a:lnTo>
                    <a:pt x="1" y="2502"/>
                  </a:lnTo>
                  <a:lnTo>
                    <a:pt x="5772" y="767"/>
                  </a:lnTo>
                  <a:lnTo>
                    <a:pt x="433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3579;p73">
              <a:extLst>
                <a:ext uri="{FF2B5EF4-FFF2-40B4-BE49-F238E27FC236}">
                  <a16:creationId xmlns:a16="http://schemas.microsoft.com/office/drawing/2014/main" id="{B548E969-AE51-7FFD-1EBA-53AD2E2F5016}"/>
                </a:ext>
              </a:extLst>
            </p:cNvPr>
            <p:cNvSpPr/>
            <p:nvPr/>
          </p:nvSpPr>
          <p:spPr>
            <a:xfrm>
              <a:off x="5743751" y="3579650"/>
              <a:ext cx="227113" cy="132999"/>
            </a:xfrm>
            <a:custGeom>
              <a:avLst/>
              <a:gdLst/>
              <a:ahLst/>
              <a:cxnLst/>
              <a:rect l="l" t="t" r="r" b="b"/>
              <a:pathLst>
                <a:path w="11309" h="6640" extrusionOk="0">
                  <a:moveTo>
                    <a:pt x="11131" y="1"/>
                  </a:moveTo>
                  <a:cubicBezTo>
                    <a:pt x="11098" y="1"/>
                    <a:pt x="11066" y="12"/>
                    <a:pt x="11042" y="35"/>
                  </a:cubicBezTo>
                  <a:lnTo>
                    <a:pt x="168" y="6306"/>
                  </a:lnTo>
                  <a:cubicBezTo>
                    <a:pt x="1" y="6407"/>
                    <a:pt x="67" y="6640"/>
                    <a:pt x="234" y="6640"/>
                  </a:cubicBezTo>
                  <a:cubicBezTo>
                    <a:pt x="268" y="6640"/>
                    <a:pt x="301" y="6640"/>
                    <a:pt x="301" y="6607"/>
                  </a:cubicBezTo>
                  <a:lnTo>
                    <a:pt x="11209" y="335"/>
                  </a:lnTo>
                  <a:cubicBezTo>
                    <a:pt x="11275" y="269"/>
                    <a:pt x="11309" y="169"/>
                    <a:pt x="11275" y="102"/>
                  </a:cubicBezTo>
                  <a:cubicBezTo>
                    <a:pt x="11254" y="37"/>
                    <a:pt x="11191" y="1"/>
                    <a:pt x="111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3580;p73">
              <a:extLst>
                <a:ext uri="{FF2B5EF4-FFF2-40B4-BE49-F238E27FC236}">
                  <a16:creationId xmlns:a16="http://schemas.microsoft.com/office/drawing/2014/main" id="{1EE75AB7-1F9C-D846-F18E-BBB64181ED96}"/>
                </a:ext>
              </a:extLst>
            </p:cNvPr>
            <p:cNvSpPr/>
            <p:nvPr/>
          </p:nvSpPr>
          <p:spPr>
            <a:xfrm>
              <a:off x="5780602" y="3600822"/>
              <a:ext cx="227374" cy="132559"/>
            </a:xfrm>
            <a:custGeom>
              <a:avLst/>
              <a:gdLst/>
              <a:ahLst/>
              <a:cxnLst/>
              <a:rect l="l" t="t" r="r" b="b"/>
              <a:pathLst>
                <a:path w="11322" h="6618" extrusionOk="0">
                  <a:moveTo>
                    <a:pt x="11077" y="1"/>
                  </a:moveTo>
                  <a:cubicBezTo>
                    <a:pt x="11056" y="1"/>
                    <a:pt x="11032" y="4"/>
                    <a:pt x="11008" y="12"/>
                  </a:cubicBezTo>
                  <a:lnTo>
                    <a:pt x="134" y="6317"/>
                  </a:lnTo>
                  <a:cubicBezTo>
                    <a:pt x="34" y="6350"/>
                    <a:pt x="0" y="6450"/>
                    <a:pt x="67" y="6550"/>
                  </a:cubicBezTo>
                  <a:cubicBezTo>
                    <a:pt x="100" y="6584"/>
                    <a:pt x="134" y="6617"/>
                    <a:pt x="201" y="6617"/>
                  </a:cubicBezTo>
                  <a:lnTo>
                    <a:pt x="301" y="6617"/>
                  </a:lnTo>
                  <a:lnTo>
                    <a:pt x="11175" y="313"/>
                  </a:lnTo>
                  <a:cubicBezTo>
                    <a:pt x="11322" y="195"/>
                    <a:pt x="11236" y="1"/>
                    <a:pt x="1107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3581;p73">
              <a:extLst>
                <a:ext uri="{FF2B5EF4-FFF2-40B4-BE49-F238E27FC236}">
                  <a16:creationId xmlns:a16="http://schemas.microsoft.com/office/drawing/2014/main" id="{D09238A0-16C9-F65C-791A-269AC1E1C241}"/>
                </a:ext>
              </a:extLst>
            </p:cNvPr>
            <p:cNvSpPr/>
            <p:nvPr/>
          </p:nvSpPr>
          <p:spPr>
            <a:xfrm>
              <a:off x="5817454" y="3621813"/>
              <a:ext cx="227796" cy="132939"/>
            </a:xfrm>
            <a:custGeom>
              <a:avLst/>
              <a:gdLst/>
              <a:ahLst/>
              <a:cxnLst/>
              <a:rect l="l" t="t" r="r" b="b"/>
              <a:pathLst>
                <a:path w="11343" h="6637" extrusionOk="0">
                  <a:moveTo>
                    <a:pt x="11101" y="1"/>
                  </a:moveTo>
                  <a:cubicBezTo>
                    <a:pt x="11072" y="1"/>
                    <a:pt x="11040" y="10"/>
                    <a:pt x="11008" y="32"/>
                  </a:cubicBezTo>
                  <a:lnTo>
                    <a:pt x="100" y="6336"/>
                  </a:lnTo>
                  <a:cubicBezTo>
                    <a:pt x="33" y="6370"/>
                    <a:pt x="0" y="6470"/>
                    <a:pt x="33" y="6570"/>
                  </a:cubicBezTo>
                  <a:cubicBezTo>
                    <a:pt x="67" y="6603"/>
                    <a:pt x="133" y="6637"/>
                    <a:pt x="200" y="6637"/>
                  </a:cubicBezTo>
                  <a:cubicBezTo>
                    <a:pt x="234" y="6637"/>
                    <a:pt x="234" y="6637"/>
                    <a:pt x="267" y="6603"/>
                  </a:cubicBezTo>
                  <a:lnTo>
                    <a:pt x="11175" y="332"/>
                  </a:lnTo>
                  <a:cubicBezTo>
                    <a:pt x="11342" y="248"/>
                    <a:pt x="11253" y="1"/>
                    <a:pt x="111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3582;p73">
              <a:extLst>
                <a:ext uri="{FF2B5EF4-FFF2-40B4-BE49-F238E27FC236}">
                  <a16:creationId xmlns:a16="http://schemas.microsoft.com/office/drawing/2014/main" id="{3154BF95-F80A-863D-B66B-87E311E0AECA}"/>
                </a:ext>
              </a:extLst>
            </p:cNvPr>
            <p:cNvSpPr/>
            <p:nvPr/>
          </p:nvSpPr>
          <p:spPr>
            <a:xfrm>
              <a:off x="5852940" y="3642745"/>
              <a:ext cx="228659" cy="132719"/>
            </a:xfrm>
            <a:custGeom>
              <a:avLst/>
              <a:gdLst/>
              <a:ahLst/>
              <a:cxnLst/>
              <a:rect l="l" t="t" r="r" b="b"/>
              <a:pathLst>
                <a:path w="11386" h="6626" extrusionOk="0">
                  <a:moveTo>
                    <a:pt x="11144" y="1"/>
                  </a:moveTo>
                  <a:cubicBezTo>
                    <a:pt x="11122" y="1"/>
                    <a:pt x="11099" y="7"/>
                    <a:pt x="11076" y="21"/>
                  </a:cubicBezTo>
                  <a:lnTo>
                    <a:pt x="168" y="6325"/>
                  </a:lnTo>
                  <a:cubicBezTo>
                    <a:pt x="1" y="6392"/>
                    <a:pt x="68" y="6626"/>
                    <a:pt x="234" y="6626"/>
                  </a:cubicBezTo>
                  <a:cubicBezTo>
                    <a:pt x="268" y="6626"/>
                    <a:pt x="301" y="6626"/>
                    <a:pt x="335" y="6592"/>
                  </a:cubicBezTo>
                  <a:lnTo>
                    <a:pt x="11242" y="321"/>
                  </a:lnTo>
                  <a:cubicBezTo>
                    <a:pt x="11386" y="235"/>
                    <a:pt x="11282" y="1"/>
                    <a:pt x="111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3583;p73">
              <a:extLst>
                <a:ext uri="{FF2B5EF4-FFF2-40B4-BE49-F238E27FC236}">
                  <a16:creationId xmlns:a16="http://schemas.microsoft.com/office/drawing/2014/main" id="{B45A89E3-B432-AD18-4D8B-E8EB0549BBB6}"/>
                </a:ext>
              </a:extLst>
            </p:cNvPr>
            <p:cNvSpPr/>
            <p:nvPr/>
          </p:nvSpPr>
          <p:spPr>
            <a:xfrm>
              <a:off x="5889128" y="3663856"/>
              <a:ext cx="229081" cy="132979"/>
            </a:xfrm>
            <a:custGeom>
              <a:avLst/>
              <a:gdLst/>
              <a:ahLst/>
              <a:cxnLst/>
              <a:rect l="l" t="t" r="r" b="b"/>
              <a:pathLst>
                <a:path w="11407" h="6639" extrusionOk="0">
                  <a:moveTo>
                    <a:pt x="11176" y="1"/>
                  </a:moveTo>
                  <a:cubicBezTo>
                    <a:pt x="11144" y="1"/>
                    <a:pt x="11110" y="11"/>
                    <a:pt x="11075" y="34"/>
                  </a:cubicBezTo>
                  <a:lnTo>
                    <a:pt x="167" y="6305"/>
                  </a:lnTo>
                  <a:cubicBezTo>
                    <a:pt x="0" y="6406"/>
                    <a:pt x="67" y="6639"/>
                    <a:pt x="267" y="6639"/>
                  </a:cubicBezTo>
                  <a:cubicBezTo>
                    <a:pt x="267" y="6639"/>
                    <a:pt x="300" y="6606"/>
                    <a:pt x="334" y="6606"/>
                  </a:cubicBezTo>
                  <a:lnTo>
                    <a:pt x="11242" y="301"/>
                  </a:lnTo>
                  <a:cubicBezTo>
                    <a:pt x="11406" y="219"/>
                    <a:pt x="11322" y="1"/>
                    <a:pt x="1117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3584;p73">
              <a:extLst>
                <a:ext uri="{FF2B5EF4-FFF2-40B4-BE49-F238E27FC236}">
                  <a16:creationId xmlns:a16="http://schemas.microsoft.com/office/drawing/2014/main" id="{8B939110-A1FA-456C-95B5-F8D93E9A308A}"/>
                </a:ext>
              </a:extLst>
            </p:cNvPr>
            <p:cNvSpPr/>
            <p:nvPr/>
          </p:nvSpPr>
          <p:spPr>
            <a:xfrm>
              <a:off x="5925960" y="3684808"/>
              <a:ext cx="228519" cy="132759"/>
            </a:xfrm>
            <a:custGeom>
              <a:avLst/>
              <a:gdLst/>
              <a:ahLst/>
              <a:cxnLst/>
              <a:rect l="l" t="t" r="r" b="b"/>
              <a:pathLst>
                <a:path w="11379" h="6628" extrusionOk="0">
                  <a:moveTo>
                    <a:pt x="11130" y="0"/>
                  </a:moveTo>
                  <a:cubicBezTo>
                    <a:pt x="11102" y="0"/>
                    <a:pt x="11073" y="7"/>
                    <a:pt x="11042" y="22"/>
                  </a:cubicBezTo>
                  <a:lnTo>
                    <a:pt x="168" y="6327"/>
                  </a:lnTo>
                  <a:cubicBezTo>
                    <a:pt x="1" y="6394"/>
                    <a:pt x="68" y="6627"/>
                    <a:pt x="234" y="6627"/>
                  </a:cubicBezTo>
                  <a:cubicBezTo>
                    <a:pt x="268" y="6627"/>
                    <a:pt x="301" y="6627"/>
                    <a:pt x="334" y="6594"/>
                  </a:cubicBezTo>
                  <a:lnTo>
                    <a:pt x="11209" y="323"/>
                  </a:lnTo>
                  <a:cubicBezTo>
                    <a:pt x="11379" y="209"/>
                    <a:pt x="11284" y="0"/>
                    <a:pt x="111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3585;p73">
              <a:extLst>
                <a:ext uri="{FF2B5EF4-FFF2-40B4-BE49-F238E27FC236}">
                  <a16:creationId xmlns:a16="http://schemas.microsoft.com/office/drawing/2014/main" id="{5920AF8A-13AC-0F4E-F819-EE73FBC5878E}"/>
                </a:ext>
              </a:extLst>
            </p:cNvPr>
            <p:cNvSpPr/>
            <p:nvPr/>
          </p:nvSpPr>
          <p:spPr>
            <a:xfrm>
              <a:off x="5963474" y="3705719"/>
              <a:ext cx="226711" cy="132559"/>
            </a:xfrm>
            <a:custGeom>
              <a:avLst/>
              <a:gdLst/>
              <a:ahLst/>
              <a:cxnLst/>
              <a:rect l="l" t="t" r="r" b="b"/>
              <a:pathLst>
                <a:path w="11289" h="6618" extrusionOk="0">
                  <a:moveTo>
                    <a:pt x="11035" y="1"/>
                  </a:moveTo>
                  <a:cubicBezTo>
                    <a:pt x="11016" y="1"/>
                    <a:pt x="10996" y="4"/>
                    <a:pt x="10975" y="12"/>
                  </a:cubicBezTo>
                  <a:lnTo>
                    <a:pt x="101" y="6317"/>
                  </a:lnTo>
                  <a:cubicBezTo>
                    <a:pt x="1" y="6350"/>
                    <a:pt x="1" y="6450"/>
                    <a:pt x="34" y="6550"/>
                  </a:cubicBezTo>
                  <a:cubicBezTo>
                    <a:pt x="68" y="6584"/>
                    <a:pt x="134" y="6617"/>
                    <a:pt x="168" y="6617"/>
                  </a:cubicBezTo>
                  <a:lnTo>
                    <a:pt x="268" y="6617"/>
                  </a:lnTo>
                  <a:lnTo>
                    <a:pt x="11142" y="313"/>
                  </a:lnTo>
                  <a:cubicBezTo>
                    <a:pt x="11289" y="195"/>
                    <a:pt x="11178" y="1"/>
                    <a:pt x="110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3586;p73">
              <a:extLst>
                <a:ext uri="{FF2B5EF4-FFF2-40B4-BE49-F238E27FC236}">
                  <a16:creationId xmlns:a16="http://schemas.microsoft.com/office/drawing/2014/main" id="{5BB8E88F-E1A6-014D-BB10-C249BE248DC7}"/>
                </a:ext>
              </a:extLst>
            </p:cNvPr>
            <p:cNvSpPr/>
            <p:nvPr/>
          </p:nvSpPr>
          <p:spPr>
            <a:xfrm>
              <a:off x="5999662" y="3726670"/>
              <a:ext cx="227736" cy="132979"/>
            </a:xfrm>
            <a:custGeom>
              <a:avLst/>
              <a:gdLst/>
              <a:ahLst/>
              <a:cxnLst/>
              <a:rect l="l" t="t" r="r" b="b"/>
              <a:pathLst>
                <a:path w="11340" h="6639" extrusionOk="0">
                  <a:moveTo>
                    <a:pt x="11108" y="0"/>
                  </a:moveTo>
                  <a:cubicBezTo>
                    <a:pt x="11077" y="0"/>
                    <a:pt x="11043" y="11"/>
                    <a:pt x="11008" y="34"/>
                  </a:cubicBezTo>
                  <a:lnTo>
                    <a:pt x="100" y="6305"/>
                  </a:lnTo>
                  <a:cubicBezTo>
                    <a:pt x="34" y="6372"/>
                    <a:pt x="0" y="6472"/>
                    <a:pt x="67" y="6539"/>
                  </a:cubicBezTo>
                  <a:cubicBezTo>
                    <a:pt x="67" y="6605"/>
                    <a:pt x="134" y="6639"/>
                    <a:pt x="200" y="6639"/>
                  </a:cubicBezTo>
                  <a:cubicBezTo>
                    <a:pt x="234" y="6639"/>
                    <a:pt x="267" y="6605"/>
                    <a:pt x="267" y="6605"/>
                  </a:cubicBezTo>
                  <a:lnTo>
                    <a:pt x="11175" y="334"/>
                  </a:lnTo>
                  <a:cubicBezTo>
                    <a:pt x="11340" y="224"/>
                    <a:pt x="11255" y="0"/>
                    <a:pt x="1110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3587;p73">
              <a:extLst>
                <a:ext uri="{FF2B5EF4-FFF2-40B4-BE49-F238E27FC236}">
                  <a16:creationId xmlns:a16="http://schemas.microsoft.com/office/drawing/2014/main" id="{3EF923A7-15AD-6243-A1FE-605731AE4C44}"/>
                </a:ext>
              </a:extLst>
            </p:cNvPr>
            <p:cNvSpPr/>
            <p:nvPr/>
          </p:nvSpPr>
          <p:spPr>
            <a:xfrm>
              <a:off x="6035168" y="3747782"/>
              <a:ext cx="227776" cy="132579"/>
            </a:xfrm>
            <a:custGeom>
              <a:avLst/>
              <a:gdLst/>
              <a:ahLst/>
              <a:cxnLst/>
              <a:rect l="l" t="t" r="r" b="b"/>
              <a:pathLst>
                <a:path w="11342" h="6619" extrusionOk="0">
                  <a:moveTo>
                    <a:pt x="11120" y="1"/>
                  </a:moveTo>
                  <a:cubicBezTo>
                    <a:pt x="11095" y="1"/>
                    <a:pt x="11068" y="5"/>
                    <a:pt x="11041" y="14"/>
                  </a:cubicBezTo>
                  <a:lnTo>
                    <a:pt x="167" y="6318"/>
                  </a:lnTo>
                  <a:cubicBezTo>
                    <a:pt x="0" y="6385"/>
                    <a:pt x="67" y="6619"/>
                    <a:pt x="234" y="6619"/>
                  </a:cubicBezTo>
                  <a:lnTo>
                    <a:pt x="334" y="6619"/>
                  </a:lnTo>
                  <a:lnTo>
                    <a:pt x="11208" y="314"/>
                  </a:lnTo>
                  <a:cubicBezTo>
                    <a:pt x="11308" y="281"/>
                    <a:pt x="11342" y="181"/>
                    <a:pt x="11275" y="81"/>
                  </a:cubicBezTo>
                  <a:cubicBezTo>
                    <a:pt x="11250" y="32"/>
                    <a:pt x="11190" y="1"/>
                    <a:pt x="111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3588;p73">
              <a:extLst>
                <a:ext uri="{FF2B5EF4-FFF2-40B4-BE49-F238E27FC236}">
                  <a16:creationId xmlns:a16="http://schemas.microsoft.com/office/drawing/2014/main" id="{FAF11FFD-AA43-AB1E-64CB-6506B6CD66DA}"/>
                </a:ext>
              </a:extLst>
            </p:cNvPr>
            <p:cNvSpPr/>
            <p:nvPr/>
          </p:nvSpPr>
          <p:spPr>
            <a:xfrm>
              <a:off x="7694485" y="950532"/>
              <a:ext cx="75048" cy="123625"/>
            </a:xfrm>
            <a:custGeom>
              <a:avLst/>
              <a:gdLst/>
              <a:ahLst/>
              <a:cxnLst/>
              <a:rect l="l" t="t" r="r" b="b"/>
              <a:pathLst>
                <a:path w="3737" h="6172" extrusionOk="0">
                  <a:moveTo>
                    <a:pt x="1" y="0"/>
                  </a:moveTo>
                  <a:lnTo>
                    <a:pt x="1" y="6171"/>
                  </a:lnTo>
                  <a:lnTo>
                    <a:pt x="3637" y="2269"/>
                  </a:lnTo>
                  <a:cubicBezTo>
                    <a:pt x="3737" y="2102"/>
                    <a:pt x="3703" y="1868"/>
                    <a:pt x="3537" y="1768"/>
                  </a:cubicBezTo>
                  <a:lnTo>
                    <a:pt x="534" y="34"/>
                  </a:lnTo>
                  <a:cubicBezTo>
                    <a:pt x="468" y="0"/>
                    <a:pt x="434" y="0"/>
                    <a:pt x="3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3589;p73">
              <a:extLst>
                <a:ext uri="{FF2B5EF4-FFF2-40B4-BE49-F238E27FC236}">
                  <a16:creationId xmlns:a16="http://schemas.microsoft.com/office/drawing/2014/main" id="{1657B202-9C2F-6B16-FE9B-F3927F589277}"/>
                </a:ext>
              </a:extLst>
            </p:cNvPr>
            <p:cNvSpPr/>
            <p:nvPr/>
          </p:nvSpPr>
          <p:spPr>
            <a:xfrm>
              <a:off x="7694485" y="950532"/>
              <a:ext cx="75048" cy="123625"/>
            </a:xfrm>
            <a:custGeom>
              <a:avLst/>
              <a:gdLst/>
              <a:ahLst/>
              <a:cxnLst/>
              <a:rect l="l" t="t" r="r" b="b"/>
              <a:pathLst>
                <a:path w="3737" h="6172" extrusionOk="0">
                  <a:moveTo>
                    <a:pt x="1" y="0"/>
                  </a:moveTo>
                  <a:lnTo>
                    <a:pt x="1" y="6171"/>
                  </a:lnTo>
                  <a:lnTo>
                    <a:pt x="3637" y="2269"/>
                  </a:lnTo>
                  <a:cubicBezTo>
                    <a:pt x="3737" y="2102"/>
                    <a:pt x="3703" y="1868"/>
                    <a:pt x="3537" y="1768"/>
                  </a:cubicBezTo>
                  <a:lnTo>
                    <a:pt x="534" y="34"/>
                  </a:lnTo>
                  <a:cubicBezTo>
                    <a:pt x="468" y="0"/>
                    <a:pt x="434"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3590;p73">
              <a:extLst>
                <a:ext uri="{FF2B5EF4-FFF2-40B4-BE49-F238E27FC236}">
                  <a16:creationId xmlns:a16="http://schemas.microsoft.com/office/drawing/2014/main" id="{1C2FB82A-7E46-B0A9-B75F-80134B299CEA}"/>
                </a:ext>
              </a:extLst>
            </p:cNvPr>
            <p:cNvSpPr/>
            <p:nvPr/>
          </p:nvSpPr>
          <p:spPr>
            <a:xfrm>
              <a:off x="7677736" y="985264"/>
              <a:ext cx="93143" cy="88893"/>
            </a:xfrm>
            <a:custGeom>
              <a:avLst/>
              <a:gdLst/>
              <a:ahLst/>
              <a:cxnLst/>
              <a:rect l="l" t="t" r="r" b="b"/>
              <a:pathLst>
                <a:path w="4638" h="4438" extrusionOk="0">
                  <a:moveTo>
                    <a:pt x="835" y="1"/>
                  </a:moveTo>
                  <a:lnTo>
                    <a:pt x="1" y="701"/>
                  </a:lnTo>
                  <a:lnTo>
                    <a:pt x="835" y="4437"/>
                  </a:lnTo>
                  <a:lnTo>
                    <a:pt x="4471" y="535"/>
                  </a:lnTo>
                  <a:cubicBezTo>
                    <a:pt x="4637" y="334"/>
                    <a:pt x="4471" y="1"/>
                    <a:pt x="420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3591;p73">
              <a:extLst>
                <a:ext uri="{FF2B5EF4-FFF2-40B4-BE49-F238E27FC236}">
                  <a16:creationId xmlns:a16="http://schemas.microsoft.com/office/drawing/2014/main" id="{D4791E1B-6168-C663-95A2-5EFAC165D4EA}"/>
                </a:ext>
              </a:extLst>
            </p:cNvPr>
            <p:cNvSpPr/>
            <p:nvPr/>
          </p:nvSpPr>
          <p:spPr>
            <a:xfrm>
              <a:off x="7072831" y="855811"/>
              <a:ext cx="621674" cy="624415"/>
            </a:xfrm>
            <a:custGeom>
              <a:avLst/>
              <a:gdLst/>
              <a:ahLst/>
              <a:cxnLst/>
              <a:rect l="l" t="t" r="r" b="b"/>
              <a:pathLst>
                <a:path w="30956" h="31174" extrusionOk="0">
                  <a:moveTo>
                    <a:pt x="28120" y="1"/>
                  </a:moveTo>
                  <a:cubicBezTo>
                    <a:pt x="27628" y="1"/>
                    <a:pt x="27136" y="109"/>
                    <a:pt x="26686" y="326"/>
                  </a:cubicBezTo>
                  <a:lnTo>
                    <a:pt x="1435" y="14937"/>
                  </a:lnTo>
                  <a:cubicBezTo>
                    <a:pt x="567" y="15470"/>
                    <a:pt x="34" y="16404"/>
                    <a:pt x="0" y="17405"/>
                  </a:cubicBezTo>
                  <a:lnTo>
                    <a:pt x="0" y="28380"/>
                  </a:lnTo>
                  <a:cubicBezTo>
                    <a:pt x="34" y="29380"/>
                    <a:pt x="567" y="30281"/>
                    <a:pt x="1435" y="30848"/>
                  </a:cubicBezTo>
                  <a:cubicBezTo>
                    <a:pt x="1868" y="31065"/>
                    <a:pt x="2352" y="31173"/>
                    <a:pt x="2840" y="31173"/>
                  </a:cubicBezTo>
                  <a:cubicBezTo>
                    <a:pt x="3328" y="31173"/>
                    <a:pt x="3820" y="31065"/>
                    <a:pt x="4270" y="30848"/>
                  </a:cubicBezTo>
                  <a:lnTo>
                    <a:pt x="29688" y="16171"/>
                  </a:lnTo>
                  <a:cubicBezTo>
                    <a:pt x="30956" y="15437"/>
                    <a:pt x="30956" y="14703"/>
                    <a:pt x="30956" y="13802"/>
                  </a:cubicBezTo>
                  <a:lnTo>
                    <a:pt x="30956" y="2795"/>
                  </a:lnTo>
                  <a:cubicBezTo>
                    <a:pt x="30889" y="1794"/>
                    <a:pt x="30389" y="893"/>
                    <a:pt x="29555" y="326"/>
                  </a:cubicBezTo>
                  <a:cubicBezTo>
                    <a:pt x="29104" y="109"/>
                    <a:pt x="28612" y="1"/>
                    <a:pt x="2812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3592;p73">
              <a:extLst>
                <a:ext uri="{FF2B5EF4-FFF2-40B4-BE49-F238E27FC236}">
                  <a16:creationId xmlns:a16="http://schemas.microsoft.com/office/drawing/2014/main" id="{4BD3833F-523F-5980-3043-7562A2E1180F}"/>
                </a:ext>
              </a:extLst>
            </p:cNvPr>
            <p:cNvSpPr/>
            <p:nvPr/>
          </p:nvSpPr>
          <p:spPr>
            <a:xfrm>
              <a:off x="7072831" y="1175690"/>
              <a:ext cx="80410" cy="304296"/>
            </a:xfrm>
            <a:custGeom>
              <a:avLst/>
              <a:gdLst/>
              <a:ahLst/>
              <a:cxnLst/>
              <a:rect l="l" t="t" r="r" b="b"/>
              <a:pathLst>
                <a:path w="4004" h="15192" extrusionOk="0">
                  <a:moveTo>
                    <a:pt x="401" y="1"/>
                  </a:moveTo>
                  <a:cubicBezTo>
                    <a:pt x="134" y="434"/>
                    <a:pt x="0" y="901"/>
                    <a:pt x="0" y="1402"/>
                  </a:cubicBezTo>
                  <a:lnTo>
                    <a:pt x="0" y="12376"/>
                  </a:lnTo>
                  <a:cubicBezTo>
                    <a:pt x="34" y="13377"/>
                    <a:pt x="567" y="14311"/>
                    <a:pt x="1401" y="14845"/>
                  </a:cubicBezTo>
                  <a:cubicBezTo>
                    <a:pt x="1875" y="15072"/>
                    <a:pt x="2381" y="15192"/>
                    <a:pt x="2882" y="15192"/>
                  </a:cubicBezTo>
                  <a:cubicBezTo>
                    <a:pt x="3264" y="15192"/>
                    <a:pt x="3643" y="15122"/>
                    <a:pt x="4003" y="14978"/>
                  </a:cubicBezTo>
                  <a:lnTo>
                    <a:pt x="4003" y="14978"/>
                  </a:lnTo>
                  <a:cubicBezTo>
                    <a:pt x="3871" y="15024"/>
                    <a:pt x="3744" y="15047"/>
                    <a:pt x="3628" y="15047"/>
                  </a:cubicBezTo>
                  <a:cubicBezTo>
                    <a:pt x="3157" y="15047"/>
                    <a:pt x="2836" y="14679"/>
                    <a:pt x="2836" y="14011"/>
                  </a:cubicBezTo>
                  <a:lnTo>
                    <a:pt x="2836" y="3036"/>
                  </a:lnTo>
                  <a:cubicBezTo>
                    <a:pt x="2869" y="2536"/>
                    <a:pt x="3002" y="2069"/>
                    <a:pt x="3269" y="1635"/>
                  </a:cubicBezTo>
                  <a:lnTo>
                    <a:pt x="4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3593;p73">
              <a:extLst>
                <a:ext uri="{FF2B5EF4-FFF2-40B4-BE49-F238E27FC236}">
                  <a16:creationId xmlns:a16="http://schemas.microsoft.com/office/drawing/2014/main" id="{FAD16526-07C3-BF49-60AC-392E43024E4A}"/>
                </a:ext>
              </a:extLst>
            </p:cNvPr>
            <p:cNvSpPr/>
            <p:nvPr/>
          </p:nvSpPr>
          <p:spPr>
            <a:xfrm>
              <a:off x="7080864" y="855991"/>
              <a:ext cx="612978" cy="353129"/>
            </a:xfrm>
            <a:custGeom>
              <a:avLst/>
              <a:gdLst/>
              <a:ahLst/>
              <a:cxnLst/>
              <a:rect l="l" t="t" r="r" b="b"/>
              <a:pathLst>
                <a:path w="30523" h="17630" extrusionOk="0">
                  <a:moveTo>
                    <a:pt x="27704" y="0"/>
                  </a:moveTo>
                  <a:cubicBezTo>
                    <a:pt x="27220" y="0"/>
                    <a:pt x="26736" y="117"/>
                    <a:pt x="26286" y="350"/>
                  </a:cubicBezTo>
                  <a:lnTo>
                    <a:pt x="1001" y="14928"/>
                  </a:lnTo>
                  <a:cubicBezTo>
                    <a:pt x="601" y="15194"/>
                    <a:pt x="234" y="15561"/>
                    <a:pt x="1" y="15995"/>
                  </a:cubicBezTo>
                  <a:lnTo>
                    <a:pt x="2836" y="17630"/>
                  </a:lnTo>
                  <a:cubicBezTo>
                    <a:pt x="3069" y="17196"/>
                    <a:pt x="3436" y="16829"/>
                    <a:pt x="3837" y="16562"/>
                  </a:cubicBezTo>
                  <a:lnTo>
                    <a:pt x="29121" y="1985"/>
                  </a:lnTo>
                  <a:cubicBezTo>
                    <a:pt x="29358" y="1843"/>
                    <a:pt x="29582" y="1777"/>
                    <a:pt x="29779" y="1777"/>
                  </a:cubicBezTo>
                  <a:cubicBezTo>
                    <a:pt x="30140" y="1777"/>
                    <a:pt x="30415" y="1998"/>
                    <a:pt x="30522" y="2385"/>
                  </a:cubicBezTo>
                  <a:cubicBezTo>
                    <a:pt x="30356" y="1551"/>
                    <a:pt x="29855" y="817"/>
                    <a:pt x="29121" y="350"/>
                  </a:cubicBezTo>
                  <a:cubicBezTo>
                    <a:pt x="28671" y="117"/>
                    <a:pt x="28187" y="0"/>
                    <a:pt x="27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3594;p73">
              <a:extLst>
                <a:ext uri="{FF2B5EF4-FFF2-40B4-BE49-F238E27FC236}">
                  <a16:creationId xmlns:a16="http://schemas.microsoft.com/office/drawing/2014/main" id="{BAC1C9C0-81EC-E6B2-88BC-36B73C20D176}"/>
                </a:ext>
              </a:extLst>
            </p:cNvPr>
            <p:cNvSpPr/>
            <p:nvPr/>
          </p:nvSpPr>
          <p:spPr>
            <a:xfrm>
              <a:off x="7174649" y="1244673"/>
              <a:ext cx="58299" cy="130656"/>
            </a:xfrm>
            <a:custGeom>
              <a:avLst/>
              <a:gdLst/>
              <a:ahLst/>
              <a:cxnLst/>
              <a:rect l="l" t="t" r="r" b="b"/>
              <a:pathLst>
                <a:path w="2903" h="6523" extrusionOk="0">
                  <a:moveTo>
                    <a:pt x="951" y="1"/>
                  </a:moveTo>
                  <a:cubicBezTo>
                    <a:pt x="935" y="1"/>
                    <a:pt x="918" y="9"/>
                    <a:pt x="901" y="26"/>
                  </a:cubicBezTo>
                  <a:lnTo>
                    <a:pt x="167" y="426"/>
                  </a:lnTo>
                  <a:cubicBezTo>
                    <a:pt x="101" y="459"/>
                    <a:pt x="67" y="526"/>
                    <a:pt x="34" y="560"/>
                  </a:cubicBezTo>
                  <a:cubicBezTo>
                    <a:pt x="1" y="626"/>
                    <a:pt x="1" y="693"/>
                    <a:pt x="1" y="760"/>
                  </a:cubicBezTo>
                  <a:lnTo>
                    <a:pt x="1" y="6364"/>
                  </a:lnTo>
                  <a:cubicBezTo>
                    <a:pt x="1" y="6397"/>
                    <a:pt x="1" y="6464"/>
                    <a:pt x="34" y="6497"/>
                  </a:cubicBezTo>
                  <a:cubicBezTo>
                    <a:pt x="51" y="6514"/>
                    <a:pt x="76" y="6522"/>
                    <a:pt x="101" y="6522"/>
                  </a:cubicBezTo>
                  <a:cubicBezTo>
                    <a:pt x="126" y="6522"/>
                    <a:pt x="151" y="6514"/>
                    <a:pt x="167" y="6497"/>
                  </a:cubicBezTo>
                  <a:lnTo>
                    <a:pt x="2769" y="4996"/>
                  </a:lnTo>
                  <a:cubicBezTo>
                    <a:pt x="2803" y="4963"/>
                    <a:pt x="2836" y="4929"/>
                    <a:pt x="2869" y="4863"/>
                  </a:cubicBezTo>
                  <a:cubicBezTo>
                    <a:pt x="2903" y="4796"/>
                    <a:pt x="2903" y="4729"/>
                    <a:pt x="2903" y="4662"/>
                  </a:cubicBezTo>
                  <a:lnTo>
                    <a:pt x="2903" y="3762"/>
                  </a:lnTo>
                  <a:cubicBezTo>
                    <a:pt x="2903" y="3695"/>
                    <a:pt x="2903" y="3662"/>
                    <a:pt x="2869" y="3628"/>
                  </a:cubicBezTo>
                  <a:cubicBezTo>
                    <a:pt x="2853" y="3612"/>
                    <a:pt x="2836" y="3603"/>
                    <a:pt x="2819" y="3603"/>
                  </a:cubicBezTo>
                  <a:cubicBezTo>
                    <a:pt x="2803" y="3603"/>
                    <a:pt x="2786" y="3612"/>
                    <a:pt x="2769" y="3628"/>
                  </a:cubicBezTo>
                  <a:lnTo>
                    <a:pt x="1035" y="4596"/>
                  </a:lnTo>
                  <a:lnTo>
                    <a:pt x="1035" y="159"/>
                  </a:lnTo>
                  <a:cubicBezTo>
                    <a:pt x="1035" y="126"/>
                    <a:pt x="1035" y="59"/>
                    <a:pt x="1001" y="26"/>
                  </a:cubicBezTo>
                  <a:cubicBezTo>
                    <a:pt x="985" y="9"/>
                    <a:pt x="968" y="1"/>
                    <a:pt x="95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3595;p73">
              <a:extLst>
                <a:ext uri="{FF2B5EF4-FFF2-40B4-BE49-F238E27FC236}">
                  <a16:creationId xmlns:a16="http://schemas.microsoft.com/office/drawing/2014/main" id="{0BF05FD2-87B6-4C39-885F-B5C6E20149D2}"/>
                </a:ext>
              </a:extLst>
            </p:cNvPr>
            <p:cNvSpPr/>
            <p:nvPr/>
          </p:nvSpPr>
          <p:spPr>
            <a:xfrm>
              <a:off x="7238291" y="1226305"/>
              <a:ext cx="61653" cy="101752"/>
            </a:xfrm>
            <a:custGeom>
              <a:avLst/>
              <a:gdLst/>
              <a:ahLst/>
              <a:cxnLst/>
              <a:rect l="l" t="t" r="r" b="b"/>
              <a:pathLst>
                <a:path w="3070" h="5080" extrusionOk="0">
                  <a:moveTo>
                    <a:pt x="1761" y="1297"/>
                  </a:moveTo>
                  <a:cubicBezTo>
                    <a:pt x="1812" y="1297"/>
                    <a:pt x="1857" y="1313"/>
                    <a:pt x="1902" y="1343"/>
                  </a:cubicBezTo>
                  <a:cubicBezTo>
                    <a:pt x="2002" y="1477"/>
                    <a:pt x="2035" y="1610"/>
                    <a:pt x="2035" y="1777"/>
                  </a:cubicBezTo>
                  <a:lnTo>
                    <a:pt x="1035" y="2344"/>
                  </a:lnTo>
                  <a:cubicBezTo>
                    <a:pt x="1035" y="2144"/>
                    <a:pt x="1101" y="1977"/>
                    <a:pt x="1168" y="1777"/>
                  </a:cubicBezTo>
                  <a:cubicBezTo>
                    <a:pt x="1235" y="1610"/>
                    <a:pt x="1368" y="1443"/>
                    <a:pt x="1535" y="1376"/>
                  </a:cubicBezTo>
                  <a:cubicBezTo>
                    <a:pt x="1627" y="1321"/>
                    <a:pt x="1698" y="1297"/>
                    <a:pt x="1761" y="1297"/>
                  </a:cubicBezTo>
                  <a:close/>
                  <a:moveTo>
                    <a:pt x="2113" y="0"/>
                  </a:moveTo>
                  <a:cubicBezTo>
                    <a:pt x="1912" y="0"/>
                    <a:pt x="1701" y="65"/>
                    <a:pt x="1535" y="176"/>
                  </a:cubicBezTo>
                  <a:cubicBezTo>
                    <a:pt x="1301" y="342"/>
                    <a:pt x="1068" y="509"/>
                    <a:pt x="901" y="743"/>
                  </a:cubicBezTo>
                  <a:cubicBezTo>
                    <a:pt x="701" y="976"/>
                    <a:pt x="534" y="1243"/>
                    <a:pt x="401" y="1510"/>
                  </a:cubicBezTo>
                  <a:cubicBezTo>
                    <a:pt x="267" y="1810"/>
                    <a:pt x="167" y="2110"/>
                    <a:pt x="134" y="2411"/>
                  </a:cubicBezTo>
                  <a:cubicBezTo>
                    <a:pt x="67" y="2744"/>
                    <a:pt x="34" y="3078"/>
                    <a:pt x="34" y="3411"/>
                  </a:cubicBezTo>
                  <a:cubicBezTo>
                    <a:pt x="1" y="3711"/>
                    <a:pt x="34" y="4012"/>
                    <a:pt x="134" y="4312"/>
                  </a:cubicBezTo>
                  <a:cubicBezTo>
                    <a:pt x="167" y="4545"/>
                    <a:pt x="267" y="4746"/>
                    <a:pt x="401" y="4879"/>
                  </a:cubicBezTo>
                  <a:cubicBezTo>
                    <a:pt x="534" y="5012"/>
                    <a:pt x="701" y="5079"/>
                    <a:pt x="901" y="5079"/>
                  </a:cubicBezTo>
                  <a:cubicBezTo>
                    <a:pt x="1135" y="5046"/>
                    <a:pt x="1335" y="4979"/>
                    <a:pt x="1535" y="4879"/>
                  </a:cubicBezTo>
                  <a:cubicBezTo>
                    <a:pt x="1802" y="4712"/>
                    <a:pt x="2035" y="4545"/>
                    <a:pt x="2202" y="4312"/>
                  </a:cubicBezTo>
                  <a:cubicBezTo>
                    <a:pt x="2369" y="4112"/>
                    <a:pt x="2536" y="3878"/>
                    <a:pt x="2669" y="3678"/>
                  </a:cubicBezTo>
                  <a:cubicBezTo>
                    <a:pt x="2769" y="3478"/>
                    <a:pt x="2869" y="3278"/>
                    <a:pt x="2936" y="3078"/>
                  </a:cubicBezTo>
                  <a:cubicBezTo>
                    <a:pt x="2969" y="2978"/>
                    <a:pt x="3003" y="2844"/>
                    <a:pt x="3003" y="2711"/>
                  </a:cubicBezTo>
                  <a:cubicBezTo>
                    <a:pt x="3003" y="2639"/>
                    <a:pt x="2985" y="2584"/>
                    <a:pt x="2951" y="2584"/>
                  </a:cubicBezTo>
                  <a:cubicBezTo>
                    <a:pt x="2937" y="2584"/>
                    <a:pt x="2921" y="2592"/>
                    <a:pt x="2903" y="2611"/>
                  </a:cubicBezTo>
                  <a:lnTo>
                    <a:pt x="2169" y="3011"/>
                  </a:lnTo>
                  <a:cubicBezTo>
                    <a:pt x="2135" y="3044"/>
                    <a:pt x="2102" y="3044"/>
                    <a:pt x="2069" y="3078"/>
                  </a:cubicBezTo>
                  <a:lnTo>
                    <a:pt x="1969" y="3244"/>
                  </a:lnTo>
                  <a:cubicBezTo>
                    <a:pt x="1935" y="3345"/>
                    <a:pt x="1869" y="3411"/>
                    <a:pt x="1802" y="3478"/>
                  </a:cubicBezTo>
                  <a:cubicBezTo>
                    <a:pt x="1735" y="3578"/>
                    <a:pt x="1635" y="3645"/>
                    <a:pt x="1535" y="3678"/>
                  </a:cubicBezTo>
                  <a:cubicBezTo>
                    <a:pt x="1468" y="3711"/>
                    <a:pt x="1435" y="3745"/>
                    <a:pt x="1368" y="3778"/>
                  </a:cubicBezTo>
                  <a:lnTo>
                    <a:pt x="1201" y="3778"/>
                  </a:lnTo>
                  <a:cubicBezTo>
                    <a:pt x="1135" y="3745"/>
                    <a:pt x="1101" y="3678"/>
                    <a:pt x="1068" y="3611"/>
                  </a:cubicBezTo>
                  <a:cubicBezTo>
                    <a:pt x="1035" y="3511"/>
                    <a:pt x="1035" y="3411"/>
                    <a:pt x="1035" y="3311"/>
                  </a:cubicBezTo>
                  <a:lnTo>
                    <a:pt x="2903" y="2244"/>
                  </a:lnTo>
                  <a:cubicBezTo>
                    <a:pt x="2969" y="2210"/>
                    <a:pt x="3003" y="2144"/>
                    <a:pt x="3003" y="2110"/>
                  </a:cubicBezTo>
                  <a:cubicBezTo>
                    <a:pt x="3036" y="2044"/>
                    <a:pt x="3069" y="1977"/>
                    <a:pt x="3069" y="1910"/>
                  </a:cubicBezTo>
                  <a:lnTo>
                    <a:pt x="3069" y="1677"/>
                  </a:lnTo>
                  <a:cubicBezTo>
                    <a:pt x="3069" y="1410"/>
                    <a:pt x="3036" y="1143"/>
                    <a:pt x="2969" y="876"/>
                  </a:cubicBezTo>
                  <a:cubicBezTo>
                    <a:pt x="2936" y="643"/>
                    <a:pt x="2836" y="442"/>
                    <a:pt x="2702" y="276"/>
                  </a:cubicBezTo>
                  <a:cubicBezTo>
                    <a:pt x="2602" y="109"/>
                    <a:pt x="2436" y="9"/>
                    <a:pt x="2235" y="9"/>
                  </a:cubicBezTo>
                  <a:cubicBezTo>
                    <a:pt x="2195" y="3"/>
                    <a:pt x="2154" y="0"/>
                    <a:pt x="211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3596;p73">
              <a:extLst>
                <a:ext uri="{FF2B5EF4-FFF2-40B4-BE49-F238E27FC236}">
                  <a16:creationId xmlns:a16="http://schemas.microsoft.com/office/drawing/2014/main" id="{8763138B-6C3E-BF0B-5DA4-778ED786578B}"/>
                </a:ext>
              </a:extLst>
            </p:cNvPr>
            <p:cNvSpPr/>
            <p:nvPr/>
          </p:nvSpPr>
          <p:spPr>
            <a:xfrm>
              <a:off x="7304603" y="1161168"/>
              <a:ext cx="48921" cy="123445"/>
            </a:xfrm>
            <a:custGeom>
              <a:avLst/>
              <a:gdLst/>
              <a:ahLst/>
              <a:cxnLst/>
              <a:rect l="l" t="t" r="r" b="b"/>
              <a:pathLst>
                <a:path w="2436" h="6163" extrusionOk="0">
                  <a:moveTo>
                    <a:pt x="1485" y="0"/>
                  </a:moveTo>
                  <a:cubicBezTo>
                    <a:pt x="1469" y="0"/>
                    <a:pt x="1452" y="8"/>
                    <a:pt x="1435" y="25"/>
                  </a:cubicBezTo>
                  <a:lnTo>
                    <a:pt x="735" y="425"/>
                  </a:lnTo>
                  <a:cubicBezTo>
                    <a:pt x="668" y="459"/>
                    <a:pt x="635" y="526"/>
                    <a:pt x="635" y="559"/>
                  </a:cubicBezTo>
                  <a:cubicBezTo>
                    <a:pt x="601" y="626"/>
                    <a:pt x="568" y="692"/>
                    <a:pt x="568" y="759"/>
                  </a:cubicBezTo>
                  <a:lnTo>
                    <a:pt x="568" y="2160"/>
                  </a:lnTo>
                  <a:lnTo>
                    <a:pt x="168" y="2394"/>
                  </a:lnTo>
                  <a:cubicBezTo>
                    <a:pt x="101" y="2427"/>
                    <a:pt x="68" y="2494"/>
                    <a:pt x="68" y="2527"/>
                  </a:cubicBezTo>
                  <a:cubicBezTo>
                    <a:pt x="34" y="2594"/>
                    <a:pt x="1" y="2660"/>
                    <a:pt x="1" y="2727"/>
                  </a:cubicBezTo>
                  <a:lnTo>
                    <a:pt x="1" y="3594"/>
                  </a:lnTo>
                  <a:cubicBezTo>
                    <a:pt x="1" y="3661"/>
                    <a:pt x="34" y="3694"/>
                    <a:pt x="68" y="3728"/>
                  </a:cubicBezTo>
                  <a:cubicBezTo>
                    <a:pt x="68" y="3744"/>
                    <a:pt x="84" y="3753"/>
                    <a:pt x="105" y="3753"/>
                  </a:cubicBezTo>
                  <a:cubicBezTo>
                    <a:pt x="126" y="3753"/>
                    <a:pt x="151" y="3744"/>
                    <a:pt x="168" y="3728"/>
                  </a:cubicBezTo>
                  <a:lnTo>
                    <a:pt x="568" y="3494"/>
                  </a:lnTo>
                  <a:lnTo>
                    <a:pt x="568" y="4962"/>
                  </a:lnTo>
                  <a:cubicBezTo>
                    <a:pt x="568" y="5196"/>
                    <a:pt x="601" y="5396"/>
                    <a:pt x="668" y="5629"/>
                  </a:cubicBezTo>
                  <a:cubicBezTo>
                    <a:pt x="701" y="5796"/>
                    <a:pt x="768" y="5929"/>
                    <a:pt x="902" y="6029"/>
                  </a:cubicBezTo>
                  <a:cubicBezTo>
                    <a:pt x="1002" y="6130"/>
                    <a:pt x="1135" y="6163"/>
                    <a:pt x="1268" y="6163"/>
                  </a:cubicBezTo>
                  <a:cubicBezTo>
                    <a:pt x="1435" y="6163"/>
                    <a:pt x="1602" y="6096"/>
                    <a:pt x="1735" y="5996"/>
                  </a:cubicBezTo>
                  <a:lnTo>
                    <a:pt x="2269" y="5696"/>
                  </a:lnTo>
                  <a:cubicBezTo>
                    <a:pt x="2336" y="5663"/>
                    <a:pt x="2369" y="5629"/>
                    <a:pt x="2403" y="5562"/>
                  </a:cubicBezTo>
                  <a:cubicBezTo>
                    <a:pt x="2403" y="5496"/>
                    <a:pt x="2436" y="5429"/>
                    <a:pt x="2436" y="5362"/>
                  </a:cubicBezTo>
                  <a:lnTo>
                    <a:pt x="2436" y="4495"/>
                  </a:lnTo>
                  <a:cubicBezTo>
                    <a:pt x="2436" y="4462"/>
                    <a:pt x="2436" y="4395"/>
                    <a:pt x="2403" y="4362"/>
                  </a:cubicBezTo>
                  <a:cubicBezTo>
                    <a:pt x="2386" y="4345"/>
                    <a:pt x="2361" y="4337"/>
                    <a:pt x="2336" y="4337"/>
                  </a:cubicBezTo>
                  <a:cubicBezTo>
                    <a:pt x="2311" y="4337"/>
                    <a:pt x="2286" y="4345"/>
                    <a:pt x="2269" y="4362"/>
                  </a:cubicBezTo>
                  <a:lnTo>
                    <a:pt x="1836" y="4628"/>
                  </a:lnTo>
                  <a:cubicBezTo>
                    <a:pt x="1786" y="4645"/>
                    <a:pt x="1744" y="4653"/>
                    <a:pt x="1710" y="4653"/>
                  </a:cubicBezTo>
                  <a:cubicBezTo>
                    <a:pt x="1677" y="4653"/>
                    <a:pt x="1652" y="4645"/>
                    <a:pt x="1635" y="4628"/>
                  </a:cubicBezTo>
                  <a:cubicBezTo>
                    <a:pt x="1602" y="4528"/>
                    <a:pt x="1569" y="4428"/>
                    <a:pt x="1602" y="4362"/>
                  </a:cubicBezTo>
                  <a:lnTo>
                    <a:pt x="1602" y="2894"/>
                  </a:lnTo>
                  <a:lnTo>
                    <a:pt x="2236" y="2527"/>
                  </a:lnTo>
                  <a:cubicBezTo>
                    <a:pt x="2269" y="2494"/>
                    <a:pt x="2303" y="2460"/>
                    <a:pt x="2336" y="2394"/>
                  </a:cubicBezTo>
                  <a:cubicBezTo>
                    <a:pt x="2369" y="2360"/>
                    <a:pt x="2369" y="2293"/>
                    <a:pt x="2369" y="2227"/>
                  </a:cubicBezTo>
                  <a:lnTo>
                    <a:pt x="2369" y="1326"/>
                  </a:lnTo>
                  <a:cubicBezTo>
                    <a:pt x="2369" y="1293"/>
                    <a:pt x="2369" y="1226"/>
                    <a:pt x="2336" y="1193"/>
                  </a:cubicBezTo>
                  <a:cubicBezTo>
                    <a:pt x="2319" y="1176"/>
                    <a:pt x="2303" y="1168"/>
                    <a:pt x="2286" y="1168"/>
                  </a:cubicBezTo>
                  <a:cubicBezTo>
                    <a:pt x="2269" y="1168"/>
                    <a:pt x="2253" y="1176"/>
                    <a:pt x="2236" y="1193"/>
                  </a:cubicBezTo>
                  <a:lnTo>
                    <a:pt x="1602" y="1560"/>
                  </a:lnTo>
                  <a:lnTo>
                    <a:pt x="1602" y="159"/>
                  </a:lnTo>
                  <a:cubicBezTo>
                    <a:pt x="1602" y="92"/>
                    <a:pt x="1569" y="59"/>
                    <a:pt x="1535" y="25"/>
                  </a:cubicBezTo>
                  <a:cubicBezTo>
                    <a:pt x="1519" y="8"/>
                    <a:pt x="1502" y="0"/>
                    <a:pt x="148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3597;p73">
              <a:extLst>
                <a:ext uri="{FF2B5EF4-FFF2-40B4-BE49-F238E27FC236}">
                  <a16:creationId xmlns:a16="http://schemas.microsoft.com/office/drawing/2014/main" id="{B3096445-E642-788B-2624-5B5B8F102F66}"/>
                </a:ext>
              </a:extLst>
            </p:cNvPr>
            <p:cNvSpPr/>
            <p:nvPr/>
          </p:nvSpPr>
          <p:spPr>
            <a:xfrm>
              <a:off x="7362882" y="1119986"/>
              <a:ext cx="32192" cy="44627"/>
            </a:xfrm>
            <a:custGeom>
              <a:avLst/>
              <a:gdLst/>
              <a:ahLst/>
              <a:cxnLst/>
              <a:rect l="l" t="t" r="r" b="b"/>
              <a:pathLst>
                <a:path w="1603" h="2228" extrusionOk="0">
                  <a:moveTo>
                    <a:pt x="1546" y="1"/>
                  </a:moveTo>
                  <a:cubicBezTo>
                    <a:pt x="1533" y="1"/>
                    <a:pt x="1519" y="5"/>
                    <a:pt x="1502" y="13"/>
                  </a:cubicBezTo>
                  <a:lnTo>
                    <a:pt x="735" y="447"/>
                  </a:lnTo>
                  <a:cubicBezTo>
                    <a:pt x="701" y="447"/>
                    <a:pt x="668" y="480"/>
                    <a:pt x="635" y="513"/>
                  </a:cubicBezTo>
                  <a:cubicBezTo>
                    <a:pt x="601" y="580"/>
                    <a:pt x="568" y="647"/>
                    <a:pt x="535" y="714"/>
                  </a:cubicBezTo>
                  <a:lnTo>
                    <a:pt x="34" y="2014"/>
                  </a:lnTo>
                  <a:cubicBezTo>
                    <a:pt x="1" y="2048"/>
                    <a:pt x="1" y="2081"/>
                    <a:pt x="1" y="2148"/>
                  </a:cubicBezTo>
                  <a:cubicBezTo>
                    <a:pt x="1" y="2197"/>
                    <a:pt x="19" y="2228"/>
                    <a:pt x="55" y="2228"/>
                  </a:cubicBezTo>
                  <a:cubicBezTo>
                    <a:pt x="68" y="2228"/>
                    <a:pt x="83" y="2224"/>
                    <a:pt x="101" y="2215"/>
                  </a:cubicBezTo>
                  <a:lnTo>
                    <a:pt x="568" y="1948"/>
                  </a:lnTo>
                  <a:cubicBezTo>
                    <a:pt x="635" y="1914"/>
                    <a:pt x="668" y="1848"/>
                    <a:pt x="735" y="1814"/>
                  </a:cubicBezTo>
                  <a:cubicBezTo>
                    <a:pt x="768" y="1748"/>
                    <a:pt x="802" y="1714"/>
                    <a:pt x="802" y="1648"/>
                  </a:cubicBezTo>
                  <a:lnTo>
                    <a:pt x="1569" y="247"/>
                  </a:lnTo>
                  <a:cubicBezTo>
                    <a:pt x="1602" y="213"/>
                    <a:pt x="1602" y="180"/>
                    <a:pt x="1602" y="113"/>
                  </a:cubicBezTo>
                  <a:cubicBezTo>
                    <a:pt x="1602" y="38"/>
                    <a:pt x="1583" y="1"/>
                    <a:pt x="15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3598;p73">
              <a:extLst>
                <a:ext uri="{FF2B5EF4-FFF2-40B4-BE49-F238E27FC236}">
                  <a16:creationId xmlns:a16="http://schemas.microsoft.com/office/drawing/2014/main" id="{AEB5123C-E36D-D00B-CEA7-EB0AD7803D13}"/>
                </a:ext>
              </a:extLst>
            </p:cNvPr>
            <p:cNvSpPr/>
            <p:nvPr/>
          </p:nvSpPr>
          <p:spPr>
            <a:xfrm>
              <a:off x="7405096" y="1131824"/>
              <a:ext cx="56954" cy="102293"/>
            </a:xfrm>
            <a:custGeom>
              <a:avLst/>
              <a:gdLst/>
              <a:ahLst/>
              <a:cxnLst/>
              <a:rect l="l" t="t" r="r" b="b"/>
              <a:pathLst>
                <a:path w="2836" h="5107" extrusionOk="0">
                  <a:moveTo>
                    <a:pt x="2068" y="1"/>
                  </a:moveTo>
                  <a:cubicBezTo>
                    <a:pt x="2012" y="1"/>
                    <a:pt x="1957" y="9"/>
                    <a:pt x="1902" y="22"/>
                  </a:cubicBezTo>
                  <a:cubicBezTo>
                    <a:pt x="1702" y="56"/>
                    <a:pt x="1502" y="123"/>
                    <a:pt x="1368" y="223"/>
                  </a:cubicBezTo>
                  <a:cubicBezTo>
                    <a:pt x="1168" y="323"/>
                    <a:pt x="968" y="456"/>
                    <a:pt x="801" y="623"/>
                  </a:cubicBezTo>
                  <a:cubicBezTo>
                    <a:pt x="634" y="790"/>
                    <a:pt x="501" y="990"/>
                    <a:pt x="401" y="1157"/>
                  </a:cubicBezTo>
                  <a:cubicBezTo>
                    <a:pt x="267" y="1357"/>
                    <a:pt x="201" y="1557"/>
                    <a:pt x="134" y="1757"/>
                  </a:cubicBezTo>
                  <a:cubicBezTo>
                    <a:pt x="67" y="1957"/>
                    <a:pt x="34" y="2157"/>
                    <a:pt x="34" y="2357"/>
                  </a:cubicBezTo>
                  <a:cubicBezTo>
                    <a:pt x="0" y="2658"/>
                    <a:pt x="67" y="2958"/>
                    <a:pt x="267" y="3191"/>
                  </a:cubicBezTo>
                  <a:cubicBezTo>
                    <a:pt x="372" y="3296"/>
                    <a:pt x="515" y="3348"/>
                    <a:pt x="665" y="3348"/>
                  </a:cubicBezTo>
                  <a:cubicBezTo>
                    <a:pt x="755" y="3348"/>
                    <a:pt x="847" y="3329"/>
                    <a:pt x="934" y="3291"/>
                  </a:cubicBezTo>
                  <a:cubicBezTo>
                    <a:pt x="1101" y="3258"/>
                    <a:pt x="1235" y="3225"/>
                    <a:pt x="1335" y="3158"/>
                  </a:cubicBezTo>
                  <a:cubicBezTo>
                    <a:pt x="1435" y="3125"/>
                    <a:pt x="1502" y="3091"/>
                    <a:pt x="1602" y="3091"/>
                  </a:cubicBezTo>
                  <a:cubicBezTo>
                    <a:pt x="1618" y="3075"/>
                    <a:pt x="1643" y="3066"/>
                    <a:pt x="1668" y="3066"/>
                  </a:cubicBezTo>
                  <a:cubicBezTo>
                    <a:pt x="1693" y="3066"/>
                    <a:pt x="1718" y="3075"/>
                    <a:pt x="1735" y="3091"/>
                  </a:cubicBezTo>
                  <a:cubicBezTo>
                    <a:pt x="1768" y="3125"/>
                    <a:pt x="1802" y="3158"/>
                    <a:pt x="1802" y="3225"/>
                  </a:cubicBezTo>
                  <a:cubicBezTo>
                    <a:pt x="1768" y="3291"/>
                    <a:pt x="1735" y="3392"/>
                    <a:pt x="1668" y="3458"/>
                  </a:cubicBezTo>
                  <a:cubicBezTo>
                    <a:pt x="1602" y="3558"/>
                    <a:pt x="1502" y="3625"/>
                    <a:pt x="1401" y="3692"/>
                  </a:cubicBezTo>
                  <a:cubicBezTo>
                    <a:pt x="1301" y="3725"/>
                    <a:pt x="1235" y="3758"/>
                    <a:pt x="1135" y="3792"/>
                  </a:cubicBezTo>
                  <a:cubicBezTo>
                    <a:pt x="1101" y="3792"/>
                    <a:pt x="1035" y="3792"/>
                    <a:pt x="1001" y="3758"/>
                  </a:cubicBezTo>
                  <a:cubicBezTo>
                    <a:pt x="968" y="3758"/>
                    <a:pt x="968" y="3725"/>
                    <a:pt x="934" y="3692"/>
                  </a:cubicBezTo>
                  <a:lnTo>
                    <a:pt x="834" y="3692"/>
                  </a:lnTo>
                  <a:lnTo>
                    <a:pt x="134" y="4125"/>
                  </a:lnTo>
                  <a:cubicBezTo>
                    <a:pt x="101" y="4159"/>
                    <a:pt x="67" y="4192"/>
                    <a:pt x="34" y="4259"/>
                  </a:cubicBezTo>
                  <a:cubicBezTo>
                    <a:pt x="0" y="4292"/>
                    <a:pt x="0" y="4359"/>
                    <a:pt x="0" y="4426"/>
                  </a:cubicBezTo>
                  <a:cubicBezTo>
                    <a:pt x="0" y="4559"/>
                    <a:pt x="34" y="4692"/>
                    <a:pt x="101" y="4793"/>
                  </a:cubicBezTo>
                  <a:cubicBezTo>
                    <a:pt x="167" y="4926"/>
                    <a:pt x="267" y="4993"/>
                    <a:pt x="367" y="5059"/>
                  </a:cubicBezTo>
                  <a:cubicBezTo>
                    <a:pt x="462" y="5083"/>
                    <a:pt x="556" y="5107"/>
                    <a:pt x="662" y="5107"/>
                  </a:cubicBezTo>
                  <a:cubicBezTo>
                    <a:pt x="706" y="5107"/>
                    <a:pt x="752" y="5103"/>
                    <a:pt x="801" y="5093"/>
                  </a:cubicBezTo>
                  <a:cubicBezTo>
                    <a:pt x="1001" y="5059"/>
                    <a:pt x="1201" y="4993"/>
                    <a:pt x="1368" y="4859"/>
                  </a:cubicBezTo>
                  <a:cubicBezTo>
                    <a:pt x="1602" y="4759"/>
                    <a:pt x="1802" y="4592"/>
                    <a:pt x="1969" y="4426"/>
                  </a:cubicBezTo>
                  <a:cubicBezTo>
                    <a:pt x="2169" y="4225"/>
                    <a:pt x="2302" y="4059"/>
                    <a:pt x="2436" y="3859"/>
                  </a:cubicBezTo>
                  <a:cubicBezTo>
                    <a:pt x="2536" y="3658"/>
                    <a:pt x="2636" y="3458"/>
                    <a:pt x="2702" y="3225"/>
                  </a:cubicBezTo>
                  <a:cubicBezTo>
                    <a:pt x="2769" y="3025"/>
                    <a:pt x="2802" y="2824"/>
                    <a:pt x="2802" y="2624"/>
                  </a:cubicBezTo>
                  <a:cubicBezTo>
                    <a:pt x="2836" y="2357"/>
                    <a:pt x="2736" y="2057"/>
                    <a:pt x="2569" y="1857"/>
                  </a:cubicBezTo>
                  <a:cubicBezTo>
                    <a:pt x="2483" y="1729"/>
                    <a:pt x="2343" y="1669"/>
                    <a:pt x="2165" y="1669"/>
                  </a:cubicBezTo>
                  <a:cubicBezTo>
                    <a:pt x="2066" y="1669"/>
                    <a:pt x="1955" y="1688"/>
                    <a:pt x="1835" y="1724"/>
                  </a:cubicBezTo>
                  <a:lnTo>
                    <a:pt x="1401" y="1890"/>
                  </a:lnTo>
                  <a:lnTo>
                    <a:pt x="1168" y="1957"/>
                  </a:lnTo>
                  <a:cubicBezTo>
                    <a:pt x="1157" y="1968"/>
                    <a:pt x="1142" y="1972"/>
                    <a:pt x="1127" y="1972"/>
                  </a:cubicBezTo>
                  <a:cubicBezTo>
                    <a:pt x="1098" y="1972"/>
                    <a:pt x="1068" y="1957"/>
                    <a:pt x="1068" y="1957"/>
                  </a:cubicBezTo>
                  <a:cubicBezTo>
                    <a:pt x="1035" y="1890"/>
                    <a:pt x="1035" y="1857"/>
                    <a:pt x="1035" y="1824"/>
                  </a:cubicBezTo>
                  <a:cubicBezTo>
                    <a:pt x="1035" y="1724"/>
                    <a:pt x="1068" y="1657"/>
                    <a:pt x="1135" y="1590"/>
                  </a:cubicBezTo>
                  <a:cubicBezTo>
                    <a:pt x="1168" y="1490"/>
                    <a:pt x="1268" y="1457"/>
                    <a:pt x="1335" y="1390"/>
                  </a:cubicBezTo>
                  <a:cubicBezTo>
                    <a:pt x="1401" y="1357"/>
                    <a:pt x="1468" y="1323"/>
                    <a:pt x="1568" y="1323"/>
                  </a:cubicBezTo>
                  <a:cubicBezTo>
                    <a:pt x="1585" y="1307"/>
                    <a:pt x="1610" y="1298"/>
                    <a:pt x="1635" y="1298"/>
                  </a:cubicBezTo>
                  <a:cubicBezTo>
                    <a:pt x="1660" y="1298"/>
                    <a:pt x="1685" y="1307"/>
                    <a:pt x="1702" y="1323"/>
                  </a:cubicBezTo>
                  <a:lnTo>
                    <a:pt x="1802" y="1357"/>
                  </a:lnTo>
                  <a:cubicBezTo>
                    <a:pt x="1802" y="1373"/>
                    <a:pt x="1810" y="1382"/>
                    <a:pt x="1827" y="1382"/>
                  </a:cubicBezTo>
                  <a:cubicBezTo>
                    <a:pt x="1843" y="1382"/>
                    <a:pt x="1868" y="1373"/>
                    <a:pt x="1902" y="1357"/>
                  </a:cubicBezTo>
                  <a:lnTo>
                    <a:pt x="2569" y="956"/>
                  </a:lnTo>
                  <a:cubicBezTo>
                    <a:pt x="2602" y="923"/>
                    <a:pt x="2636" y="890"/>
                    <a:pt x="2669" y="823"/>
                  </a:cubicBezTo>
                  <a:cubicBezTo>
                    <a:pt x="2702" y="756"/>
                    <a:pt x="2702" y="690"/>
                    <a:pt x="2702" y="656"/>
                  </a:cubicBezTo>
                  <a:cubicBezTo>
                    <a:pt x="2702" y="523"/>
                    <a:pt x="2669" y="389"/>
                    <a:pt x="2602" y="256"/>
                  </a:cubicBezTo>
                  <a:cubicBezTo>
                    <a:pt x="2536" y="156"/>
                    <a:pt x="2436" y="89"/>
                    <a:pt x="2302" y="56"/>
                  </a:cubicBezTo>
                  <a:cubicBezTo>
                    <a:pt x="2224" y="17"/>
                    <a:pt x="2146" y="1"/>
                    <a:pt x="20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3599;p73">
              <a:extLst>
                <a:ext uri="{FF2B5EF4-FFF2-40B4-BE49-F238E27FC236}">
                  <a16:creationId xmlns:a16="http://schemas.microsoft.com/office/drawing/2014/main" id="{BD49C05B-A550-0488-9527-F9B0F68F8580}"/>
                </a:ext>
              </a:extLst>
            </p:cNvPr>
            <p:cNvSpPr/>
            <p:nvPr/>
          </p:nvSpPr>
          <p:spPr>
            <a:xfrm>
              <a:off x="7492856" y="1069631"/>
              <a:ext cx="60970" cy="149504"/>
            </a:xfrm>
            <a:custGeom>
              <a:avLst/>
              <a:gdLst/>
              <a:ahLst/>
              <a:cxnLst/>
              <a:rect l="l" t="t" r="r" b="b"/>
              <a:pathLst>
                <a:path w="3036" h="7464" extrusionOk="0">
                  <a:moveTo>
                    <a:pt x="1726" y="1977"/>
                  </a:moveTo>
                  <a:cubicBezTo>
                    <a:pt x="1785" y="1977"/>
                    <a:pt x="1835" y="1993"/>
                    <a:pt x="1868" y="2027"/>
                  </a:cubicBezTo>
                  <a:cubicBezTo>
                    <a:pt x="1968" y="2127"/>
                    <a:pt x="2002" y="2260"/>
                    <a:pt x="2035" y="2394"/>
                  </a:cubicBezTo>
                  <a:cubicBezTo>
                    <a:pt x="2035" y="2560"/>
                    <a:pt x="2035" y="2761"/>
                    <a:pt x="2035" y="2927"/>
                  </a:cubicBezTo>
                  <a:cubicBezTo>
                    <a:pt x="2002" y="3127"/>
                    <a:pt x="1935" y="3294"/>
                    <a:pt x="1868" y="3461"/>
                  </a:cubicBezTo>
                  <a:cubicBezTo>
                    <a:pt x="1802" y="3628"/>
                    <a:pt x="1668" y="3795"/>
                    <a:pt x="1535" y="3895"/>
                  </a:cubicBezTo>
                  <a:cubicBezTo>
                    <a:pt x="1451" y="3928"/>
                    <a:pt x="1376" y="3945"/>
                    <a:pt x="1314" y="3945"/>
                  </a:cubicBezTo>
                  <a:cubicBezTo>
                    <a:pt x="1251" y="3945"/>
                    <a:pt x="1201" y="3928"/>
                    <a:pt x="1168" y="3895"/>
                  </a:cubicBezTo>
                  <a:cubicBezTo>
                    <a:pt x="1068" y="3761"/>
                    <a:pt x="1001" y="3628"/>
                    <a:pt x="1001" y="3461"/>
                  </a:cubicBezTo>
                  <a:cubicBezTo>
                    <a:pt x="1001" y="3394"/>
                    <a:pt x="1001" y="3328"/>
                    <a:pt x="1001" y="3261"/>
                  </a:cubicBezTo>
                  <a:lnTo>
                    <a:pt x="1001" y="3027"/>
                  </a:lnTo>
                  <a:cubicBezTo>
                    <a:pt x="1034" y="2827"/>
                    <a:pt x="1068" y="2627"/>
                    <a:pt x="1168" y="2460"/>
                  </a:cubicBezTo>
                  <a:cubicBezTo>
                    <a:pt x="1234" y="2260"/>
                    <a:pt x="1368" y="2127"/>
                    <a:pt x="1535" y="2027"/>
                  </a:cubicBezTo>
                  <a:cubicBezTo>
                    <a:pt x="1601" y="1993"/>
                    <a:pt x="1668" y="1977"/>
                    <a:pt x="1726" y="1977"/>
                  </a:cubicBezTo>
                  <a:close/>
                  <a:moveTo>
                    <a:pt x="2936" y="0"/>
                  </a:moveTo>
                  <a:cubicBezTo>
                    <a:pt x="2911" y="0"/>
                    <a:pt x="2886" y="9"/>
                    <a:pt x="2869" y="25"/>
                  </a:cubicBezTo>
                  <a:lnTo>
                    <a:pt x="2235" y="392"/>
                  </a:lnTo>
                  <a:cubicBezTo>
                    <a:pt x="2168" y="426"/>
                    <a:pt x="2135" y="459"/>
                    <a:pt x="2135" y="526"/>
                  </a:cubicBezTo>
                  <a:cubicBezTo>
                    <a:pt x="2102" y="592"/>
                    <a:pt x="2068" y="659"/>
                    <a:pt x="2068" y="726"/>
                  </a:cubicBezTo>
                  <a:lnTo>
                    <a:pt x="2068" y="893"/>
                  </a:lnTo>
                  <a:cubicBezTo>
                    <a:pt x="2035" y="859"/>
                    <a:pt x="2002" y="792"/>
                    <a:pt x="1968" y="759"/>
                  </a:cubicBezTo>
                  <a:cubicBezTo>
                    <a:pt x="1935" y="726"/>
                    <a:pt x="1868" y="692"/>
                    <a:pt x="1802" y="692"/>
                  </a:cubicBezTo>
                  <a:lnTo>
                    <a:pt x="1601" y="692"/>
                  </a:lnTo>
                  <a:cubicBezTo>
                    <a:pt x="1468" y="726"/>
                    <a:pt x="1368" y="759"/>
                    <a:pt x="1268" y="826"/>
                  </a:cubicBezTo>
                  <a:cubicBezTo>
                    <a:pt x="1101" y="926"/>
                    <a:pt x="934" y="1093"/>
                    <a:pt x="801" y="1226"/>
                  </a:cubicBezTo>
                  <a:cubicBezTo>
                    <a:pt x="634" y="1426"/>
                    <a:pt x="501" y="1626"/>
                    <a:pt x="401" y="1827"/>
                  </a:cubicBezTo>
                  <a:cubicBezTo>
                    <a:pt x="267" y="2060"/>
                    <a:pt x="200" y="2327"/>
                    <a:pt x="134" y="2594"/>
                  </a:cubicBezTo>
                  <a:cubicBezTo>
                    <a:pt x="34" y="2894"/>
                    <a:pt x="0" y="3194"/>
                    <a:pt x="0" y="3528"/>
                  </a:cubicBezTo>
                  <a:lnTo>
                    <a:pt x="0" y="3828"/>
                  </a:lnTo>
                  <a:lnTo>
                    <a:pt x="0" y="4128"/>
                  </a:lnTo>
                  <a:cubicBezTo>
                    <a:pt x="0" y="4395"/>
                    <a:pt x="34" y="4662"/>
                    <a:pt x="134" y="4929"/>
                  </a:cubicBezTo>
                  <a:cubicBezTo>
                    <a:pt x="167" y="5096"/>
                    <a:pt x="267" y="5262"/>
                    <a:pt x="401" y="5396"/>
                  </a:cubicBezTo>
                  <a:cubicBezTo>
                    <a:pt x="482" y="5450"/>
                    <a:pt x="586" y="5505"/>
                    <a:pt x="712" y="5505"/>
                  </a:cubicBezTo>
                  <a:cubicBezTo>
                    <a:pt x="741" y="5505"/>
                    <a:pt x="770" y="5502"/>
                    <a:pt x="801" y="5496"/>
                  </a:cubicBezTo>
                  <a:cubicBezTo>
                    <a:pt x="968" y="5496"/>
                    <a:pt x="1134" y="5429"/>
                    <a:pt x="1268" y="5362"/>
                  </a:cubicBezTo>
                  <a:cubicBezTo>
                    <a:pt x="1368" y="5296"/>
                    <a:pt x="1501" y="5196"/>
                    <a:pt x="1568" y="5129"/>
                  </a:cubicBezTo>
                  <a:cubicBezTo>
                    <a:pt x="1668" y="5062"/>
                    <a:pt x="1735" y="4962"/>
                    <a:pt x="1802" y="4862"/>
                  </a:cubicBezTo>
                  <a:cubicBezTo>
                    <a:pt x="1835" y="4795"/>
                    <a:pt x="1902" y="4729"/>
                    <a:pt x="1935" y="4629"/>
                  </a:cubicBezTo>
                  <a:cubicBezTo>
                    <a:pt x="1968" y="4562"/>
                    <a:pt x="2002" y="4462"/>
                    <a:pt x="2035" y="4395"/>
                  </a:cubicBezTo>
                  <a:lnTo>
                    <a:pt x="2035" y="4995"/>
                  </a:lnTo>
                  <a:cubicBezTo>
                    <a:pt x="2035" y="5196"/>
                    <a:pt x="2002" y="5396"/>
                    <a:pt x="1868" y="5563"/>
                  </a:cubicBezTo>
                  <a:cubicBezTo>
                    <a:pt x="1802" y="5696"/>
                    <a:pt x="1668" y="5829"/>
                    <a:pt x="1501" y="5929"/>
                  </a:cubicBezTo>
                  <a:cubicBezTo>
                    <a:pt x="1368" y="5996"/>
                    <a:pt x="1301" y="5996"/>
                    <a:pt x="1268" y="5996"/>
                  </a:cubicBezTo>
                  <a:cubicBezTo>
                    <a:pt x="1201" y="5963"/>
                    <a:pt x="1168" y="5929"/>
                    <a:pt x="1134" y="5863"/>
                  </a:cubicBezTo>
                  <a:cubicBezTo>
                    <a:pt x="1113" y="5798"/>
                    <a:pt x="1091" y="5761"/>
                    <a:pt x="1052" y="5761"/>
                  </a:cubicBezTo>
                  <a:cubicBezTo>
                    <a:pt x="1030" y="5761"/>
                    <a:pt x="1003" y="5772"/>
                    <a:pt x="968" y="5796"/>
                  </a:cubicBezTo>
                  <a:lnTo>
                    <a:pt x="234" y="6196"/>
                  </a:lnTo>
                  <a:cubicBezTo>
                    <a:pt x="200" y="6230"/>
                    <a:pt x="167" y="6296"/>
                    <a:pt x="134" y="6330"/>
                  </a:cubicBezTo>
                  <a:cubicBezTo>
                    <a:pt x="100" y="6396"/>
                    <a:pt x="100" y="6463"/>
                    <a:pt x="100" y="6530"/>
                  </a:cubicBezTo>
                  <a:cubicBezTo>
                    <a:pt x="100" y="6663"/>
                    <a:pt x="134" y="6797"/>
                    <a:pt x="167" y="6930"/>
                  </a:cubicBezTo>
                  <a:cubicBezTo>
                    <a:pt x="200" y="7097"/>
                    <a:pt x="267" y="7197"/>
                    <a:pt x="367" y="7330"/>
                  </a:cubicBezTo>
                  <a:cubicBezTo>
                    <a:pt x="501" y="7397"/>
                    <a:pt x="634" y="7464"/>
                    <a:pt x="801" y="7464"/>
                  </a:cubicBezTo>
                  <a:cubicBezTo>
                    <a:pt x="1068" y="7464"/>
                    <a:pt x="1301" y="7364"/>
                    <a:pt x="1501" y="7230"/>
                  </a:cubicBezTo>
                  <a:cubicBezTo>
                    <a:pt x="1735" y="7097"/>
                    <a:pt x="1935" y="6930"/>
                    <a:pt x="2135" y="6730"/>
                  </a:cubicBezTo>
                  <a:cubicBezTo>
                    <a:pt x="2335" y="6563"/>
                    <a:pt x="2502" y="6330"/>
                    <a:pt x="2602" y="6096"/>
                  </a:cubicBezTo>
                  <a:cubicBezTo>
                    <a:pt x="2902" y="5563"/>
                    <a:pt x="3036" y="4962"/>
                    <a:pt x="3036" y="4395"/>
                  </a:cubicBezTo>
                  <a:lnTo>
                    <a:pt x="3036" y="159"/>
                  </a:lnTo>
                  <a:cubicBezTo>
                    <a:pt x="3036" y="92"/>
                    <a:pt x="3036" y="59"/>
                    <a:pt x="3002" y="25"/>
                  </a:cubicBezTo>
                  <a:cubicBezTo>
                    <a:pt x="2986" y="9"/>
                    <a:pt x="2961" y="0"/>
                    <a:pt x="29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3600;p73">
              <a:extLst>
                <a:ext uri="{FF2B5EF4-FFF2-40B4-BE49-F238E27FC236}">
                  <a16:creationId xmlns:a16="http://schemas.microsoft.com/office/drawing/2014/main" id="{0A717DF1-065F-8BD2-25B6-E10311BB653E}"/>
                </a:ext>
              </a:extLst>
            </p:cNvPr>
            <p:cNvSpPr/>
            <p:nvPr/>
          </p:nvSpPr>
          <p:spPr>
            <a:xfrm>
              <a:off x="7563868" y="1038725"/>
              <a:ext cx="62316" cy="102253"/>
            </a:xfrm>
            <a:custGeom>
              <a:avLst/>
              <a:gdLst/>
              <a:ahLst/>
              <a:cxnLst/>
              <a:rect l="l" t="t" r="r" b="b"/>
              <a:pathLst>
                <a:path w="3103" h="5105" extrusionOk="0">
                  <a:moveTo>
                    <a:pt x="1777" y="1455"/>
                  </a:moveTo>
                  <a:cubicBezTo>
                    <a:pt x="1828" y="1455"/>
                    <a:pt x="1871" y="1472"/>
                    <a:pt x="1901" y="1502"/>
                  </a:cubicBezTo>
                  <a:cubicBezTo>
                    <a:pt x="2035" y="1602"/>
                    <a:pt x="2068" y="1768"/>
                    <a:pt x="2068" y="1935"/>
                  </a:cubicBezTo>
                  <a:lnTo>
                    <a:pt x="2068" y="2202"/>
                  </a:lnTo>
                  <a:lnTo>
                    <a:pt x="2068" y="2502"/>
                  </a:lnTo>
                  <a:cubicBezTo>
                    <a:pt x="2068" y="2736"/>
                    <a:pt x="2002" y="2936"/>
                    <a:pt x="1901" y="3103"/>
                  </a:cubicBezTo>
                  <a:cubicBezTo>
                    <a:pt x="1835" y="3303"/>
                    <a:pt x="1701" y="3436"/>
                    <a:pt x="1568" y="3536"/>
                  </a:cubicBezTo>
                  <a:cubicBezTo>
                    <a:pt x="1465" y="3578"/>
                    <a:pt x="1374" y="3606"/>
                    <a:pt x="1305" y="3606"/>
                  </a:cubicBezTo>
                  <a:cubicBezTo>
                    <a:pt x="1262" y="3606"/>
                    <a:pt x="1226" y="3595"/>
                    <a:pt x="1201" y="3570"/>
                  </a:cubicBezTo>
                  <a:cubicBezTo>
                    <a:pt x="1101" y="3436"/>
                    <a:pt x="1034" y="3303"/>
                    <a:pt x="1034" y="3136"/>
                  </a:cubicBezTo>
                  <a:cubicBezTo>
                    <a:pt x="1034" y="3036"/>
                    <a:pt x="1034" y="2936"/>
                    <a:pt x="1034" y="2836"/>
                  </a:cubicBezTo>
                  <a:lnTo>
                    <a:pt x="1034" y="2536"/>
                  </a:lnTo>
                  <a:cubicBezTo>
                    <a:pt x="1034" y="2302"/>
                    <a:pt x="1101" y="2102"/>
                    <a:pt x="1201" y="1935"/>
                  </a:cubicBezTo>
                  <a:cubicBezTo>
                    <a:pt x="1268" y="1768"/>
                    <a:pt x="1401" y="1635"/>
                    <a:pt x="1568" y="1535"/>
                  </a:cubicBezTo>
                  <a:cubicBezTo>
                    <a:pt x="1641" y="1480"/>
                    <a:pt x="1715" y="1455"/>
                    <a:pt x="1777" y="1455"/>
                  </a:cubicBezTo>
                  <a:close/>
                  <a:moveTo>
                    <a:pt x="2168" y="0"/>
                  </a:moveTo>
                  <a:cubicBezTo>
                    <a:pt x="1935" y="0"/>
                    <a:pt x="1735" y="67"/>
                    <a:pt x="1535" y="201"/>
                  </a:cubicBezTo>
                  <a:cubicBezTo>
                    <a:pt x="1301" y="334"/>
                    <a:pt x="1101" y="501"/>
                    <a:pt x="934" y="701"/>
                  </a:cubicBezTo>
                  <a:cubicBezTo>
                    <a:pt x="734" y="934"/>
                    <a:pt x="567" y="1168"/>
                    <a:pt x="434" y="1435"/>
                  </a:cubicBezTo>
                  <a:cubicBezTo>
                    <a:pt x="300" y="1702"/>
                    <a:pt x="200" y="1969"/>
                    <a:pt x="134" y="2269"/>
                  </a:cubicBezTo>
                  <a:cubicBezTo>
                    <a:pt x="67" y="2536"/>
                    <a:pt x="0" y="2802"/>
                    <a:pt x="0" y="3103"/>
                  </a:cubicBezTo>
                  <a:lnTo>
                    <a:pt x="0" y="3436"/>
                  </a:lnTo>
                  <a:lnTo>
                    <a:pt x="0" y="3770"/>
                  </a:lnTo>
                  <a:cubicBezTo>
                    <a:pt x="0" y="4003"/>
                    <a:pt x="67" y="4237"/>
                    <a:pt x="134" y="4470"/>
                  </a:cubicBezTo>
                  <a:cubicBezTo>
                    <a:pt x="200" y="4637"/>
                    <a:pt x="300" y="4804"/>
                    <a:pt x="434" y="4937"/>
                  </a:cubicBezTo>
                  <a:cubicBezTo>
                    <a:pt x="567" y="5037"/>
                    <a:pt x="734" y="5104"/>
                    <a:pt x="934" y="5104"/>
                  </a:cubicBezTo>
                  <a:cubicBezTo>
                    <a:pt x="1134" y="5071"/>
                    <a:pt x="1368" y="5004"/>
                    <a:pt x="1568" y="4871"/>
                  </a:cubicBezTo>
                  <a:cubicBezTo>
                    <a:pt x="1801" y="4737"/>
                    <a:pt x="2002" y="4570"/>
                    <a:pt x="2168" y="4370"/>
                  </a:cubicBezTo>
                  <a:cubicBezTo>
                    <a:pt x="2368" y="4170"/>
                    <a:pt x="2535" y="3937"/>
                    <a:pt x="2669" y="3670"/>
                  </a:cubicBezTo>
                  <a:cubicBezTo>
                    <a:pt x="2802" y="3403"/>
                    <a:pt x="2902" y="3136"/>
                    <a:pt x="2969" y="2836"/>
                  </a:cubicBezTo>
                  <a:cubicBezTo>
                    <a:pt x="3036" y="2569"/>
                    <a:pt x="3069" y="2269"/>
                    <a:pt x="3102" y="2002"/>
                  </a:cubicBezTo>
                  <a:lnTo>
                    <a:pt x="3102" y="1668"/>
                  </a:lnTo>
                  <a:lnTo>
                    <a:pt x="3102" y="1335"/>
                  </a:lnTo>
                  <a:cubicBezTo>
                    <a:pt x="3069" y="1101"/>
                    <a:pt x="3036" y="834"/>
                    <a:pt x="2936" y="601"/>
                  </a:cubicBezTo>
                  <a:cubicBezTo>
                    <a:pt x="2902" y="434"/>
                    <a:pt x="2769" y="267"/>
                    <a:pt x="2635" y="167"/>
                  </a:cubicBezTo>
                  <a:cubicBezTo>
                    <a:pt x="2502" y="34"/>
                    <a:pt x="2335" y="0"/>
                    <a:pt x="21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3601;p73">
              <a:extLst>
                <a:ext uri="{FF2B5EF4-FFF2-40B4-BE49-F238E27FC236}">
                  <a16:creationId xmlns:a16="http://schemas.microsoft.com/office/drawing/2014/main" id="{D717F7EC-159D-BC24-4B16-0BA351E99D72}"/>
                </a:ext>
              </a:extLst>
            </p:cNvPr>
            <p:cNvSpPr/>
            <p:nvPr/>
          </p:nvSpPr>
          <p:spPr>
            <a:xfrm>
              <a:off x="7636888" y="978755"/>
              <a:ext cx="20103" cy="130816"/>
            </a:xfrm>
            <a:custGeom>
              <a:avLst/>
              <a:gdLst/>
              <a:ahLst/>
              <a:cxnLst/>
              <a:rect l="l" t="t" r="r" b="b"/>
              <a:pathLst>
                <a:path w="1001" h="6531" extrusionOk="0">
                  <a:moveTo>
                    <a:pt x="917" y="1"/>
                  </a:moveTo>
                  <a:cubicBezTo>
                    <a:pt x="901" y="1"/>
                    <a:pt x="884" y="9"/>
                    <a:pt x="867" y="26"/>
                  </a:cubicBezTo>
                  <a:lnTo>
                    <a:pt x="167" y="426"/>
                  </a:lnTo>
                  <a:cubicBezTo>
                    <a:pt x="100" y="459"/>
                    <a:pt x="67" y="526"/>
                    <a:pt x="33" y="559"/>
                  </a:cubicBezTo>
                  <a:cubicBezTo>
                    <a:pt x="0" y="626"/>
                    <a:pt x="0" y="693"/>
                    <a:pt x="0" y="760"/>
                  </a:cubicBezTo>
                  <a:lnTo>
                    <a:pt x="0" y="4496"/>
                  </a:lnTo>
                  <a:cubicBezTo>
                    <a:pt x="0" y="4562"/>
                    <a:pt x="0" y="4596"/>
                    <a:pt x="33" y="4662"/>
                  </a:cubicBezTo>
                  <a:lnTo>
                    <a:pt x="167" y="4662"/>
                  </a:lnTo>
                  <a:lnTo>
                    <a:pt x="867" y="4229"/>
                  </a:lnTo>
                  <a:cubicBezTo>
                    <a:pt x="901" y="4195"/>
                    <a:pt x="934" y="4162"/>
                    <a:pt x="967" y="4095"/>
                  </a:cubicBezTo>
                  <a:cubicBezTo>
                    <a:pt x="1001" y="4029"/>
                    <a:pt x="1001" y="3962"/>
                    <a:pt x="1001" y="3928"/>
                  </a:cubicBezTo>
                  <a:lnTo>
                    <a:pt x="1001" y="159"/>
                  </a:lnTo>
                  <a:cubicBezTo>
                    <a:pt x="1001" y="92"/>
                    <a:pt x="1001" y="59"/>
                    <a:pt x="967" y="26"/>
                  </a:cubicBezTo>
                  <a:cubicBezTo>
                    <a:pt x="951" y="9"/>
                    <a:pt x="934" y="1"/>
                    <a:pt x="917" y="1"/>
                  </a:cubicBezTo>
                  <a:close/>
                  <a:moveTo>
                    <a:pt x="917" y="4737"/>
                  </a:moveTo>
                  <a:cubicBezTo>
                    <a:pt x="901" y="4737"/>
                    <a:pt x="884" y="4746"/>
                    <a:pt x="867" y="4762"/>
                  </a:cubicBezTo>
                  <a:lnTo>
                    <a:pt x="167" y="5196"/>
                  </a:lnTo>
                  <a:cubicBezTo>
                    <a:pt x="100" y="5196"/>
                    <a:pt x="67" y="5263"/>
                    <a:pt x="33" y="5296"/>
                  </a:cubicBezTo>
                  <a:cubicBezTo>
                    <a:pt x="0" y="5363"/>
                    <a:pt x="0" y="5430"/>
                    <a:pt x="0" y="5496"/>
                  </a:cubicBezTo>
                  <a:lnTo>
                    <a:pt x="0" y="6364"/>
                  </a:lnTo>
                  <a:cubicBezTo>
                    <a:pt x="0" y="6430"/>
                    <a:pt x="0" y="6464"/>
                    <a:pt x="33" y="6530"/>
                  </a:cubicBezTo>
                  <a:lnTo>
                    <a:pt x="167" y="6530"/>
                  </a:lnTo>
                  <a:lnTo>
                    <a:pt x="867" y="6097"/>
                  </a:lnTo>
                  <a:cubicBezTo>
                    <a:pt x="901" y="6063"/>
                    <a:pt x="934" y="6030"/>
                    <a:pt x="967" y="5963"/>
                  </a:cubicBezTo>
                  <a:cubicBezTo>
                    <a:pt x="1001" y="5897"/>
                    <a:pt x="1001" y="5830"/>
                    <a:pt x="1001" y="5763"/>
                  </a:cubicBezTo>
                  <a:lnTo>
                    <a:pt x="1001" y="4896"/>
                  </a:lnTo>
                  <a:cubicBezTo>
                    <a:pt x="1001" y="4862"/>
                    <a:pt x="1001" y="4796"/>
                    <a:pt x="967" y="4762"/>
                  </a:cubicBezTo>
                  <a:cubicBezTo>
                    <a:pt x="951" y="4746"/>
                    <a:pt x="934" y="4737"/>
                    <a:pt x="917" y="473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3" name="Google Shape;524;p43">
            <a:extLst>
              <a:ext uri="{FF2B5EF4-FFF2-40B4-BE49-F238E27FC236}">
                <a16:creationId xmlns:a16="http://schemas.microsoft.com/office/drawing/2014/main" id="{87074085-20F1-61C2-ACD3-622719B6236A}"/>
              </a:ext>
            </a:extLst>
          </p:cNvPr>
          <p:cNvSpPr/>
          <p:nvPr/>
        </p:nvSpPr>
        <p:spPr>
          <a:xfrm flipH="1">
            <a:off x="2014971" y="1571693"/>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32" name="Google Shape;832;p4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 </a:t>
            </a:r>
            <a:r>
              <a:rPr lang="en-GB" dirty="0">
                <a:latin typeface="Times New Roman" panose="02020603050405020304" pitchFamily="18" charset="0"/>
                <a:cs typeface="Times New Roman" panose="02020603050405020304" pitchFamily="18" charset="0"/>
              </a:rPr>
              <a:t>Introduction</a:t>
            </a:r>
          </a:p>
        </p:txBody>
      </p:sp>
      <p:pic>
        <p:nvPicPr>
          <p:cNvPr id="2" name="Picture 1">
            <a:extLst>
              <a:ext uri="{FF2B5EF4-FFF2-40B4-BE49-F238E27FC236}">
                <a16:creationId xmlns:a16="http://schemas.microsoft.com/office/drawing/2014/main" id="{83AEDF11-A64F-BB9F-08F9-8D3D50DB0A1C}"/>
              </a:ext>
            </a:extLst>
          </p:cNvPr>
          <p:cNvPicPr>
            <a:picLocks noChangeAspect="1"/>
          </p:cNvPicPr>
          <p:nvPr/>
        </p:nvPicPr>
        <p:blipFill>
          <a:blip r:embed="rId3"/>
          <a:stretch>
            <a:fillRect/>
          </a:stretch>
        </p:blipFill>
        <p:spPr>
          <a:xfrm>
            <a:off x="0" y="0"/>
            <a:ext cx="2312338" cy="933723"/>
          </a:xfrm>
          <a:prstGeom prst="rect">
            <a:avLst/>
          </a:prstGeom>
        </p:spPr>
      </p:pic>
      <p:sp>
        <p:nvSpPr>
          <p:cNvPr id="12" name="TextBox 11">
            <a:extLst>
              <a:ext uri="{FF2B5EF4-FFF2-40B4-BE49-F238E27FC236}">
                <a16:creationId xmlns:a16="http://schemas.microsoft.com/office/drawing/2014/main" id="{C9CF969A-0A8B-5F12-84D1-4651CA3E87A7}"/>
              </a:ext>
            </a:extLst>
          </p:cNvPr>
          <p:cNvSpPr txBox="1"/>
          <p:nvPr/>
        </p:nvSpPr>
        <p:spPr>
          <a:xfrm>
            <a:off x="819150" y="1438275"/>
            <a:ext cx="7410450" cy="3216265"/>
          </a:xfrm>
          <a:prstGeom prst="rect">
            <a:avLst/>
          </a:prstGeom>
          <a:noFill/>
        </p:spPr>
        <p:txBody>
          <a:bodyPr wrap="square" rtlCol="0">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Introduction to Brain Imaging</a:t>
            </a:r>
            <a:r>
              <a:rPr lang="en-US" dirty="0">
                <a:latin typeface="Times New Roman" panose="02020603050405020304" pitchFamily="18" charset="0"/>
                <a:cs typeface="Times New Roman" panose="02020603050405020304" pitchFamily="18" charset="0"/>
              </a:rPr>
              <a:t>: Brain imaging is a fundamental tool in modern medicine, offering a window into the complex structures and activities of the brain. It's crucial for diagnosing a range of neurological conditions, from injuries to diseases</a:t>
            </a:r>
          </a:p>
          <a:p>
            <a:pPr algn="just">
              <a:lnSpc>
                <a:spcPct val="150000"/>
              </a:lnSpc>
            </a:pPr>
            <a:r>
              <a:rPr lang="en-US" b="1" u="sng" dirty="0">
                <a:latin typeface="Times New Roman" panose="02020603050405020304" pitchFamily="18" charset="0"/>
                <a:cs typeface="Times New Roman" panose="02020603050405020304" pitchFamily="18" charset="0"/>
              </a:rPr>
              <a:t>Significance of MRI: </a:t>
            </a:r>
            <a:r>
              <a:rPr lang="en-US" dirty="0">
                <a:latin typeface="Times New Roman" panose="02020603050405020304" pitchFamily="18" charset="0"/>
                <a:cs typeface="Times New Roman" panose="02020603050405020304" pitchFamily="18" charset="0"/>
              </a:rPr>
              <a:t>MRI provides high-resolution images of brain tissues, making it invaluable in diagnosing and monitoring brain disorders, including tumors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Difficulties in Accurate Classification of Brain Tumors:</a:t>
            </a:r>
          </a:p>
          <a:p>
            <a:r>
              <a:rPr lang="en-US" dirty="0">
                <a:latin typeface="Times New Roman" panose="02020603050405020304" pitchFamily="18" charset="0"/>
                <a:cs typeface="Times New Roman" panose="02020603050405020304" pitchFamily="18" charset="0"/>
              </a:rPr>
              <a:t>1. Challenges in Diagnosis</a:t>
            </a:r>
          </a:p>
          <a:p>
            <a:r>
              <a:rPr lang="en-US" dirty="0">
                <a:latin typeface="Times New Roman" panose="02020603050405020304" pitchFamily="18" charset="0"/>
                <a:cs typeface="Times New Roman" panose="02020603050405020304" pitchFamily="18" charset="0"/>
              </a:rPr>
              <a:t>2. Impact of Misclassification</a:t>
            </a:r>
          </a:p>
          <a:p>
            <a:r>
              <a:rPr lang="en-US" dirty="0">
                <a:latin typeface="Times New Roman" panose="02020603050405020304" pitchFamily="18" charset="0"/>
                <a:cs typeface="Times New Roman" panose="02020603050405020304" pitchFamily="18" charset="0"/>
              </a:rPr>
              <a:t>3. Automation Need</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pSp>
        <p:nvGrpSpPr>
          <p:cNvPr id="13" name="Google Shape;10016;p86">
            <a:extLst>
              <a:ext uri="{FF2B5EF4-FFF2-40B4-BE49-F238E27FC236}">
                <a16:creationId xmlns:a16="http://schemas.microsoft.com/office/drawing/2014/main" id="{54983BA8-F5F9-7CA7-290D-AE3125AE4A63}"/>
              </a:ext>
            </a:extLst>
          </p:cNvPr>
          <p:cNvGrpSpPr/>
          <p:nvPr/>
        </p:nvGrpSpPr>
        <p:grpSpPr>
          <a:xfrm>
            <a:off x="7829817" y="3981818"/>
            <a:ext cx="799565" cy="670282"/>
            <a:chOff x="7617850" y="2063282"/>
            <a:chExt cx="799565" cy="670282"/>
          </a:xfrm>
        </p:grpSpPr>
        <p:cxnSp>
          <p:nvCxnSpPr>
            <p:cNvPr id="14" name="Google Shape;10017;p86">
              <a:extLst>
                <a:ext uri="{FF2B5EF4-FFF2-40B4-BE49-F238E27FC236}">
                  <a16:creationId xmlns:a16="http://schemas.microsoft.com/office/drawing/2014/main" id="{20189D68-B31B-AB5A-20E5-9B796713C8D1}"/>
                </a:ext>
              </a:extLst>
            </p:cNvPr>
            <p:cNvCxnSpPr/>
            <p:nvPr/>
          </p:nvCxnSpPr>
          <p:spPr>
            <a:xfrm rot="5400000" flipH="1">
              <a:off x="7629118" y="210471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5" name="Google Shape;10018;p86">
              <a:extLst>
                <a:ext uri="{FF2B5EF4-FFF2-40B4-BE49-F238E27FC236}">
                  <a16:creationId xmlns:a16="http://schemas.microsoft.com/office/drawing/2014/main" id="{10EF2D34-9B43-53CB-4984-75B0B37F16E2}"/>
                </a:ext>
              </a:extLst>
            </p:cNvPr>
            <p:cNvCxnSpPr/>
            <p:nvPr/>
          </p:nvCxnSpPr>
          <p:spPr>
            <a:xfrm rot="-5400000">
              <a:off x="8276270" y="210471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6" name="Google Shape;10019;p86">
              <a:extLst>
                <a:ext uri="{FF2B5EF4-FFF2-40B4-BE49-F238E27FC236}">
                  <a16:creationId xmlns:a16="http://schemas.microsoft.com/office/drawing/2014/main" id="{D83BD57B-9682-F0E2-9B6F-D53D10BF1DD8}"/>
                </a:ext>
              </a:extLst>
            </p:cNvPr>
            <p:cNvCxnSpPr/>
            <p:nvPr/>
          </p:nvCxnSpPr>
          <p:spPr>
            <a:xfrm rot="5400000">
              <a:off x="7629118" y="261296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7" name="Google Shape;10020;p86">
              <a:extLst>
                <a:ext uri="{FF2B5EF4-FFF2-40B4-BE49-F238E27FC236}">
                  <a16:creationId xmlns:a16="http://schemas.microsoft.com/office/drawing/2014/main" id="{E5240E5F-C719-DC57-C9A2-95014F988813}"/>
                </a:ext>
              </a:extLst>
            </p:cNvPr>
            <p:cNvCxnSpPr/>
            <p:nvPr/>
          </p:nvCxnSpPr>
          <p:spPr>
            <a:xfrm rot="-5400000" flipH="1">
              <a:off x="8276270" y="261296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8" name="Google Shape;10021;p86">
              <a:extLst>
                <a:ext uri="{FF2B5EF4-FFF2-40B4-BE49-F238E27FC236}">
                  <a16:creationId xmlns:a16="http://schemas.microsoft.com/office/drawing/2014/main" id="{CE45A2AB-9DE0-0C42-032B-3AA5FEA6E478}"/>
                </a:ext>
              </a:extLst>
            </p:cNvPr>
            <p:cNvCxnSpPr/>
            <p:nvPr/>
          </p:nvCxnSpPr>
          <p:spPr>
            <a:xfrm rot="10800000">
              <a:off x="7617850" y="2393356"/>
              <a:ext cx="83400" cy="0"/>
            </a:xfrm>
            <a:prstGeom prst="straightConnector1">
              <a:avLst/>
            </a:prstGeom>
            <a:noFill/>
            <a:ln w="9525" cap="flat" cmpd="sng">
              <a:solidFill>
                <a:srgbClr val="667E92"/>
              </a:solidFill>
              <a:prstDash val="solid"/>
              <a:round/>
              <a:headEnd type="none" w="med" len="med"/>
              <a:tailEnd type="none" w="med" len="med"/>
            </a:ln>
          </p:spPr>
        </p:cxnSp>
        <p:cxnSp>
          <p:nvCxnSpPr>
            <p:cNvPr id="19" name="Google Shape;10022;p86">
              <a:extLst>
                <a:ext uri="{FF2B5EF4-FFF2-40B4-BE49-F238E27FC236}">
                  <a16:creationId xmlns:a16="http://schemas.microsoft.com/office/drawing/2014/main" id="{4DAB79EC-3E9C-1046-C8B3-EB4E875D9DC3}"/>
                </a:ext>
              </a:extLst>
            </p:cNvPr>
            <p:cNvCxnSpPr/>
            <p:nvPr/>
          </p:nvCxnSpPr>
          <p:spPr>
            <a:xfrm rot="10800000">
              <a:off x="8334015" y="2393356"/>
              <a:ext cx="83400" cy="0"/>
            </a:xfrm>
            <a:prstGeom prst="straightConnector1">
              <a:avLst/>
            </a:prstGeom>
            <a:noFill/>
            <a:ln w="9525" cap="flat" cmpd="sng">
              <a:solidFill>
                <a:srgbClr val="667E92"/>
              </a:solidFill>
              <a:prstDash val="solid"/>
              <a:round/>
              <a:headEnd type="none" w="med" len="med"/>
              <a:tailEnd type="none" w="med" len="med"/>
            </a:ln>
          </p:spPr>
        </p:cxnSp>
        <p:grpSp>
          <p:nvGrpSpPr>
            <p:cNvPr id="20" name="Google Shape;10023;p86">
              <a:extLst>
                <a:ext uri="{FF2B5EF4-FFF2-40B4-BE49-F238E27FC236}">
                  <a16:creationId xmlns:a16="http://schemas.microsoft.com/office/drawing/2014/main" id="{83B3EF0A-B740-5014-C1EA-AA723372355F}"/>
                </a:ext>
              </a:extLst>
            </p:cNvPr>
            <p:cNvGrpSpPr/>
            <p:nvPr/>
          </p:nvGrpSpPr>
          <p:grpSpPr>
            <a:xfrm>
              <a:off x="7734309" y="2063282"/>
              <a:ext cx="570957" cy="620095"/>
              <a:chOff x="7734309" y="2063282"/>
              <a:chExt cx="570957" cy="620095"/>
            </a:xfrm>
          </p:grpSpPr>
          <p:grpSp>
            <p:nvGrpSpPr>
              <p:cNvPr id="21" name="Google Shape;10024;p86">
                <a:extLst>
                  <a:ext uri="{FF2B5EF4-FFF2-40B4-BE49-F238E27FC236}">
                    <a16:creationId xmlns:a16="http://schemas.microsoft.com/office/drawing/2014/main" id="{A28C9DC1-49CC-AEE5-F07E-32BDFB5E6155}"/>
                  </a:ext>
                </a:extLst>
              </p:cNvPr>
              <p:cNvGrpSpPr/>
              <p:nvPr/>
            </p:nvGrpSpPr>
            <p:grpSpPr>
              <a:xfrm>
                <a:off x="8031573" y="2063282"/>
                <a:ext cx="273693" cy="620095"/>
                <a:chOff x="8031573" y="2063282"/>
                <a:chExt cx="273693" cy="620095"/>
              </a:xfrm>
            </p:grpSpPr>
            <p:sp>
              <p:nvSpPr>
                <p:cNvPr id="27" name="Google Shape;10025;p86">
                  <a:extLst>
                    <a:ext uri="{FF2B5EF4-FFF2-40B4-BE49-F238E27FC236}">
                      <a16:creationId xmlns:a16="http://schemas.microsoft.com/office/drawing/2014/main" id="{3EA25A04-68C6-E0AD-0107-E4C270A5AA15}"/>
                    </a:ext>
                  </a:extLst>
                </p:cNvPr>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026;p86">
                  <a:extLst>
                    <a:ext uri="{FF2B5EF4-FFF2-40B4-BE49-F238E27FC236}">
                      <a16:creationId xmlns:a16="http://schemas.microsoft.com/office/drawing/2014/main" id="{4ADB90F0-C9CE-D6AF-CB50-154C1376422D}"/>
                    </a:ext>
                  </a:extLst>
                </p:cNvPr>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027;p86">
                  <a:extLst>
                    <a:ext uri="{FF2B5EF4-FFF2-40B4-BE49-F238E27FC236}">
                      <a16:creationId xmlns:a16="http://schemas.microsoft.com/office/drawing/2014/main" id="{7BB9B2DC-310D-7BEA-1E24-775B316F20F2}"/>
                    </a:ext>
                  </a:extLst>
                </p:cNvPr>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028;p86">
                  <a:extLst>
                    <a:ext uri="{FF2B5EF4-FFF2-40B4-BE49-F238E27FC236}">
                      <a16:creationId xmlns:a16="http://schemas.microsoft.com/office/drawing/2014/main" id="{4A66277E-F9C4-FAA8-BFE8-7F4010DEF630}"/>
                    </a:ext>
                  </a:extLst>
                </p:cNvPr>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0029;p86">
                <a:extLst>
                  <a:ext uri="{FF2B5EF4-FFF2-40B4-BE49-F238E27FC236}">
                    <a16:creationId xmlns:a16="http://schemas.microsoft.com/office/drawing/2014/main" id="{310F6768-5DAC-DAB7-8D5E-8CB0662102CE}"/>
                  </a:ext>
                </a:extLst>
              </p:cNvPr>
              <p:cNvGrpSpPr/>
              <p:nvPr/>
            </p:nvGrpSpPr>
            <p:grpSpPr>
              <a:xfrm flipH="1">
                <a:off x="7734309" y="2063282"/>
                <a:ext cx="273693" cy="620095"/>
                <a:chOff x="8031573" y="2063282"/>
                <a:chExt cx="273693" cy="620095"/>
              </a:xfrm>
            </p:grpSpPr>
            <p:sp>
              <p:nvSpPr>
                <p:cNvPr id="23" name="Google Shape;10030;p86">
                  <a:extLst>
                    <a:ext uri="{FF2B5EF4-FFF2-40B4-BE49-F238E27FC236}">
                      <a16:creationId xmlns:a16="http://schemas.microsoft.com/office/drawing/2014/main" id="{E41CE703-B11B-2E97-17C1-7D70AC4F807F}"/>
                    </a:ext>
                  </a:extLst>
                </p:cNvPr>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031;p86">
                  <a:extLst>
                    <a:ext uri="{FF2B5EF4-FFF2-40B4-BE49-F238E27FC236}">
                      <a16:creationId xmlns:a16="http://schemas.microsoft.com/office/drawing/2014/main" id="{9B97601F-F044-7B5A-465E-1F9F4C36CB99}"/>
                    </a:ext>
                  </a:extLst>
                </p:cNvPr>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032;p86">
                  <a:extLst>
                    <a:ext uri="{FF2B5EF4-FFF2-40B4-BE49-F238E27FC236}">
                      <a16:creationId xmlns:a16="http://schemas.microsoft.com/office/drawing/2014/main" id="{0F65E923-A325-4526-10B1-FCFCD69DFF95}"/>
                    </a:ext>
                  </a:extLst>
                </p:cNvPr>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033;p86">
                  <a:extLst>
                    <a:ext uri="{FF2B5EF4-FFF2-40B4-BE49-F238E27FC236}">
                      <a16:creationId xmlns:a16="http://schemas.microsoft.com/office/drawing/2014/main" id="{3A883CC8-D9BB-944B-F19D-1D8E84C5FFC9}"/>
                    </a:ext>
                  </a:extLst>
                </p:cNvPr>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32" name="Google Shape;832;p4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  Objectives</a:t>
            </a:r>
          </a:p>
        </p:txBody>
      </p:sp>
      <p:pic>
        <p:nvPicPr>
          <p:cNvPr id="2" name="Picture 1">
            <a:extLst>
              <a:ext uri="{FF2B5EF4-FFF2-40B4-BE49-F238E27FC236}">
                <a16:creationId xmlns:a16="http://schemas.microsoft.com/office/drawing/2014/main" id="{83AEDF11-A64F-BB9F-08F9-8D3D50DB0A1C}"/>
              </a:ext>
            </a:extLst>
          </p:cNvPr>
          <p:cNvPicPr>
            <a:picLocks noChangeAspect="1"/>
          </p:cNvPicPr>
          <p:nvPr/>
        </p:nvPicPr>
        <p:blipFill>
          <a:blip r:embed="rId3"/>
          <a:stretch>
            <a:fillRect/>
          </a:stretch>
        </p:blipFill>
        <p:spPr>
          <a:xfrm>
            <a:off x="0" y="0"/>
            <a:ext cx="2312338" cy="933723"/>
          </a:xfrm>
          <a:prstGeom prst="rect">
            <a:avLst/>
          </a:prstGeom>
        </p:spPr>
      </p:pic>
      <p:sp>
        <p:nvSpPr>
          <p:cNvPr id="12" name="TextBox 11">
            <a:extLst>
              <a:ext uri="{FF2B5EF4-FFF2-40B4-BE49-F238E27FC236}">
                <a16:creationId xmlns:a16="http://schemas.microsoft.com/office/drawing/2014/main" id="{C9CF969A-0A8B-5F12-84D1-4651CA3E87A7}"/>
              </a:ext>
            </a:extLst>
          </p:cNvPr>
          <p:cNvSpPr txBox="1"/>
          <p:nvPr/>
        </p:nvSpPr>
        <p:spPr>
          <a:xfrm>
            <a:off x="676275" y="1250973"/>
            <a:ext cx="7715250" cy="3539430"/>
          </a:xfrm>
          <a:prstGeom prst="rect">
            <a:avLst/>
          </a:prstGeom>
          <a:noFill/>
        </p:spPr>
        <p:txBody>
          <a:bodyPr wrap="square" rtlCol="0">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Developing a CNN Model for Accurate Classification</a:t>
            </a:r>
            <a:r>
              <a:rPr lang="en-US" b="1" dirty="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Objective: The primary objective is to develop a Convolutional Neural Network (CNN) model capable of accurately classifying different types of brain tumors from MRI images.</a:t>
            </a:r>
          </a:p>
          <a:p>
            <a:pPr algn="just">
              <a:lnSpc>
                <a:spcPct val="150000"/>
              </a:lnSpc>
            </a:pPr>
            <a:r>
              <a:rPr lang="en-US" dirty="0">
                <a:latin typeface="Times New Roman" panose="02020603050405020304" pitchFamily="18" charset="0"/>
                <a:cs typeface="Times New Roman" panose="02020603050405020304" pitchFamily="18" charset="0"/>
              </a:rPr>
              <a:t>Focus on Precision: Emphasize the need for high precision in the classification process,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u="sng" dirty="0">
                <a:latin typeface="Times New Roman" panose="02020603050405020304" pitchFamily="18" charset="0"/>
                <a:cs typeface="Times New Roman" panose="02020603050405020304" pitchFamily="18" charset="0"/>
              </a:rPr>
              <a:t>Enhancing Diagnostic Efficiency and Accuracy:</a:t>
            </a:r>
          </a:p>
          <a:p>
            <a:pPr algn="just">
              <a:lnSpc>
                <a:spcPct val="150000"/>
              </a:lnSpc>
            </a:pPr>
            <a:r>
              <a:rPr lang="en-US" dirty="0">
                <a:latin typeface="Times New Roman" panose="02020603050405020304" pitchFamily="18" charset="0"/>
                <a:cs typeface="Times New Roman" panose="02020603050405020304" pitchFamily="18" charset="0"/>
              </a:rPr>
              <a:t>Automated Image Analysis: Implementing automated image analysis techniques to assist and possibly expedite the diagnostic process.</a:t>
            </a:r>
          </a:p>
          <a:p>
            <a:pPr algn="just">
              <a:lnSpc>
                <a:spcPct val="150000"/>
              </a:lnSpc>
            </a:pPr>
            <a:r>
              <a:rPr lang="en-US" dirty="0">
                <a:latin typeface="Times New Roman" panose="02020603050405020304" pitchFamily="18" charset="0"/>
                <a:cs typeface="Times New Roman" panose="02020603050405020304" pitchFamily="18" charset="0"/>
              </a:rPr>
              <a:t>Supporting Medical Professionals: The goal is not just to automate but to provide a reliable tool that can assist radiologists and medical professionals in making more informed decisions</a:t>
            </a: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6CDF249-7636-8F51-21CB-070A721EB23E}"/>
              </a:ext>
            </a:extLst>
          </p:cNvPr>
          <p:cNvPicPr>
            <a:picLocks noChangeAspect="1"/>
          </p:cNvPicPr>
          <p:nvPr/>
        </p:nvPicPr>
        <p:blipFill>
          <a:blip r:embed="rId4"/>
          <a:stretch>
            <a:fillRect/>
          </a:stretch>
        </p:blipFill>
        <p:spPr>
          <a:xfrm>
            <a:off x="7999588" y="4292148"/>
            <a:ext cx="619125" cy="619125"/>
          </a:xfrm>
          <a:prstGeom prst="rect">
            <a:avLst/>
          </a:prstGeom>
        </p:spPr>
      </p:pic>
    </p:spTree>
    <p:extLst>
      <p:ext uri="{BB962C8B-B14F-4D97-AF65-F5344CB8AC3E}">
        <p14:creationId xmlns:p14="http://schemas.microsoft.com/office/powerpoint/2010/main" val="1521707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32" name="Google Shape;832;p4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 </a:t>
            </a:r>
            <a:r>
              <a:rPr lang="en-GB" dirty="0">
                <a:latin typeface="Times New Roman" panose="02020603050405020304" pitchFamily="18" charset="0"/>
                <a:cs typeface="Times New Roman" panose="02020603050405020304" pitchFamily="18" charset="0"/>
              </a:rPr>
              <a:t>Data Set Overview</a:t>
            </a:r>
          </a:p>
        </p:txBody>
      </p:sp>
      <p:pic>
        <p:nvPicPr>
          <p:cNvPr id="2" name="Picture 1">
            <a:extLst>
              <a:ext uri="{FF2B5EF4-FFF2-40B4-BE49-F238E27FC236}">
                <a16:creationId xmlns:a16="http://schemas.microsoft.com/office/drawing/2014/main" id="{83AEDF11-A64F-BB9F-08F9-8D3D50DB0A1C}"/>
              </a:ext>
            </a:extLst>
          </p:cNvPr>
          <p:cNvPicPr>
            <a:picLocks noChangeAspect="1"/>
          </p:cNvPicPr>
          <p:nvPr/>
        </p:nvPicPr>
        <p:blipFill>
          <a:blip r:embed="rId3"/>
          <a:stretch>
            <a:fillRect/>
          </a:stretch>
        </p:blipFill>
        <p:spPr>
          <a:xfrm>
            <a:off x="0" y="0"/>
            <a:ext cx="2312338" cy="933723"/>
          </a:xfrm>
          <a:prstGeom prst="rect">
            <a:avLst/>
          </a:prstGeom>
        </p:spPr>
      </p:pic>
      <p:sp>
        <p:nvSpPr>
          <p:cNvPr id="12" name="TextBox 11">
            <a:extLst>
              <a:ext uri="{FF2B5EF4-FFF2-40B4-BE49-F238E27FC236}">
                <a16:creationId xmlns:a16="http://schemas.microsoft.com/office/drawing/2014/main" id="{C9CF969A-0A8B-5F12-84D1-4651CA3E87A7}"/>
              </a:ext>
            </a:extLst>
          </p:cNvPr>
          <p:cNvSpPr txBox="1"/>
          <p:nvPr/>
        </p:nvSpPr>
        <p:spPr>
          <a:xfrm>
            <a:off x="723900" y="1177473"/>
            <a:ext cx="7410450" cy="3285323"/>
          </a:xfrm>
          <a:prstGeom prst="rect">
            <a:avLst/>
          </a:prstGeom>
          <a:noFill/>
        </p:spPr>
        <p:txBody>
          <a:bodyPr wrap="square" rtlCol="0">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Source and Composition:</a:t>
            </a:r>
          </a:p>
          <a:p>
            <a:pPr algn="just">
              <a:lnSpc>
                <a:spcPct val="150000"/>
              </a:lnSpc>
            </a:pPr>
            <a:r>
              <a:rPr lang="en-US" dirty="0">
                <a:latin typeface="Times New Roman" panose="02020603050405020304" pitchFamily="18" charset="0"/>
                <a:cs typeface="Times New Roman" panose="02020603050405020304" pitchFamily="18" charset="0"/>
              </a:rPr>
              <a:t>Source: By “Kaggle”</a:t>
            </a:r>
          </a:p>
          <a:p>
            <a:pPr algn="just">
              <a:lnSpc>
                <a:spcPct val="150000"/>
              </a:lnSpc>
            </a:pPr>
            <a:r>
              <a:rPr lang="en-US" dirty="0">
                <a:latin typeface="Times New Roman" panose="02020603050405020304" pitchFamily="18" charset="0"/>
                <a:cs typeface="Times New Roman" panose="02020603050405020304" pitchFamily="18" charset="0"/>
              </a:rPr>
              <a:t>Types of Brain Tumors: glioma, meningioma, No tumor and pituitary tumors.</a:t>
            </a:r>
          </a:p>
          <a:p>
            <a:pPr algn="just">
              <a:lnSpc>
                <a:spcPct val="150000"/>
              </a:lnSpc>
            </a:pPr>
            <a:r>
              <a:rPr lang="en-US" dirty="0">
                <a:latin typeface="Times New Roman" panose="02020603050405020304" pitchFamily="18" charset="0"/>
                <a:cs typeface="Times New Roman" panose="02020603050405020304" pitchFamily="18" charset="0"/>
              </a:rPr>
              <a:t>Image Count and Diversity:</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u="sng" dirty="0">
                <a:latin typeface="Times New Roman" panose="02020603050405020304" pitchFamily="18" charset="0"/>
                <a:cs typeface="Times New Roman" panose="02020603050405020304" pitchFamily="18" charset="0"/>
              </a:rPr>
              <a:t>Data Characteristics</a:t>
            </a:r>
            <a:r>
              <a:rPr lang="en-US" b="1" dirty="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Image Formats and Resolution</a:t>
            </a:r>
            <a:r>
              <a:rPr lang="en-US" u="sng"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JPEG and 512x512</a:t>
            </a:r>
          </a:p>
        </p:txBody>
      </p:sp>
      <p:pic>
        <p:nvPicPr>
          <p:cNvPr id="4" name="Picture 3">
            <a:extLst>
              <a:ext uri="{FF2B5EF4-FFF2-40B4-BE49-F238E27FC236}">
                <a16:creationId xmlns:a16="http://schemas.microsoft.com/office/drawing/2014/main" id="{EB64FA49-1CF1-59EB-9CD0-539DC8954FBC}"/>
              </a:ext>
            </a:extLst>
          </p:cNvPr>
          <p:cNvPicPr>
            <a:picLocks noChangeAspect="1"/>
          </p:cNvPicPr>
          <p:nvPr/>
        </p:nvPicPr>
        <p:blipFill>
          <a:blip r:embed="rId4"/>
          <a:stretch>
            <a:fillRect/>
          </a:stretch>
        </p:blipFill>
        <p:spPr>
          <a:xfrm>
            <a:off x="823418" y="2480361"/>
            <a:ext cx="4101008" cy="1244064"/>
          </a:xfrm>
          <a:prstGeom prst="rect">
            <a:avLst/>
          </a:prstGeom>
        </p:spPr>
      </p:pic>
    </p:spTree>
    <p:extLst>
      <p:ext uri="{BB962C8B-B14F-4D97-AF65-F5344CB8AC3E}">
        <p14:creationId xmlns:p14="http://schemas.microsoft.com/office/powerpoint/2010/main" val="2113144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32" name="Google Shape;832;p4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 Data Preprocessing</a:t>
            </a:r>
          </a:p>
        </p:txBody>
      </p:sp>
      <p:pic>
        <p:nvPicPr>
          <p:cNvPr id="2" name="Picture 1">
            <a:extLst>
              <a:ext uri="{FF2B5EF4-FFF2-40B4-BE49-F238E27FC236}">
                <a16:creationId xmlns:a16="http://schemas.microsoft.com/office/drawing/2014/main" id="{83AEDF11-A64F-BB9F-08F9-8D3D50DB0A1C}"/>
              </a:ext>
            </a:extLst>
          </p:cNvPr>
          <p:cNvPicPr>
            <a:picLocks noChangeAspect="1"/>
          </p:cNvPicPr>
          <p:nvPr/>
        </p:nvPicPr>
        <p:blipFill>
          <a:blip r:embed="rId3"/>
          <a:stretch>
            <a:fillRect/>
          </a:stretch>
        </p:blipFill>
        <p:spPr>
          <a:xfrm>
            <a:off x="0" y="0"/>
            <a:ext cx="2312338" cy="933723"/>
          </a:xfrm>
          <a:prstGeom prst="rect">
            <a:avLst/>
          </a:prstGeom>
        </p:spPr>
      </p:pic>
      <p:sp>
        <p:nvSpPr>
          <p:cNvPr id="12" name="TextBox 11">
            <a:extLst>
              <a:ext uri="{FF2B5EF4-FFF2-40B4-BE49-F238E27FC236}">
                <a16:creationId xmlns:a16="http://schemas.microsoft.com/office/drawing/2014/main" id="{C9CF969A-0A8B-5F12-84D1-4651CA3E87A7}"/>
              </a:ext>
            </a:extLst>
          </p:cNvPr>
          <p:cNvSpPr txBox="1"/>
          <p:nvPr/>
        </p:nvSpPr>
        <p:spPr>
          <a:xfrm>
            <a:off x="723900" y="1177473"/>
            <a:ext cx="7410450" cy="3608488"/>
          </a:xfrm>
          <a:prstGeom prst="rect">
            <a:avLst/>
          </a:prstGeom>
          <a:noFill/>
        </p:spPr>
        <p:txBody>
          <a:bodyPr wrap="square" rtlCol="0">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Preprocessing Step:</a:t>
            </a:r>
          </a:p>
          <a:p>
            <a:pPr marL="342900" indent="-342900" algn="just">
              <a:lnSpc>
                <a:spcPct val="150000"/>
              </a:lnSpc>
              <a:buAutoNum type="arabicPeriod"/>
            </a:pPr>
            <a:r>
              <a:rPr lang="en-US" dirty="0">
                <a:latin typeface="Times New Roman" panose="02020603050405020304" pitchFamily="18" charset="0"/>
                <a:cs typeface="Times New Roman" panose="02020603050405020304" pitchFamily="18" charset="0"/>
              </a:rPr>
              <a:t>Resizing</a:t>
            </a:r>
          </a:p>
          <a:p>
            <a:pPr marL="342900" indent="-342900" algn="just">
              <a:lnSpc>
                <a:spcPct val="150000"/>
              </a:lnSpc>
              <a:buAutoNum type="arabicPeriod"/>
            </a:pPr>
            <a:r>
              <a:rPr lang="en-US" dirty="0">
                <a:latin typeface="Times New Roman" panose="02020603050405020304" pitchFamily="18" charset="0"/>
                <a:cs typeface="Times New Roman" panose="02020603050405020304" pitchFamily="18" charset="0"/>
              </a:rPr>
              <a:t>Normalization</a:t>
            </a:r>
          </a:p>
          <a:p>
            <a:pPr marL="342900" indent="-342900" algn="just">
              <a:lnSpc>
                <a:spcPct val="150000"/>
              </a:lnSpc>
              <a:buAutoNum type="arabicPeriod"/>
            </a:pPr>
            <a:r>
              <a:rPr lang="en-US" dirty="0">
                <a:latin typeface="Times New Roman" panose="02020603050405020304" pitchFamily="18" charset="0"/>
                <a:cs typeface="Times New Roman" panose="02020603050405020304" pitchFamily="18" charset="0"/>
              </a:rPr>
              <a:t>Data Augmentation</a:t>
            </a:r>
          </a:p>
          <a:p>
            <a:pPr marL="342900" indent="-342900" algn="just">
              <a:lnSpc>
                <a:spcPct val="150000"/>
              </a:lnSpc>
              <a:buAutoNum type="arabicPeriod"/>
            </a:pPr>
            <a:r>
              <a:rPr lang="en-US" dirty="0">
                <a:latin typeface="Times New Roman" panose="02020603050405020304" pitchFamily="18" charset="0"/>
                <a:cs typeface="Times New Roman" panose="02020603050405020304" pitchFamily="18" charset="0"/>
              </a:rPr>
              <a:t>One hot encoding</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Why These Steps are Crucial for CNN Analysis:</a:t>
            </a:r>
          </a:p>
          <a:p>
            <a:pPr marL="342900" indent="-342900" algn="just">
              <a:lnSpc>
                <a:spcPct val="150000"/>
              </a:lnSpc>
              <a:buAutoNum type="arabicPeriod"/>
            </a:pPr>
            <a:r>
              <a:rPr lang="en-US" dirty="0">
                <a:latin typeface="Times New Roman" panose="02020603050405020304" pitchFamily="18" charset="0"/>
                <a:cs typeface="Times New Roman" panose="02020603050405020304" pitchFamily="18" charset="0"/>
              </a:rPr>
              <a:t>Ensuring Input Consistency</a:t>
            </a:r>
          </a:p>
          <a:p>
            <a:pPr marL="342900" indent="-342900" algn="just">
              <a:lnSpc>
                <a:spcPct val="150000"/>
              </a:lnSpc>
              <a:buFont typeface="Arial"/>
              <a:buAutoNum type="arabicPeriod"/>
            </a:pPr>
            <a:r>
              <a:rPr lang="en-US" dirty="0">
                <a:latin typeface="Times New Roman" panose="02020603050405020304" pitchFamily="18" charset="0"/>
                <a:cs typeface="Times New Roman" panose="02020603050405020304" pitchFamily="18" charset="0"/>
              </a:rPr>
              <a:t>Combatting Overfitting and Enhancing Robustness</a:t>
            </a:r>
          </a:p>
          <a:p>
            <a:pPr marL="342900" indent="-342900" algn="just">
              <a:lnSpc>
                <a:spcPct val="150000"/>
              </a:lnSpc>
              <a:buFont typeface="Arial"/>
              <a:buAutoNum type="arabicPeriod"/>
            </a:pPr>
            <a:r>
              <a:rPr lang="en-US" dirty="0">
                <a:latin typeface="Times New Roman" panose="02020603050405020304" pitchFamily="18" charset="0"/>
                <a:cs typeface="Times New Roman" panose="02020603050405020304" pitchFamily="18" charset="0"/>
              </a:rPr>
              <a:t>Aligning Data with Model Architecture</a:t>
            </a:r>
            <a:endParaRPr lang="en-US" b="1" u="sng" dirty="0">
              <a:latin typeface="Times New Roman" panose="02020603050405020304" pitchFamily="18" charset="0"/>
              <a:cs typeface="Times New Roman" panose="02020603050405020304" pitchFamily="18" charset="0"/>
            </a:endParaRPr>
          </a:p>
          <a:p>
            <a:pPr algn="just">
              <a:lnSpc>
                <a:spcPct val="150000"/>
              </a:lnSpc>
            </a:pPr>
            <a:endParaRPr lang="en-US" b="1" u="sng" dirty="0">
              <a:latin typeface="Times New Roman" panose="02020603050405020304" pitchFamily="18" charset="0"/>
              <a:cs typeface="Times New Roman" panose="02020603050405020304" pitchFamily="18" charset="0"/>
            </a:endParaRPr>
          </a:p>
        </p:txBody>
      </p:sp>
      <p:grpSp>
        <p:nvGrpSpPr>
          <p:cNvPr id="3" name="Google Shape;5876;p75">
            <a:extLst>
              <a:ext uri="{FF2B5EF4-FFF2-40B4-BE49-F238E27FC236}">
                <a16:creationId xmlns:a16="http://schemas.microsoft.com/office/drawing/2014/main" id="{3A11FB99-057B-4C96-A30E-BC643582B0B0}"/>
              </a:ext>
            </a:extLst>
          </p:cNvPr>
          <p:cNvGrpSpPr/>
          <p:nvPr/>
        </p:nvGrpSpPr>
        <p:grpSpPr>
          <a:xfrm>
            <a:off x="5981700" y="1531336"/>
            <a:ext cx="2744025" cy="2643019"/>
            <a:chOff x="1417025" y="700550"/>
            <a:chExt cx="4758425" cy="4467775"/>
          </a:xfrm>
        </p:grpSpPr>
        <p:sp>
          <p:nvSpPr>
            <p:cNvPr id="5" name="Google Shape;5877;p75">
              <a:extLst>
                <a:ext uri="{FF2B5EF4-FFF2-40B4-BE49-F238E27FC236}">
                  <a16:creationId xmlns:a16="http://schemas.microsoft.com/office/drawing/2014/main" id="{3F47CAD5-F296-7661-2263-DF0ECB21F6BF}"/>
                </a:ext>
              </a:extLst>
            </p:cNvPr>
            <p:cNvSpPr/>
            <p:nvPr/>
          </p:nvSpPr>
          <p:spPr>
            <a:xfrm>
              <a:off x="1417025" y="2345450"/>
              <a:ext cx="4758425" cy="2822875"/>
            </a:xfrm>
            <a:custGeom>
              <a:avLst/>
              <a:gdLst/>
              <a:ahLst/>
              <a:cxnLst/>
              <a:rect l="l" t="t" r="r" b="b"/>
              <a:pathLst>
                <a:path w="190337" h="112915" extrusionOk="0">
                  <a:moveTo>
                    <a:pt x="95168" y="1"/>
                  </a:moveTo>
                  <a:cubicBezTo>
                    <a:pt x="42597" y="1"/>
                    <a:pt x="0" y="25285"/>
                    <a:pt x="0" y="56474"/>
                  </a:cubicBezTo>
                  <a:cubicBezTo>
                    <a:pt x="0" y="87663"/>
                    <a:pt x="42597" y="112915"/>
                    <a:pt x="95168" y="112915"/>
                  </a:cubicBezTo>
                  <a:cubicBezTo>
                    <a:pt x="147739" y="112915"/>
                    <a:pt x="190336" y="87663"/>
                    <a:pt x="190336" y="56474"/>
                  </a:cubicBezTo>
                  <a:cubicBezTo>
                    <a:pt x="190336" y="25285"/>
                    <a:pt x="147739" y="1"/>
                    <a:pt x="9516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878;p75">
              <a:extLst>
                <a:ext uri="{FF2B5EF4-FFF2-40B4-BE49-F238E27FC236}">
                  <a16:creationId xmlns:a16="http://schemas.microsoft.com/office/drawing/2014/main" id="{9BD7A259-9B32-FFAE-2154-A418D4A4D8E5}"/>
                </a:ext>
              </a:extLst>
            </p:cNvPr>
            <p:cNvSpPr/>
            <p:nvPr/>
          </p:nvSpPr>
          <p:spPr>
            <a:xfrm>
              <a:off x="2343500" y="2786175"/>
              <a:ext cx="2422600" cy="1401875"/>
            </a:xfrm>
            <a:custGeom>
              <a:avLst/>
              <a:gdLst/>
              <a:ahLst/>
              <a:cxnLst/>
              <a:rect l="l" t="t" r="r" b="b"/>
              <a:pathLst>
                <a:path w="96904" h="56075" extrusionOk="0">
                  <a:moveTo>
                    <a:pt x="90532" y="1"/>
                  </a:moveTo>
                  <a:cubicBezTo>
                    <a:pt x="89957" y="1"/>
                    <a:pt x="89381" y="151"/>
                    <a:pt x="88864" y="451"/>
                  </a:cubicBezTo>
                  <a:lnTo>
                    <a:pt x="802" y="51254"/>
                  </a:lnTo>
                  <a:cubicBezTo>
                    <a:pt x="1" y="51755"/>
                    <a:pt x="1" y="52889"/>
                    <a:pt x="802" y="53389"/>
                  </a:cubicBezTo>
                  <a:lnTo>
                    <a:pt x="4704" y="55624"/>
                  </a:lnTo>
                  <a:cubicBezTo>
                    <a:pt x="5221" y="55924"/>
                    <a:pt x="5797" y="56074"/>
                    <a:pt x="6372" y="56074"/>
                  </a:cubicBezTo>
                  <a:cubicBezTo>
                    <a:pt x="6948" y="56074"/>
                    <a:pt x="7523" y="55924"/>
                    <a:pt x="8040" y="55624"/>
                  </a:cubicBezTo>
                  <a:lnTo>
                    <a:pt x="30823" y="42281"/>
                  </a:lnTo>
                  <a:lnTo>
                    <a:pt x="44933" y="50420"/>
                  </a:lnTo>
                  <a:cubicBezTo>
                    <a:pt x="45383" y="50687"/>
                    <a:pt x="45875" y="50821"/>
                    <a:pt x="46367" y="50821"/>
                  </a:cubicBezTo>
                  <a:cubicBezTo>
                    <a:pt x="46859" y="50821"/>
                    <a:pt x="47351" y="50687"/>
                    <a:pt x="47802" y="50420"/>
                  </a:cubicBezTo>
                  <a:lnTo>
                    <a:pt x="72286" y="36344"/>
                  </a:lnTo>
                  <a:cubicBezTo>
                    <a:pt x="72853" y="36010"/>
                    <a:pt x="72853" y="35176"/>
                    <a:pt x="72286" y="34843"/>
                  </a:cubicBezTo>
                  <a:lnTo>
                    <a:pt x="58009" y="26603"/>
                  </a:lnTo>
                  <a:lnTo>
                    <a:pt x="96103" y="4821"/>
                  </a:lnTo>
                  <a:cubicBezTo>
                    <a:pt x="96903" y="4321"/>
                    <a:pt x="96903" y="3153"/>
                    <a:pt x="96103" y="2686"/>
                  </a:cubicBezTo>
                  <a:lnTo>
                    <a:pt x="92200" y="451"/>
                  </a:lnTo>
                  <a:cubicBezTo>
                    <a:pt x="91683" y="151"/>
                    <a:pt x="91108" y="1"/>
                    <a:pt x="9053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879;p75">
              <a:extLst>
                <a:ext uri="{FF2B5EF4-FFF2-40B4-BE49-F238E27FC236}">
                  <a16:creationId xmlns:a16="http://schemas.microsoft.com/office/drawing/2014/main" id="{FA92082C-19B1-A1F3-3539-39D84515C5EF}"/>
                </a:ext>
              </a:extLst>
            </p:cNvPr>
            <p:cNvSpPr/>
            <p:nvPr/>
          </p:nvSpPr>
          <p:spPr>
            <a:xfrm>
              <a:off x="4073075" y="4183425"/>
              <a:ext cx="967375" cy="526250"/>
            </a:xfrm>
            <a:custGeom>
              <a:avLst/>
              <a:gdLst/>
              <a:ahLst/>
              <a:cxnLst/>
              <a:rect l="l" t="t" r="r" b="b"/>
              <a:pathLst>
                <a:path w="38695" h="21050" extrusionOk="0">
                  <a:moveTo>
                    <a:pt x="19348" y="1"/>
                  </a:moveTo>
                  <a:cubicBezTo>
                    <a:pt x="8674" y="1"/>
                    <a:pt x="1" y="4704"/>
                    <a:pt x="1" y="10542"/>
                  </a:cubicBezTo>
                  <a:cubicBezTo>
                    <a:pt x="1" y="16346"/>
                    <a:pt x="8674" y="21049"/>
                    <a:pt x="19348" y="21049"/>
                  </a:cubicBezTo>
                  <a:cubicBezTo>
                    <a:pt x="30022" y="21049"/>
                    <a:pt x="38695" y="16346"/>
                    <a:pt x="38695" y="10542"/>
                  </a:cubicBezTo>
                  <a:cubicBezTo>
                    <a:pt x="38695" y="4704"/>
                    <a:pt x="30022" y="1"/>
                    <a:pt x="1934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880;p75">
              <a:extLst>
                <a:ext uri="{FF2B5EF4-FFF2-40B4-BE49-F238E27FC236}">
                  <a16:creationId xmlns:a16="http://schemas.microsoft.com/office/drawing/2014/main" id="{CB81BFF6-E3C1-3B63-8635-1FFE995C5E5B}"/>
                </a:ext>
              </a:extLst>
            </p:cNvPr>
            <p:cNvSpPr/>
            <p:nvPr/>
          </p:nvSpPr>
          <p:spPr>
            <a:xfrm>
              <a:off x="2305150" y="962550"/>
              <a:ext cx="612975" cy="477075"/>
            </a:xfrm>
            <a:custGeom>
              <a:avLst/>
              <a:gdLst/>
              <a:ahLst/>
              <a:cxnLst/>
              <a:rect l="l" t="t" r="r" b="b"/>
              <a:pathLst>
                <a:path w="24519" h="19083" extrusionOk="0">
                  <a:moveTo>
                    <a:pt x="12353" y="1"/>
                  </a:moveTo>
                  <a:cubicBezTo>
                    <a:pt x="11669" y="1"/>
                    <a:pt x="10879" y="230"/>
                    <a:pt x="10041" y="711"/>
                  </a:cubicBezTo>
                  <a:lnTo>
                    <a:pt x="9841" y="811"/>
                  </a:lnTo>
                  <a:cubicBezTo>
                    <a:pt x="7239" y="2312"/>
                    <a:pt x="5138" y="5648"/>
                    <a:pt x="5138" y="8183"/>
                  </a:cubicBezTo>
                  <a:lnTo>
                    <a:pt x="5138" y="12586"/>
                  </a:lnTo>
                  <a:lnTo>
                    <a:pt x="2235" y="14254"/>
                  </a:lnTo>
                  <a:cubicBezTo>
                    <a:pt x="968" y="14954"/>
                    <a:pt x="1" y="16556"/>
                    <a:pt x="1" y="17790"/>
                  </a:cubicBezTo>
                  <a:cubicBezTo>
                    <a:pt x="1" y="18615"/>
                    <a:pt x="448" y="19082"/>
                    <a:pt x="1113" y="19082"/>
                  </a:cubicBezTo>
                  <a:cubicBezTo>
                    <a:pt x="1443" y="19082"/>
                    <a:pt x="1826" y="18967"/>
                    <a:pt x="2235" y="18724"/>
                  </a:cubicBezTo>
                  <a:lnTo>
                    <a:pt x="6105" y="16489"/>
                  </a:lnTo>
                  <a:lnTo>
                    <a:pt x="13710" y="12119"/>
                  </a:lnTo>
                  <a:lnTo>
                    <a:pt x="22250" y="7149"/>
                  </a:lnTo>
                  <a:cubicBezTo>
                    <a:pt x="23517" y="6448"/>
                    <a:pt x="24518" y="4847"/>
                    <a:pt x="24518" y="3613"/>
                  </a:cubicBezTo>
                  <a:cubicBezTo>
                    <a:pt x="24518" y="2797"/>
                    <a:pt x="24080" y="2345"/>
                    <a:pt x="23427" y="2345"/>
                  </a:cubicBezTo>
                  <a:cubicBezTo>
                    <a:pt x="23092" y="2345"/>
                    <a:pt x="22701" y="2464"/>
                    <a:pt x="22283" y="2712"/>
                  </a:cubicBezTo>
                  <a:lnTo>
                    <a:pt x="19114" y="4547"/>
                  </a:lnTo>
                  <a:lnTo>
                    <a:pt x="19114" y="2045"/>
                  </a:lnTo>
                  <a:cubicBezTo>
                    <a:pt x="19114" y="1058"/>
                    <a:pt x="18571" y="508"/>
                    <a:pt x="17778" y="508"/>
                  </a:cubicBezTo>
                  <a:cubicBezTo>
                    <a:pt x="17393" y="508"/>
                    <a:pt x="16948" y="638"/>
                    <a:pt x="16479" y="911"/>
                  </a:cubicBezTo>
                  <a:lnTo>
                    <a:pt x="16379" y="978"/>
                  </a:lnTo>
                  <a:cubicBezTo>
                    <a:pt x="15712" y="1378"/>
                    <a:pt x="15145" y="1912"/>
                    <a:pt x="14711" y="2546"/>
                  </a:cubicBezTo>
                  <a:cubicBezTo>
                    <a:pt x="14644" y="904"/>
                    <a:pt x="13708" y="1"/>
                    <a:pt x="12353"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881;p75">
              <a:extLst>
                <a:ext uri="{FF2B5EF4-FFF2-40B4-BE49-F238E27FC236}">
                  <a16:creationId xmlns:a16="http://schemas.microsoft.com/office/drawing/2014/main" id="{CCBC1ED7-0735-3FB4-DFC4-772BBE4878C3}"/>
                </a:ext>
              </a:extLst>
            </p:cNvPr>
            <p:cNvSpPr/>
            <p:nvPr/>
          </p:nvSpPr>
          <p:spPr>
            <a:xfrm>
              <a:off x="1949900" y="889300"/>
              <a:ext cx="416150" cy="324200"/>
            </a:xfrm>
            <a:custGeom>
              <a:avLst/>
              <a:gdLst/>
              <a:ahLst/>
              <a:cxnLst/>
              <a:rect l="l" t="t" r="r" b="b"/>
              <a:pathLst>
                <a:path w="16646" h="12968" extrusionOk="0">
                  <a:moveTo>
                    <a:pt x="8357" y="0"/>
                  </a:moveTo>
                  <a:cubicBezTo>
                    <a:pt x="7897" y="0"/>
                    <a:pt x="7368" y="152"/>
                    <a:pt x="6805" y="472"/>
                  </a:cubicBezTo>
                  <a:lnTo>
                    <a:pt x="6672" y="572"/>
                  </a:lnTo>
                  <a:cubicBezTo>
                    <a:pt x="4937" y="1573"/>
                    <a:pt x="3503" y="3808"/>
                    <a:pt x="3503" y="5576"/>
                  </a:cubicBezTo>
                  <a:lnTo>
                    <a:pt x="3503" y="8578"/>
                  </a:lnTo>
                  <a:lnTo>
                    <a:pt x="1535" y="9679"/>
                  </a:lnTo>
                  <a:cubicBezTo>
                    <a:pt x="668" y="10212"/>
                    <a:pt x="100" y="11080"/>
                    <a:pt x="0" y="12080"/>
                  </a:cubicBezTo>
                  <a:cubicBezTo>
                    <a:pt x="0" y="12647"/>
                    <a:pt x="324" y="12968"/>
                    <a:pt x="794" y="12968"/>
                  </a:cubicBezTo>
                  <a:cubicBezTo>
                    <a:pt x="1015" y="12968"/>
                    <a:pt x="1268" y="12897"/>
                    <a:pt x="1535" y="12747"/>
                  </a:cubicBezTo>
                  <a:lnTo>
                    <a:pt x="4170" y="11213"/>
                  </a:lnTo>
                  <a:lnTo>
                    <a:pt x="9307" y="8244"/>
                  </a:lnTo>
                  <a:lnTo>
                    <a:pt x="15111" y="4908"/>
                  </a:lnTo>
                  <a:cubicBezTo>
                    <a:pt x="15978" y="4375"/>
                    <a:pt x="16546" y="3507"/>
                    <a:pt x="16646" y="2507"/>
                  </a:cubicBezTo>
                  <a:cubicBezTo>
                    <a:pt x="16646" y="1924"/>
                    <a:pt x="16344" y="1612"/>
                    <a:pt x="15894" y="1612"/>
                  </a:cubicBezTo>
                  <a:cubicBezTo>
                    <a:pt x="15674" y="1612"/>
                    <a:pt x="15418" y="1686"/>
                    <a:pt x="15145" y="1840"/>
                  </a:cubicBezTo>
                  <a:lnTo>
                    <a:pt x="12976" y="3107"/>
                  </a:lnTo>
                  <a:lnTo>
                    <a:pt x="12976" y="1373"/>
                  </a:lnTo>
                  <a:cubicBezTo>
                    <a:pt x="12976" y="717"/>
                    <a:pt x="12608" y="337"/>
                    <a:pt x="12070" y="337"/>
                  </a:cubicBezTo>
                  <a:cubicBezTo>
                    <a:pt x="11814" y="337"/>
                    <a:pt x="11520" y="423"/>
                    <a:pt x="11208" y="605"/>
                  </a:cubicBezTo>
                  <a:lnTo>
                    <a:pt x="11108" y="672"/>
                  </a:lnTo>
                  <a:cubicBezTo>
                    <a:pt x="10675" y="939"/>
                    <a:pt x="10274" y="1306"/>
                    <a:pt x="9974" y="1740"/>
                  </a:cubicBezTo>
                  <a:cubicBezTo>
                    <a:pt x="9930" y="623"/>
                    <a:pt x="9287" y="0"/>
                    <a:pt x="8357"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882;p75">
              <a:extLst>
                <a:ext uri="{FF2B5EF4-FFF2-40B4-BE49-F238E27FC236}">
                  <a16:creationId xmlns:a16="http://schemas.microsoft.com/office/drawing/2014/main" id="{9F3828E9-DB28-5819-73D1-F95235C138CF}"/>
                </a:ext>
              </a:extLst>
            </p:cNvPr>
            <p:cNvSpPr/>
            <p:nvPr/>
          </p:nvSpPr>
          <p:spPr>
            <a:xfrm>
              <a:off x="5544975" y="2523600"/>
              <a:ext cx="290225" cy="610775"/>
            </a:xfrm>
            <a:custGeom>
              <a:avLst/>
              <a:gdLst/>
              <a:ahLst/>
              <a:cxnLst/>
              <a:rect l="l" t="t" r="r" b="b"/>
              <a:pathLst>
                <a:path w="11609" h="24431" extrusionOk="0">
                  <a:moveTo>
                    <a:pt x="8474" y="1"/>
                  </a:moveTo>
                  <a:cubicBezTo>
                    <a:pt x="5063" y="1"/>
                    <a:pt x="1986" y="4942"/>
                    <a:pt x="1067" y="9120"/>
                  </a:cubicBezTo>
                  <a:cubicBezTo>
                    <a:pt x="0" y="13856"/>
                    <a:pt x="1067" y="23397"/>
                    <a:pt x="1067" y="23397"/>
                  </a:cubicBezTo>
                  <a:lnTo>
                    <a:pt x="2102" y="23864"/>
                  </a:lnTo>
                  <a:lnTo>
                    <a:pt x="2502" y="24030"/>
                  </a:lnTo>
                  <a:lnTo>
                    <a:pt x="3402" y="24431"/>
                  </a:lnTo>
                  <a:cubicBezTo>
                    <a:pt x="3402" y="24431"/>
                    <a:pt x="3569" y="18593"/>
                    <a:pt x="5404" y="14290"/>
                  </a:cubicBezTo>
                  <a:cubicBezTo>
                    <a:pt x="7205" y="9987"/>
                    <a:pt x="10474" y="5984"/>
                    <a:pt x="11041" y="3582"/>
                  </a:cubicBezTo>
                  <a:cubicBezTo>
                    <a:pt x="11608" y="1147"/>
                    <a:pt x="9774" y="247"/>
                    <a:pt x="9774" y="247"/>
                  </a:cubicBezTo>
                  <a:cubicBezTo>
                    <a:pt x="9338" y="79"/>
                    <a:pt x="8903" y="1"/>
                    <a:pt x="84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83;p75">
              <a:extLst>
                <a:ext uri="{FF2B5EF4-FFF2-40B4-BE49-F238E27FC236}">
                  <a16:creationId xmlns:a16="http://schemas.microsoft.com/office/drawing/2014/main" id="{C8CA04DA-58F6-9151-13BC-6698E286FCA9}"/>
                </a:ext>
              </a:extLst>
            </p:cNvPr>
            <p:cNvSpPr/>
            <p:nvPr/>
          </p:nvSpPr>
          <p:spPr>
            <a:xfrm>
              <a:off x="5544975" y="2523600"/>
              <a:ext cx="290225" cy="610775"/>
            </a:xfrm>
            <a:custGeom>
              <a:avLst/>
              <a:gdLst/>
              <a:ahLst/>
              <a:cxnLst/>
              <a:rect l="l" t="t" r="r" b="b"/>
              <a:pathLst>
                <a:path w="11609" h="24431" extrusionOk="0">
                  <a:moveTo>
                    <a:pt x="8474" y="1"/>
                  </a:moveTo>
                  <a:cubicBezTo>
                    <a:pt x="5063" y="1"/>
                    <a:pt x="1986" y="4942"/>
                    <a:pt x="1067" y="9120"/>
                  </a:cubicBezTo>
                  <a:cubicBezTo>
                    <a:pt x="0" y="13856"/>
                    <a:pt x="1067" y="23397"/>
                    <a:pt x="1067" y="23397"/>
                  </a:cubicBezTo>
                  <a:lnTo>
                    <a:pt x="2102" y="23864"/>
                  </a:lnTo>
                  <a:lnTo>
                    <a:pt x="2502" y="24030"/>
                  </a:lnTo>
                  <a:lnTo>
                    <a:pt x="3402" y="24431"/>
                  </a:lnTo>
                  <a:cubicBezTo>
                    <a:pt x="3402" y="24431"/>
                    <a:pt x="3569" y="18593"/>
                    <a:pt x="5404" y="14290"/>
                  </a:cubicBezTo>
                  <a:cubicBezTo>
                    <a:pt x="7205" y="9987"/>
                    <a:pt x="10474" y="5984"/>
                    <a:pt x="11041" y="3582"/>
                  </a:cubicBezTo>
                  <a:cubicBezTo>
                    <a:pt x="11608" y="1147"/>
                    <a:pt x="9774" y="247"/>
                    <a:pt x="9774" y="247"/>
                  </a:cubicBezTo>
                  <a:cubicBezTo>
                    <a:pt x="9338" y="79"/>
                    <a:pt x="8903" y="1"/>
                    <a:pt x="84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884;p75">
              <a:extLst>
                <a:ext uri="{FF2B5EF4-FFF2-40B4-BE49-F238E27FC236}">
                  <a16:creationId xmlns:a16="http://schemas.microsoft.com/office/drawing/2014/main" id="{FF55C609-7948-581D-2DFB-128F89A42E9E}"/>
                </a:ext>
              </a:extLst>
            </p:cNvPr>
            <p:cNvSpPr/>
            <p:nvPr/>
          </p:nvSpPr>
          <p:spPr>
            <a:xfrm>
              <a:off x="5579150" y="2558600"/>
              <a:ext cx="193500" cy="565775"/>
            </a:xfrm>
            <a:custGeom>
              <a:avLst/>
              <a:gdLst/>
              <a:ahLst/>
              <a:cxnLst/>
              <a:rect l="l" t="t" r="r" b="b"/>
              <a:pathLst>
                <a:path w="7740" h="22631" extrusionOk="0">
                  <a:moveTo>
                    <a:pt x="7538" y="1"/>
                  </a:moveTo>
                  <a:cubicBezTo>
                    <a:pt x="7496" y="1"/>
                    <a:pt x="7451" y="17"/>
                    <a:pt x="7406" y="47"/>
                  </a:cubicBezTo>
                  <a:cubicBezTo>
                    <a:pt x="7339" y="114"/>
                    <a:pt x="1" y="5985"/>
                    <a:pt x="735" y="22464"/>
                  </a:cubicBezTo>
                  <a:lnTo>
                    <a:pt x="1135" y="22630"/>
                  </a:lnTo>
                  <a:cubicBezTo>
                    <a:pt x="301" y="6219"/>
                    <a:pt x="7573" y="414"/>
                    <a:pt x="7639" y="348"/>
                  </a:cubicBezTo>
                  <a:cubicBezTo>
                    <a:pt x="7740" y="281"/>
                    <a:pt x="7740" y="181"/>
                    <a:pt x="7673" y="81"/>
                  </a:cubicBezTo>
                  <a:cubicBezTo>
                    <a:pt x="7636" y="26"/>
                    <a:pt x="7589" y="1"/>
                    <a:pt x="75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885;p75">
              <a:extLst>
                <a:ext uri="{FF2B5EF4-FFF2-40B4-BE49-F238E27FC236}">
                  <a16:creationId xmlns:a16="http://schemas.microsoft.com/office/drawing/2014/main" id="{CD56A77B-CCC0-BC31-27F4-61F7D8DB1976}"/>
                </a:ext>
              </a:extLst>
            </p:cNvPr>
            <p:cNvSpPr/>
            <p:nvPr/>
          </p:nvSpPr>
          <p:spPr>
            <a:xfrm>
              <a:off x="5579150" y="2751200"/>
              <a:ext cx="377800" cy="547450"/>
            </a:xfrm>
            <a:custGeom>
              <a:avLst/>
              <a:gdLst/>
              <a:ahLst/>
              <a:cxnLst/>
              <a:rect l="l" t="t" r="r" b="b"/>
              <a:pathLst>
                <a:path w="15112" h="21898" extrusionOk="0">
                  <a:moveTo>
                    <a:pt x="12428" y="1"/>
                  </a:moveTo>
                  <a:cubicBezTo>
                    <a:pt x="11595" y="1"/>
                    <a:pt x="10618" y="327"/>
                    <a:pt x="9641" y="1250"/>
                  </a:cubicBezTo>
                  <a:cubicBezTo>
                    <a:pt x="8440" y="2384"/>
                    <a:pt x="7973" y="3185"/>
                    <a:pt x="6639" y="3518"/>
                  </a:cubicBezTo>
                  <a:cubicBezTo>
                    <a:pt x="5271" y="3852"/>
                    <a:pt x="3870" y="3652"/>
                    <a:pt x="3136" y="4786"/>
                  </a:cubicBezTo>
                  <a:cubicBezTo>
                    <a:pt x="2402" y="5887"/>
                    <a:pt x="3270" y="8188"/>
                    <a:pt x="2502" y="9089"/>
                  </a:cubicBezTo>
                  <a:cubicBezTo>
                    <a:pt x="1769" y="9989"/>
                    <a:pt x="134" y="11057"/>
                    <a:pt x="67" y="12558"/>
                  </a:cubicBezTo>
                  <a:cubicBezTo>
                    <a:pt x="1" y="14059"/>
                    <a:pt x="1635" y="16761"/>
                    <a:pt x="1635" y="16761"/>
                  </a:cubicBezTo>
                  <a:lnTo>
                    <a:pt x="4404" y="18729"/>
                  </a:lnTo>
                  <a:lnTo>
                    <a:pt x="4771" y="18996"/>
                  </a:lnTo>
                  <a:lnTo>
                    <a:pt x="8874" y="21898"/>
                  </a:lnTo>
                  <a:cubicBezTo>
                    <a:pt x="10175" y="21798"/>
                    <a:pt x="11342" y="20997"/>
                    <a:pt x="11943" y="19796"/>
                  </a:cubicBezTo>
                  <a:cubicBezTo>
                    <a:pt x="13010" y="17728"/>
                    <a:pt x="11442" y="15460"/>
                    <a:pt x="11909" y="14026"/>
                  </a:cubicBezTo>
                  <a:cubicBezTo>
                    <a:pt x="12343" y="12591"/>
                    <a:pt x="15112" y="12158"/>
                    <a:pt x="15011" y="10490"/>
                  </a:cubicBezTo>
                  <a:cubicBezTo>
                    <a:pt x="14878" y="8789"/>
                    <a:pt x="12143" y="6954"/>
                    <a:pt x="12576" y="5453"/>
                  </a:cubicBezTo>
                  <a:cubicBezTo>
                    <a:pt x="12977" y="3952"/>
                    <a:pt x="13911" y="3351"/>
                    <a:pt x="14244" y="2117"/>
                  </a:cubicBezTo>
                  <a:cubicBezTo>
                    <a:pt x="14511" y="1183"/>
                    <a:pt x="13944" y="216"/>
                    <a:pt x="12977" y="49"/>
                  </a:cubicBezTo>
                  <a:cubicBezTo>
                    <a:pt x="12802" y="18"/>
                    <a:pt x="12619" y="1"/>
                    <a:pt x="1242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886;p75">
              <a:extLst>
                <a:ext uri="{FF2B5EF4-FFF2-40B4-BE49-F238E27FC236}">
                  <a16:creationId xmlns:a16="http://schemas.microsoft.com/office/drawing/2014/main" id="{769C1EB5-420A-94F1-9EFE-0DA57571149B}"/>
                </a:ext>
              </a:extLst>
            </p:cNvPr>
            <p:cNvSpPr/>
            <p:nvPr/>
          </p:nvSpPr>
          <p:spPr>
            <a:xfrm>
              <a:off x="5689225" y="2778275"/>
              <a:ext cx="196850" cy="447825"/>
            </a:xfrm>
            <a:custGeom>
              <a:avLst/>
              <a:gdLst/>
              <a:ahLst/>
              <a:cxnLst/>
              <a:rect l="l" t="t" r="r" b="b"/>
              <a:pathLst>
                <a:path w="7874" h="17913" extrusionOk="0">
                  <a:moveTo>
                    <a:pt x="7533" y="0"/>
                  </a:moveTo>
                  <a:cubicBezTo>
                    <a:pt x="7490" y="0"/>
                    <a:pt x="7445" y="20"/>
                    <a:pt x="7406" y="67"/>
                  </a:cubicBezTo>
                  <a:cubicBezTo>
                    <a:pt x="7339" y="100"/>
                    <a:pt x="4070" y="3136"/>
                    <a:pt x="1835" y="9273"/>
                  </a:cubicBezTo>
                  <a:cubicBezTo>
                    <a:pt x="1802" y="9307"/>
                    <a:pt x="1802" y="9340"/>
                    <a:pt x="1802" y="9407"/>
                  </a:cubicBezTo>
                  <a:cubicBezTo>
                    <a:pt x="835" y="12042"/>
                    <a:pt x="234" y="14844"/>
                    <a:pt x="1" y="17646"/>
                  </a:cubicBezTo>
                  <a:lnTo>
                    <a:pt x="368" y="17913"/>
                  </a:lnTo>
                  <a:cubicBezTo>
                    <a:pt x="601" y="15044"/>
                    <a:pt x="1202" y="12242"/>
                    <a:pt x="2136" y="9540"/>
                  </a:cubicBezTo>
                  <a:cubicBezTo>
                    <a:pt x="3393" y="9163"/>
                    <a:pt x="4882" y="9076"/>
                    <a:pt x="5995" y="9076"/>
                  </a:cubicBezTo>
                  <a:cubicBezTo>
                    <a:pt x="6948" y="9076"/>
                    <a:pt x="7624" y="9140"/>
                    <a:pt x="7640" y="9140"/>
                  </a:cubicBezTo>
                  <a:cubicBezTo>
                    <a:pt x="7740" y="9140"/>
                    <a:pt x="7840" y="9073"/>
                    <a:pt x="7840" y="8940"/>
                  </a:cubicBezTo>
                  <a:cubicBezTo>
                    <a:pt x="7873" y="8840"/>
                    <a:pt x="7773" y="8740"/>
                    <a:pt x="7673" y="8740"/>
                  </a:cubicBezTo>
                  <a:cubicBezTo>
                    <a:pt x="7612" y="8740"/>
                    <a:pt x="6979" y="8684"/>
                    <a:pt x="6084" y="8684"/>
                  </a:cubicBezTo>
                  <a:cubicBezTo>
                    <a:pt x="5021" y="8684"/>
                    <a:pt x="3588" y="8763"/>
                    <a:pt x="2302" y="9107"/>
                  </a:cubicBezTo>
                  <a:cubicBezTo>
                    <a:pt x="4471" y="3269"/>
                    <a:pt x="7606" y="367"/>
                    <a:pt x="7673" y="334"/>
                  </a:cubicBezTo>
                  <a:cubicBezTo>
                    <a:pt x="7801" y="206"/>
                    <a:pt x="7674" y="0"/>
                    <a:pt x="7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887;p75">
              <a:extLst>
                <a:ext uri="{FF2B5EF4-FFF2-40B4-BE49-F238E27FC236}">
                  <a16:creationId xmlns:a16="http://schemas.microsoft.com/office/drawing/2014/main" id="{37C9A22B-C544-EC1A-8B65-8A0F57A5571D}"/>
                </a:ext>
              </a:extLst>
            </p:cNvPr>
            <p:cNvSpPr/>
            <p:nvPr/>
          </p:nvSpPr>
          <p:spPr>
            <a:xfrm>
              <a:off x="3168275" y="3221075"/>
              <a:ext cx="986550" cy="720125"/>
            </a:xfrm>
            <a:custGeom>
              <a:avLst/>
              <a:gdLst/>
              <a:ahLst/>
              <a:cxnLst/>
              <a:rect l="l" t="t" r="r" b="b"/>
              <a:pathLst>
                <a:path w="39462" h="28805" extrusionOk="0">
                  <a:moveTo>
                    <a:pt x="28487" y="1"/>
                  </a:moveTo>
                  <a:lnTo>
                    <a:pt x="3069" y="13744"/>
                  </a:lnTo>
                  <a:lnTo>
                    <a:pt x="1268" y="12643"/>
                  </a:lnTo>
                  <a:lnTo>
                    <a:pt x="67" y="20749"/>
                  </a:lnTo>
                  <a:cubicBezTo>
                    <a:pt x="0" y="21283"/>
                    <a:pt x="267" y="21816"/>
                    <a:pt x="734" y="22083"/>
                  </a:cubicBezTo>
                  <a:lnTo>
                    <a:pt x="11875" y="28454"/>
                  </a:lnTo>
                  <a:cubicBezTo>
                    <a:pt x="12292" y="28688"/>
                    <a:pt x="12751" y="28805"/>
                    <a:pt x="13205" y="28805"/>
                  </a:cubicBezTo>
                  <a:cubicBezTo>
                    <a:pt x="13660" y="28805"/>
                    <a:pt x="14110" y="28688"/>
                    <a:pt x="14511" y="28454"/>
                  </a:cubicBezTo>
                  <a:lnTo>
                    <a:pt x="38628" y="14678"/>
                  </a:lnTo>
                  <a:cubicBezTo>
                    <a:pt x="39462" y="14211"/>
                    <a:pt x="39462" y="12977"/>
                    <a:pt x="39462" y="12977"/>
                  </a:cubicBezTo>
                  <a:cubicBezTo>
                    <a:pt x="39462" y="11309"/>
                    <a:pt x="38594" y="10875"/>
                    <a:pt x="38594" y="10875"/>
                  </a:cubicBezTo>
                  <a:lnTo>
                    <a:pt x="37127" y="12143"/>
                  </a:lnTo>
                  <a:cubicBezTo>
                    <a:pt x="37127" y="12143"/>
                    <a:pt x="37160" y="12243"/>
                    <a:pt x="37227" y="12443"/>
                  </a:cubicBezTo>
                  <a:lnTo>
                    <a:pt x="30922" y="8974"/>
                  </a:lnTo>
                  <a:lnTo>
                    <a:pt x="30422" y="8707"/>
                  </a:lnTo>
                  <a:cubicBezTo>
                    <a:pt x="28754" y="7773"/>
                    <a:pt x="27820" y="5972"/>
                    <a:pt x="28054" y="4104"/>
                  </a:cubicBezTo>
                  <a:lnTo>
                    <a:pt x="2848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888;p75">
              <a:extLst>
                <a:ext uri="{FF2B5EF4-FFF2-40B4-BE49-F238E27FC236}">
                  <a16:creationId xmlns:a16="http://schemas.microsoft.com/office/drawing/2014/main" id="{77C4146E-303D-4B9C-1003-6C3AE4EFB92C}"/>
                </a:ext>
              </a:extLst>
            </p:cNvPr>
            <p:cNvSpPr/>
            <p:nvPr/>
          </p:nvSpPr>
          <p:spPr>
            <a:xfrm>
              <a:off x="3504350" y="3445400"/>
              <a:ext cx="650475" cy="495400"/>
            </a:xfrm>
            <a:custGeom>
              <a:avLst/>
              <a:gdLst/>
              <a:ahLst/>
              <a:cxnLst/>
              <a:rect l="l" t="t" r="r" b="b"/>
              <a:pathLst>
                <a:path w="26019" h="19816" extrusionOk="0">
                  <a:moveTo>
                    <a:pt x="17479" y="1"/>
                  </a:moveTo>
                  <a:cubicBezTo>
                    <a:pt x="13977" y="2236"/>
                    <a:pt x="2602" y="9741"/>
                    <a:pt x="2602" y="9741"/>
                  </a:cubicBezTo>
                  <a:lnTo>
                    <a:pt x="0" y="16546"/>
                  </a:lnTo>
                  <a:lnTo>
                    <a:pt x="0" y="19815"/>
                  </a:lnTo>
                  <a:cubicBezTo>
                    <a:pt x="367" y="19782"/>
                    <a:pt x="734" y="19648"/>
                    <a:pt x="1068" y="19481"/>
                  </a:cubicBezTo>
                  <a:lnTo>
                    <a:pt x="25185" y="5705"/>
                  </a:lnTo>
                  <a:cubicBezTo>
                    <a:pt x="26019" y="5238"/>
                    <a:pt x="26019" y="4004"/>
                    <a:pt x="26019" y="4004"/>
                  </a:cubicBezTo>
                  <a:cubicBezTo>
                    <a:pt x="26019" y="2336"/>
                    <a:pt x="25151" y="1902"/>
                    <a:pt x="25151" y="1902"/>
                  </a:cubicBezTo>
                  <a:lnTo>
                    <a:pt x="23684" y="3170"/>
                  </a:lnTo>
                  <a:cubicBezTo>
                    <a:pt x="23684" y="3170"/>
                    <a:pt x="23717" y="3270"/>
                    <a:pt x="23784" y="3470"/>
                  </a:cubicBezTo>
                  <a:lnTo>
                    <a:pt x="1747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889;p75">
              <a:extLst>
                <a:ext uri="{FF2B5EF4-FFF2-40B4-BE49-F238E27FC236}">
                  <a16:creationId xmlns:a16="http://schemas.microsoft.com/office/drawing/2014/main" id="{2E552B80-BA76-996E-99BD-81EC3CB0B2BA}"/>
                </a:ext>
              </a:extLst>
            </p:cNvPr>
            <p:cNvSpPr/>
            <p:nvPr/>
          </p:nvSpPr>
          <p:spPr>
            <a:xfrm>
              <a:off x="3226650" y="3167700"/>
              <a:ext cx="920675" cy="709500"/>
            </a:xfrm>
            <a:custGeom>
              <a:avLst/>
              <a:gdLst/>
              <a:ahLst/>
              <a:cxnLst/>
              <a:rect l="l" t="t" r="r" b="b"/>
              <a:pathLst>
                <a:path w="36827" h="28380" extrusionOk="0">
                  <a:moveTo>
                    <a:pt x="26286" y="1"/>
                  </a:moveTo>
                  <a:lnTo>
                    <a:pt x="1201" y="13511"/>
                  </a:lnTo>
                  <a:lnTo>
                    <a:pt x="34" y="21516"/>
                  </a:lnTo>
                  <a:cubicBezTo>
                    <a:pt x="0" y="21883"/>
                    <a:pt x="100" y="22284"/>
                    <a:pt x="367" y="22550"/>
                  </a:cubicBezTo>
                  <a:cubicBezTo>
                    <a:pt x="434" y="22650"/>
                    <a:pt x="567" y="22751"/>
                    <a:pt x="701" y="22817"/>
                  </a:cubicBezTo>
                  <a:lnTo>
                    <a:pt x="9941" y="28054"/>
                  </a:lnTo>
                  <a:cubicBezTo>
                    <a:pt x="10341" y="28271"/>
                    <a:pt x="10783" y="28380"/>
                    <a:pt x="11225" y="28380"/>
                  </a:cubicBezTo>
                  <a:cubicBezTo>
                    <a:pt x="11667" y="28380"/>
                    <a:pt x="12109" y="28271"/>
                    <a:pt x="12509" y="28054"/>
                  </a:cubicBezTo>
                  <a:lnTo>
                    <a:pt x="36293" y="14445"/>
                  </a:lnTo>
                  <a:cubicBezTo>
                    <a:pt x="36826" y="14144"/>
                    <a:pt x="36826" y="13344"/>
                    <a:pt x="36293" y="13010"/>
                  </a:cubicBezTo>
                  <a:lnTo>
                    <a:pt x="28220" y="8540"/>
                  </a:lnTo>
                  <a:cubicBezTo>
                    <a:pt x="26586" y="7640"/>
                    <a:pt x="25652" y="5905"/>
                    <a:pt x="25852" y="4070"/>
                  </a:cubicBezTo>
                  <a:lnTo>
                    <a:pt x="2628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890;p75">
              <a:extLst>
                <a:ext uri="{FF2B5EF4-FFF2-40B4-BE49-F238E27FC236}">
                  <a16:creationId xmlns:a16="http://schemas.microsoft.com/office/drawing/2014/main" id="{465A3F16-F9C8-64F8-30C5-74695B1E0C97}"/>
                </a:ext>
              </a:extLst>
            </p:cNvPr>
            <p:cNvSpPr/>
            <p:nvPr/>
          </p:nvSpPr>
          <p:spPr>
            <a:xfrm>
              <a:off x="3226650" y="3167700"/>
              <a:ext cx="668825" cy="563775"/>
            </a:xfrm>
            <a:custGeom>
              <a:avLst/>
              <a:gdLst/>
              <a:ahLst/>
              <a:cxnLst/>
              <a:rect l="l" t="t" r="r" b="b"/>
              <a:pathLst>
                <a:path w="26753" h="22551" extrusionOk="0">
                  <a:moveTo>
                    <a:pt x="26286" y="1"/>
                  </a:moveTo>
                  <a:lnTo>
                    <a:pt x="1234" y="13511"/>
                  </a:lnTo>
                  <a:lnTo>
                    <a:pt x="67" y="21516"/>
                  </a:lnTo>
                  <a:cubicBezTo>
                    <a:pt x="0" y="21883"/>
                    <a:pt x="134" y="22284"/>
                    <a:pt x="367" y="22550"/>
                  </a:cubicBezTo>
                  <a:lnTo>
                    <a:pt x="26753" y="7306"/>
                  </a:lnTo>
                  <a:cubicBezTo>
                    <a:pt x="26052" y="6372"/>
                    <a:pt x="25752" y="5205"/>
                    <a:pt x="25852" y="4070"/>
                  </a:cubicBezTo>
                  <a:lnTo>
                    <a:pt x="2628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891;p75">
              <a:extLst>
                <a:ext uri="{FF2B5EF4-FFF2-40B4-BE49-F238E27FC236}">
                  <a16:creationId xmlns:a16="http://schemas.microsoft.com/office/drawing/2014/main" id="{7FDEFE7F-C99B-8F89-7DC0-057E0D03015B}"/>
                </a:ext>
              </a:extLst>
            </p:cNvPr>
            <p:cNvSpPr/>
            <p:nvPr/>
          </p:nvSpPr>
          <p:spPr>
            <a:xfrm>
              <a:off x="2306825" y="700550"/>
              <a:ext cx="2454275" cy="3349475"/>
            </a:xfrm>
            <a:custGeom>
              <a:avLst/>
              <a:gdLst/>
              <a:ahLst/>
              <a:cxnLst/>
              <a:rect l="l" t="t" r="r" b="b"/>
              <a:pathLst>
                <a:path w="98171" h="133979" extrusionOk="0">
                  <a:moveTo>
                    <a:pt x="93931" y="1"/>
                  </a:moveTo>
                  <a:cubicBezTo>
                    <a:pt x="93575" y="1"/>
                    <a:pt x="93216" y="50"/>
                    <a:pt x="92867" y="150"/>
                  </a:cubicBezTo>
                  <a:lnTo>
                    <a:pt x="92766" y="183"/>
                  </a:lnTo>
                  <a:cubicBezTo>
                    <a:pt x="92666" y="250"/>
                    <a:pt x="92600" y="283"/>
                    <a:pt x="92600" y="283"/>
                  </a:cubicBezTo>
                  <a:lnTo>
                    <a:pt x="1134" y="53488"/>
                  </a:lnTo>
                  <a:cubicBezTo>
                    <a:pt x="901" y="53621"/>
                    <a:pt x="701" y="53788"/>
                    <a:pt x="534" y="53988"/>
                  </a:cubicBezTo>
                  <a:cubicBezTo>
                    <a:pt x="167" y="54422"/>
                    <a:pt x="0" y="54956"/>
                    <a:pt x="0" y="55489"/>
                  </a:cubicBezTo>
                  <a:lnTo>
                    <a:pt x="0" y="130676"/>
                  </a:lnTo>
                  <a:cubicBezTo>
                    <a:pt x="100" y="131777"/>
                    <a:pt x="734" y="132745"/>
                    <a:pt x="1735" y="133312"/>
                  </a:cubicBezTo>
                  <a:cubicBezTo>
                    <a:pt x="2294" y="133628"/>
                    <a:pt x="3277" y="133979"/>
                    <a:pt x="4195" y="133979"/>
                  </a:cubicBezTo>
                  <a:cubicBezTo>
                    <a:pt x="4538" y="133979"/>
                    <a:pt x="4872" y="133930"/>
                    <a:pt x="5171" y="133812"/>
                  </a:cubicBezTo>
                  <a:lnTo>
                    <a:pt x="4503" y="129242"/>
                  </a:lnTo>
                  <a:lnTo>
                    <a:pt x="92766" y="77839"/>
                  </a:lnTo>
                  <a:cubicBezTo>
                    <a:pt x="93534" y="77405"/>
                    <a:pt x="94001" y="76604"/>
                    <a:pt x="94001" y="75704"/>
                  </a:cubicBezTo>
                  <a:lnTo>
                    <a:pt x="94001" y="6021"/>
                  </a:lnTo>
                  <a:cubicBezTo>
                    <a:pt x="95402" y="5253"/>
                    <a:pt x="98137" y="3786"/>
                    <a:pt x="98137" y="3552"/>
                  </a:cubicBezTo>
                  <a:cubicBezTo>
                    <a:pt x="98137" y="3219"/>
                    <a:pt x="98170" y="2084"/>
                    <a:pt x="96269" y="783"/>
                  </a:cubicBezTo>
                  <a:cubicBezTo>
                    <a:pt x="95591" y="269"/>
                    <a:pt x="94766" y="1"/>
                    <a:pt x="939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892;p75">
              <a:extLst>
                <a:ext uri="{FF2B5EF4-FFF2-40B4-BE49-F238E27FC236}">
                  <a16:creationId xmlns:a16="http://schemas.microsoft.com/office/drawing/2014/main" id="{7236A643-266B-5D4C-E273-17D2BF3B1D9E}"/>
                </a:ext>
              </a:extLst>
            </p:cNvPr>
            <p:cNvSpPr/>
            <p:nvPr/>
          </p:nvSpPr>
          <p:spPr>
            <a:xfrm>
              <a:off x="2320150" y="700550"/>
              <a:ext cx="2440950" cy="1467300"/>
            </a:xfrm>
            <a:custGeom>
              <a:avLst/>
              <a:gdLst/>
              <a:ahLst/>
              <a:cxnLst/>
              <a:rect l="l" t="t" r="r" b="b"/>
              <a:pathLst>
                <a:path w="97638" h="58692" extrusionOk="0">
                  <a:moveTo>
                    <a:pt x="93398" y="1"/>
                  </a:moveTo>
                  <a:cubicBezTo>
                    <a:pt x="93042" y="1"/>
                    <a:pt x="92683" y="50"/>
                    <a:pt x="92334" y="150"/>
                  </a:cubicBezTo>
                  <a:lnTo>
                    <a:pt x="92233" y="183"/>
                  </a:lnTo>
                  <a:cubicBezTo>
                    <a:pt x="92133" y="250"/>
                    <a:pt x="92067" y="283"/>
                    <a:pt x="92067" y="283"/>
                  </a:cubicBezTo>
                  <a:lnTo>
                    <a:pt x="601" y="53488"/>
                  </a:lnTo>
                  <a:cubicBezTo>
                    <a:pt x="368" y="53621"/>
                    <a:pt x="168" y="53788"/>
                    <a:pt x="1" y="53988"/>
                  </a:cubicBezTo>
                  <a:lnTo>
                    <a:pt x="7907" y="58692"/>
                  </a:lnTo>
                  <a:lnTo>
                    <a:pt x="93468" y="11524"/>
                  </a:lnTo>
                  <a:lnTo>
                    <a:pt x="93468" y="6021"/>
                  </a:lnTo>
                  <a:cubicBezTo>
                    <a:pt x="94869" y="5253"/>
                    <a:pt x="97604" y="3786"/>
                    <a:pt x="97604" y="3552"/>
                  </a:cubicBezTo>
                  <a:cubicBezTo>
                    <a:pt x="97604" y="3219"/>
                    <a:pt x="97637" y="2084"/>
                    <a:pt x="95736" y="783"/>
                  </a:cubicBezTo>
                  <a:cubicBezTo>
                    <a:pt x="95058" y="269"/>
                    <a:pt x="94233" y="1"/>
                    <a:pt x="9339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893;p75">
              <a:extLst>
                <a:ext uri="{FF2B5EF4-FFF2-40B4-BE49-F238E27FC236}">
                  <a16:creationId xmlns:a16="http://schemas.microsoft.com/office/drawing/2014/main" id="{63E51472-F093-3037-0B2A-196F2B5E9C19}"/>
                </a:ext>
              </a:extLst>
            </p:cNvPr>
            <p:cNvSpPr/>
            <p:nvPr/>
          </p:nvSpPr>
          <p:spPr>
            <a:xfrm>
              <a:off x="2410225" y="767675"/>
              <a:ext cx="2350025" cy="3279725"/>
            </a:xfrm>
            <a:custGeom>
              <a:avLst/>
              <a:gdLst/>
              <a:ahLst/>
              <a:cxnLst/>
              <a:rect l="l" t="t" r="r" b="b"/>
              <a:pathLst>
                <a:path w="94001" h="131189" extrusionOk="0">
                  <a:moveTo>
                    <a:pt x="93083" y="0"/>
                  </a:moveTo>
                  <a:cubicBezTo>
                    <a:pt x="92923" y="0"/>
                    <a:pt x="92757" y="42"/>
                    <a:pt x="92600" y="133"/>
                  </a:cubicBezTo>
                  <a:lnTo>
                    <a:pt x="1168" y="53338"/>
                  </a:lnTo>
                  <a:cubicBezTo>
                    <a:pt x="434" y="53772"/>
                    <a:pt x="1" y="54539"/>
                    <a:pt x="1" y="55373"/>
                  </a:cubicBezTo>
                  <a:lnTo>
                    <a:pt x="1" y="130527"/>
                  </a:lnTo>
                  <a:cubicBezTo>
                    <a:pt x="1" y="130905"/>
                    <a:pt x="325" y="131188"/>
                    <a:pt x="685" y="131188"/>
                  </a:cubicBezTo>
                  <a:cubicBezTo>
                    <a:pt x="801" y="131188"/>
                    <a:pt x="921" y="131159"/>
                    <a:pt x="1035" y="131094"/>
                  </a:cubicBezTo>
                  <a:lnTo>
                    <a:pt x="92767" y="77689"/>
                  </a:lnTo>
                  <a:cubicBezTo>
                    <a:pt x="93534" y="77255"/>
                    <a:pt x="94001" y="76455"/>
                    <a:pt x="94001" y="75554"/>
                  </a:cubicBezTo>
                  <a:lnTo>
                    <a:pt x="94001" y="934"/>
                  </a:lnTo>
                  <a:cubicBezTo>
                    <a:pt x="94001" y="382"/>
                    <a:pt x="93568" y="0"/>
                    <a:pt x="9308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894;p75">
              <a:extLst>
                <a:ext uri="{FF2B5EF4-FFF2-40B4-BE49-F238E27FC236}">
                  <a16:creationId xmlns:a16="http://schemas.microsoft.com/office/drawing/2014/main" id="{DE3AD568-E49C-09B2-F4E1-FBDB1B31C3D8}"/>
                </a:ext>
              </a:extLst>
            </p:cNvPr>
            <p:cNvSpPr/>
            <p:nvPr/>
          </p:nvSpPr>
          <p:spPr>
            <a:xfrm>
              <a:off x="2492775" y="891900"/>
              <a:ext cx="2185750" cy="2924150"/>
            </a:xfrm>
            <a:custGeom>
              <a:avLst/>
              <a:gdLst/>
              <a:ahLst/>
              <a:cxnLst/>
              <a:rect l="l" t="t" r="r" b="b"/>
              <a:pathLst>
                <a:path w="87430" h="116966" extrusionOk="0">
                  <a:moveTo>
                    <a:pt x="86574" y="1"/>
                  </a:moveTo>
                  <a:cubicBezTo>
                    <a:pt x="86425" y="1"/>
                    <a:pt x="86272" y="42"/>
                    <a:pt x="86129" y="134"/>
                  </a:cubicBezTo>
                  <a:lnTo>
                    <a:pt x="1068" y="49637"/>
                  </a:lnTo>
                  <a:cubicBezTo>
                    <a:pt x="401" y="50004"/>
                    <a:pt x="1" y="50737"/>
                    <a:pt x="1" y="51505"/>
                  </a:cubicBezTo>
                  <a:lnTo>
                    <a:pt x="1" y="116318"/>
                  </a:lnTo>
                  <a:cubicBezTo>
                    <a:pt x="1" y="116700"/>
                    <a:pt x="312" y="116965"/>
                    <a:pt x="653" y="116965"/>
                  </a:cubicBezTo>
                  <a:cubicBezTo>
                    <a:pt x="758" y="116965"/>
                    <a:pt x="866" y="116940"/>
                    <a:pt x="968" y="116885"/>
                  </a:cubicBezTo>
                  <a:lnTo>
                    <a:pt x="86262" y="67216"/>
                  </a:lnTo>
                  <a:cubicBezTo>
                    <a:pt x="86996" y="66816"/>
                    <a:pt x="87430" y="66048"/>
                    <a:pt x="87430" y="65214"/>
                  </a:cubicBezTo>
                  <a:lnTo>
                    <a:pt x="87430" y="868"/>
                  </a:lnTo>
                  <a:cubicBezTo>
                    <a:pt x="87430" y="369"/>
                    <a:pt x="87019" y="1"/>
                    <a:pt x="86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895;p75">
              <a:extLst>
                <a:ext uri="{FF2B5EF4-FFF2-40B4-BE49-F238E27FC236}">
                  <a16:creationId xmlns:a16="http://schemas.microsoft.com/office/drawing/2014/main" id="{A133429D-CFDD-3B2F-A434-51D46033E9AC}"/>
                </a:ext>
              </a:extLst>
            </p:cNvPr>
            <p:cNvSpPr/>
            <p:nvPr/>
          </p:nvSpPr>
          <p:spPr>
            <a:xfrm>
              <a:off x="3430950" y="3188050"/>
              <a:ext cx="285225" cy="205675"/>
            </a:xfrm>
            <a:custGeom>
              <a:avLst/>
              <a:gdLst/>
              <a:ahLst/>
              <a:cxnLst/>
              <a:rect l="l" t="t" r="r" b="b"/>
              <a:pathLst>
                <a:path w="11409" h="8227" extrusionOk="0">
                  <a:moveTo>
                    <a:pt x="10251" y="1"/>
                  </a:moveTo>
                  <a:cubicBezTo>
                    <a:pt x="10058" y="1"/>
                    <a:pt x="9860" y="49"/>
                    <a:pt x="9674" y="154"/>
                  </a:cubicBezTo>
                  <a:lnTo>
                    <a:pt x="1302" y="5024"/>
                  </a:lnTo>
                  <a:cubicBezTo>
                    <a:pt x="501" y="5491"/>
                    <a:pt x="1" y="6359"/>
                    <a:pt x="1" y="7293"/>
                  </a:cubicBezTo>
                  <a:cubicBezTo>
                    <a:pt x="1" y="7844"/>
                    <a:pt x="434" y="8226"/>
                    <a:pt x="918" y="8226"/>
                  </a:cubicBezTo>
                  <a:cubicBezTo>
                    <a:pt x="1079" y="8226"/>
                    <a:pt x="1244" y="8184"/>
                    <a:pt x="1402" y="8093"/>
                  </a:cubicBezTo>
                  <a:lnTo>
                    <a:pt x="10408" y="2856"/>
                  </a:lnTo>
                  <a:cubicBezTo>
                    <a:pt x="11009" y="2523"/>
                    <a:pt x="11409" y="1855"/>
                    <a:pt x="11409" y="1155"/>
                  </a:cubicBezTo>
                  <a:cubicBezTo>
                    <a:pt x="11409" y="473"/>
                    <a:pt x="10854" y="1"/>
                    <a:pt x="1025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896;p75">
              <a:extLst>
                <a:ext uri="{FF2B5EF4-FFF2-40B4-BE49-F238E27FC236}">
                  <a16:creationId xmlns:a16="http://schemas.microsoft.com/office/drawing/2014/main" id="{7DE58B12-9C90-8558-CEA5-705C73D07979}"/>
                </a:ext>
              </a:extLst>
            </p:cNvPr>
            <p:cNvSpPr/>
            <p:nvPr/>
          </p:nvSpPr>
          <p:spPr>
            <a:xfrm>
              <a:off x="3173275" y="1783500"/>
              <a:ext cx="455900" cy="541975"/>
            </a:xfrm>
            <a:custGeom>
              <a:avLst/>
              <a:gdLst/>
              <a:ahLst/>
              <a:cxnLst/>
              <a:rect l="l" t="t" r="r" b="b"/>
              <a:pathLst>
                <a:path w="18236" h="21679" extrusionOk="0">
                  <a:moveTo>
                    <a:pt x="11435" y="5155"/>
                  </a:moveTo>
                  <a:cubicBezTo>
                    <a:pt x="12975" y="5155"/>
                    <a:pt x="13951" y="6322"/>
                    <a:pt x="13743" y="8402"/>
                  </a:cubicBezTo>
                  <a:cubicBezTo>
                    <a:pt x="13477" y="10704"/>
                    <a:pt x="11742" y="13406"/>
                    <a:pt x="9607" y="14873"/>
                  </a:cubicBezTo>
                  <a:cubicBezTo>
                    <a:pt x="8569" y="15578"/>
                    <a:pt x="7595" y="15911"/>
                    <a:pt x="6780" y="15911"/>
                  </a:cubicBezTo>
                  <a:cubicBezTo>
                    <a:pt x="5395" y="15911"/>
                    <a:pt x="4470" y="14948"/>
                    <a:pt x="4470" y="13205"/>
                  </a:cubicBezTo>
                  <a:cubicBezTo>
                    <a:pt x="4470" y="10637"/>
                    <a:pt x="6538" y="7368"/>
                    <a:pt x="9107" y="5867"/>
                  </a:cubicBezTo>
                  <a:cubicBezTo>
                    <a:pt x="9958" y="5385"/>
                    <a:pt x="10752" y="5155"/>
                    <a:pt x="11435" y="5155"/>
                  </a:cubicBezTo>
                  <a:close/>
                  <a:moveTo>
                    <a:pt x="14699" y="0"/>
                  </a:moveTo>
                  <a:cubicBezTo>
                    <a:pt x="14531" y="0"/>
                    <a:pt x="14311" y="155"/>
                    <a:pt x="14177" y="396"/>
                  </a:cubicBezTo>
                  <a:lnTo>
                    <a:pt x="13810" y="963"/>
                  </a:lnTo>
                  <a:cubicBezTo>
                    <a:pt x="13710" y="1130"/>
                    <a:pt x="13543" y="1263"/>
                    <a:pt x="13343" y="1297"/>
                  </a:cubicBezTo>
                  <a:cubicBezTo>
                    <a:pt x="13260" y="1294"/>
                    <a:pt x="13177" y="1292"/>
                    <a:pt x="13094" y="1292"/>
                  </a:cubicBezTo>
                  <a:cubicBezTo>
                    <a:pt x="12349" y="1292"/>
                    <a:pt x="11632" y="1427"/>
                    <a:pt x="10941" y="1697"/>
                  </a:cubicBezTo>
                  <a:cubicBezTo>
                    <a:pt x="10898" y="1704"/>
                    <a:pt x="10860" y="1708"/>
                    <a:pt x="10826" y="1708"/>
                  </a:cubicBezTo>
                  <a:cubicBezTo>
                    <a:pt x="10703" y="1708"/>
                    <a:pt x="10641" y="1654"/>
                    <a:pt x="10641" y="1497"/>
                  </a:cubicBezTo>
                  <a:lnTo>
                    <a:pt x="10641" y="963"/>
                  </a:lnTo>
                  <a:cubicBezTo>
                    <a:pt x="10641" y="785"/>
                    <a:pt x="10552" y="696"/>
                    <a:pt x="10414" y="696"/>
                  </a:cubicBezTo>
                  <a:cubicBezTo>
                    <a:pt x="10345" y="696"/>
                    <a:pt x="10263" y="719"/>
                    <a:pt x="10174" y="763"/>
                  </a:cubicBezTo>
                  <a:lnTo>
                    <a:pt x="8039" y="2031"/>
                  </a:lnTo>
                  <a:cubicBezTo>
                    <a:pt x="7773" y="2164"/>
                    <a:pt x="7639" y="2431"/>
                    <a:pt x="7606" y="2731"/>
                  </a:cubicBezTo>
                  <a:lnTo>
                    <a:pt x="7606" y="3232"/>
                  </a:lnTo>
                  <a:cubicBezTo>
                    <a:pt x="7572" y="3432"/>
                    <a:pt x="7472" y="3632"/>
                    <a:pt x="7306" y="3765"/>
                  </a:cubicBezTo>
                  <a:cubicBezTo>
                    <a:pt x="6438" y="4499"/>
                    <a:pt x="5638" y="5300"/>
                    <a:pt x="4904" y="6167"/>
                  </a:cubicBezTo>
                  <a:cubicBezTo>
                    <a:pt x="4759" y="6312"/>
                    <a:pt x="4613" y="6407"/>
                    <a:pt x="4490" y="6407"/>
                  </a:cubicBezTo>
                  <a:cubicBezTo>
                    <a:pt x="4472" y="6407"/>
                    <a:pt x="4454" y="6405"/>
                    <a:pt x="4437" y="6401"/>
                  </a:cubicBezTo>
                  <a:lnTo>
                    <a:pt x="4070" y="6234"/>
                  </a:lnTo>
                  <a:cubicBezTo>
                    <a:pt x="4036" y="6222"/>
                    <a:pt x="4000" y="6217"/>
                    <a:pt x="3963" y="6217"/>
                  </a:cubicBezTo>
                  <a:cubicBezTo>
                    <a:pt x="3782" y="6217"/>
                    <a:pt x="3575" y="6351"/>
                    <a:pt x="3436" y="6601"/>
                  </a:cubicBezTo>
                  <a:lnTo>
                    <a:pt x="1902" y="9002"/>
                  </a:lnTo>
                  <a:cubicBezTo>
                    <a:pt x="1735" y="9269"/>
                    <a:pt x="1735" y="9536"/>
                    <a:pt x="1902" y="9636"/>
                  </a:cubicBezTo>
                  <a:lnTo>
                    <a:pt x="2369" y="9903"/>
                  </a:lnTo>
                  <a:cubicBezTo>
                    <a:pt x="2402" y="10003"/>
                    <a:pt x="2369" y="10137"/>
                    <a:pt x="2335" y="10237"/>
                  </a:cubicBezTo>
                  <a:cubicBezTo>
                    <a:pt x="1868" y="11171"/>
                    <a:pt x="1535" y="12171"/>
                    <a:pt x="1335" y="13205"/>
                  </a:cubicBezTo>
                  <a:cubicBezTo>
                    <a:pt x="1268" y="13406"/>
                    <a:pt x="1134" y="13606"/>
                    <a:pt x="968" y="13706"/>
                  </a:cubicBezTo>
                  <a:lnTo>
                    <a:pt x="434" y="14006"/>
                  </a:lnTo>
                  <a:cubicBezTo>
                    <a:pt x="167" y="14173"/>
                    <a:pt x="34" y="14440"/>
                    <a:pt x="0" y="14706"/>
                  </a:cubicBezTo>
                  <a:lnTo>
                    <a:pt x="0" y="16875"/>
                  </a:lnTo>
                  <a:cubicBezTo>
                    <a:pt x="0" y="17037"/>
                    <a:pt x="97" y="17135"/>
                    <a:pt x="234" y="17135"/>
                  </a:cubicBezTo>
                  <a:cubicBezTo>
                    <a:pt x="294" y="17135"/>
                    <a:pt x="363" y="17116"/>
                    <a:pt x="434" y="17075"/>
                  </a:cubicBezTo>
                  <a:lnTo>
                    <a:pt x="968" y="16775"/>
                  </a:lnTo>
                  <a:cubicBezTo>
                    <a:pt x="1031" y="16724"/>
                    <a:pt x="1095" y="16702"/>
                    <a:pt x="1151" y="16702"/>
                  </a:cubicBezTo>
                  <a:cubicBezTo>
                    <a:pt x="1242" y="16702"/>
                    <a:pt x="1314" y="16759"/>
                    <a:pt x="1335" y="16841"/>
                  </a:cubicBezTo>
                  <a:cubicBezTo>
                    <a:pt x="1501" y="17542"/>
                    <a:pt x="1835" y="18176"/>
                    <a:pt x="2335" y="18676"/>
                  </a:cubicBezTo>
                  <a:cubicBezTo>
                    <a:pt x="2435" y="18776"/>
                    <a:pt x="2402" y="18976"/>
                    <a:pt x="2269" y="19176"/>
                  </a:cubicBezTo>
                  <a:lnTo>
                    <a:pt x="1902" y="19777"/>
                  </a:lnTo>
                  <a:cubicBezTo>
                    <a:pt x="1735" y="20044"/>
                    <a:pt x="1735" y="20310"/>
                    <a:pt x="1902" y="20377"/>
                  </a:cubicBezTo>
                  <a:lnTo>
                    <a:pt x="4137" y="21678"/>
                  </a:lnTo>
                  <a:lnTo>
                    <a:pt x="4770" y="20377"/>
                  </a:lnTo>
                  <a:cubicBezTo>
                    <a:pt x="4837" y="20177"/>
                    <a:pt x="4870" y="19977"/>
                    <a:pt x="4870" y="19777"/>
                  </a:cubicBezTo>
                  <a:lnTo>
                    <a:pt x="4904" y="19777"/>
                  </a:lnTo>
                  <a:cubicBezTo>
                    <a:pt x="5704" y="19777"/>
                    <a:pt x="6538" y="19643"/>
                    <a:pt x="7306" y="19376"/>
                  </a:cubicBezTo>
                  <a:cubicBezTo>
                    <a:pt x="7347" y="19360"/>
                    <a:pt x="7387" y="19351"/>
                    <a:pt x="7423" y="19351"/>
                  </a:cubicBezTo>
                  <a:cubicBezTo>
                    <a:pt x="7531" y="19351"/>
                    <a:pt x="7606" y="19426"/>
                    <a:pt x="7606" y="19577"/>
                  </a:cubicBezTo>
                  <a:lnTo>
                    <a:pt x="7606" y="20110"/>
                  </a:lnTo>
                  <a:cubicBezTo>
                    <a:pt x="7606" y="20264"/>
                    <a:pt x="7692" y="20360"/>
                    <a:pt x="7818" y="20360"/>
                  </a:cubicBezTo>
                  <a:cubicBezTo>
                    <a:pt x="7884" y="20360"/>
                    <a:pt x="7960" y="20334"/>
                    <a:pt x="8039" y="20277"/>
                  </a:cubicBezTo>
                  <a:lnTo>
                    <a:pt x="10174" y="19043"/>
                  </a:lnTo>
                  <a:cubicBezTo>
                    <a:pt x="10441" y="18876"/>
                    <a:pt x="10608" y="18643"/>
                    <a:pt x="10641" y="18342"/>
                  </a:cubicBezTo>
                  <a:lnTo>
                    <a:pt x="10641" y="17842"/>
                  </a:lnTo>
                  <a:cubicBezTo>
                    <a:pt x="10641" y="17609"/>
                    <a:pt x="10741" y="17408"/>
                    <a:pt x="10941" y="17275"/>
                  </a:cubicBezTo>
                  <a:cubicBezTo>
                    <a:pt x="11809" y="16574"/>
                    <a:pt x="12609" y="15774"/>
                    <a:pt x="13343" y="14907"/>
                  </a:cubicBezTo>
                  <a:cubicBezTo>
                    <a:pt x="13455" y="14739"/>
                    <a:pt x="13614" y="14665"/>
                    <a:pt x="13741" y="14665"/>
                  </a:cubicBezTo>
                  <a:cubicBezTo>
                    <a:pt x="13765" y="14665"/>
                    <a:pt x="13789" y="14668"/>
                    <a:pt x="13810" y="14673"/>
                  </a:cubicBezTo>
                  <a:lnTo>
                    <a:pt x="14177" y="14840"/>
                  </a:lnTo>
                  <a:cubicBezTo>
                    <a:pt x="14202" y="14850"/>
                    <a:pt x="14230" y="14855"/>
                    <a:pt x="14260" y="14855"/>
                  </a:cubicBezTo>
                  <a:cubicBezTo>
                    <a:pt x="14431" y="14855"/>
                    <a:pt x="14669" y="14700"/>
                    <a:pt x="14811" y="14473"/>
                  </a:cubicBezTo>
                  <a:lnTo>
                    <a:pt x="16345" y="12071"/>
                  </a:lnTo>
                  <a:cubicBezTo>
                    <a:pt x="16512" y="11804"/>
                    <a:pt x="16512" y="11504"/>
                    <a:pt x="16345" y="11437"/>
                  </a:cubicBezTo>
                  <a:lnTo>
                    <a:pt x="15945" y="11271"/>
                  </a:lnTo>
                  <a:cubicBezTo>
                    <a:pt x="15845" y="11237"/>
                    <a:pt x="15812" y="11037"/>
                    <a:pt x="15912" y="10837"/>
                  </a:cubicBezTo>
                  <a:cubicBezTo>
                    <a:pt x="16345" y="9870"/>
                    <a:pt x="16679" y="8902"/>
                    <a:pt x="16912" y="7868"/>
                  </a:cubicBezTo>
                  <a:cubicBezTo>
                    <a:pt x="16946" y="7635"/>
                    <a:pt x="17079" y="7468"/>
                    <a:pt x="17279" y="7335"/>
                  </a:cubicBezTo>
                  <a:lnTo>
                    <a:pt x="17813" y="7034"/>
                  </a:lnTo>
                  <a:cubicBezTo>
                    <a:pt x="18047" y="6901"/>
                    <a:pt x="18180" y="6634"/>
                    <a:pt x="18213" y="6334"/>
                  </a:cubicBezTo>
                  <a:lnTo>
                    <a:pt x="18213" y="4199"/>
                  </a:lnTo>
                  <a:cubicBezTo>
                    <a:pt x="18236" y="4021"/>
                    <a:pt x="18154" y="3917"/>
                    <a:pt x="18028" y="3917"/>
                  </a:cubicBezTo>
                  <a:cubicBezTo>
                    <a:pt x="17965" y="3917"/>
                    <a:pt x="17891" y="3943"/>
                    <a:pt x="17813" y="3999"/>
                  </a:cubicBezTo>
                  <a:lnTo>
                    <a:pt x="17279" y="4299"/>
                  </a:lnTo>
                  <a:cubicBezTo>
                    <a:pt x="17204" y="4337"/>
                    <a:pt x="17139" y="4355"/>
                    <a:pt x="17084" y="4355"/>
                  </a:cubicBezTo>
                  <a:cubicBezTo>
                    <a:pt x="16993" y="4355"/>
                    <a:pt x="16933" y="4303"/>
                    <a:pt x="16912" y="4199"/>
                  </a:cubicBezTo>
                  <a:cubicBezTo>
                    <a:pt x="16746" y="3532"/>
                    <a:pt x="16379" y="2898"/>
                    <a:pt x="15912" y="2364"/>
                  </a:cubicBezTo>
                  <a:cubicBezTo>
                    <a:pt x="15812" y="2264"/>
                    <a:pt x="15845" y="2064"/>
                    <a:pt x="15945" y="1864"/>
                  </a:cubicBezTo>
                  <a:lnTo>
                    <a:pt x="16345" y="1297"/>
                  </a:lnTo>
                  <a:cubicBezTo>
                    <a:pt x="16512" y="1030"/>
                    <a:pt x="16512" y="730"/>
                    <a:pt x="16345" y="663"/>
                  </a:cubicBezTo>
                  <a:lnTo>
                    <a:pt x="14811" y="29"/>
                  </a:lnTo>
                  <a:cubicBezTo>
                    <a:pt x="14778" y="10"/>
                    <a:pt x="14740" y="0"/>
                    <a:pt x="1469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97;p75">
              <a:extLst>
                <a:ext uri="{FF2B5EF4-FFF2-40B4-BE49-F238E27FC236}">
                  <a16:creationId xmlns:a16="http://schemas.microsoft.com/office/drawing/2014/main" id="{8819DFEE-157D-D842-7F15-18BAB61C21DB}"/>
                </a:ext>
              </a:extLst>
            </p:cNvPr>
            <p:cNvSpPr/>
            <p:nvPr/>
          </p:nvSpPr>
          <p:spPr>
            <a:xfrm>
              <a:off x="3172425" y="1783850"/>
              <a:ext cx="456750" cy="541625"/>
            </a:xfrm>
            <a:custGeom>
              <a:avLst/>
              <a:gdLst/>
              <a:ahLst/>
              <a:cxnLst/>
              <a:rect l="l" t="t" r="r" b="b"/>
              <a:pathLst>
                <a:path w="18270" h="21665" extrusionOk="0">
                  <a:moveTo>
                    <a:pt x="11469" y="5141"/>
                  </a:moveTo>
                  <a:cubicBezTo>
                    <a:pt x="13009" y="5141"/>
                    <a:pt x="13985" y="6308"/>
                    <a:pt x="13777" y="8388"/>
                  </a:cubicBezTo>
                  <a:cubicBezTo>
                    <a:pt x="13511" y="10690"/>
                    <a:pt x="11776" y="13392"/>
                    <a:pt x="9641" y="14859"/>
                  </a:cubicBezTo>
                  <a:cubicBezTo>
                    <a:pt x="8603" y="15564"/>
                    <a:pt x="7624" y="15897"/>
                    <a:pt x="6804" y="15897"/>
                  </a:cubicBezTo>
                  <a:cubicBezTo>
                    <a:pt x="5409" y="15897"/>
                    <a:pt x="4471" y="14934"/>
                    <a:pt x="4471" y="13191"/>
                  </a:cubicBezTo>
                  <a:cubicBezTo>
                    <a:pt x="4471" y="10623"/>
                    <a:pt x="6572" y="7354"/>
                    <a:pt x="9141" y="5853"/>
                  </a:cubicBezTo>
                  <a:cubicBezTo>
                    <a:pt x="9992" y="5371"/>
                    <a:pt x="10786" y="5141"/>
                    <a:pt x="11469" y="5141"/>
                  </a:cubicBezTo>
                  <a:close/>
                  <a:moveTo>
                    <a:pt x="14762" y="1"/>
                  </a:moveTo>
                  <a:cubicBezTo>
                    <a:pt x="14591" y="1"/>
                    <a:pt x="14353" y="155"/>
                    <a:pt x="14211" y="382"/>
                  </a:cubicBezTo>
                  <a:lnTo>
                    <a:pt x="13844" y="983"/>
                  </a:lnTo>
                  <a:cubicBezTo>
                    <a:pt x="13744" y="1149"/>
                    <a:pt x="13577" y="1283"/>
                    <a:pt x="13377" y="1283"/>
                  </a:cubicBezTo>
                  <a:cubicBezTo>
                    <a:pt x="12843" y="1283"/>
                    <a:pt x="12310" y="1316"/>
                    <a:pt x="11776" y="1450"/>
                  </a:cubicBezTo>
                  <a:cubicBezTo>
                    <a:pt x="11509" y="1516"/>
                    <a:pt x="11242" y="1583"/>
                    <a:pt x="10942" y="1683"/>
                  </a:cubicBezTo>
                  <a:cubicBezTo>
                    <a:pt x="10900" y="1700"/>
                    <a:pt x="10861" y="1708"/>
                    <a:pt x="10825" y="1708"/>
                  </a:cubicBezTo>
                  <a:cubicBezTo>
                    <a:pt x="10717" y="1708"/>
                    <a:pt x="10642" y="1633"/>
                    <a:pt x="10642" y="1483"/>
                  </a:cubicBezTo>
                  <a:lnTo>
                    <a:pt x="10642" y="949"/>
                  </a:lnTo>
                  <a:cubicBezTo>
                    <a:pt x="10675" y="849"/>
                    <a:pt x="10609" y="782"/>
                    <a:pt x="10542" y="716"/>
                  </a:cubicBezTo>
                  <a:cubicBezTo>
                    <a:pt x="10408" y="716"/>
                    <a:pt x="10308" y="716"/>
                    <a:pt x="10208" y="782"/>
                  </a:cubicBezTo>
                  <a:lnTo>
                    <a:pt x="8040" y="2017"/>
                  </a:lnTo>
                  <a:cubicBezTo>
                    <a:pt x="7807" y="2183"/>
                    <a:pt x="7640" y="2450"/>
                    <a:pt x="7606" y="2717"/>
                  </a:cubicBezTo>
                  <a:lnTo>
                    <a:pt x="7606" y="3218"/>
                  </a:lnTo>
                  <a:cubicBezTo>
                    <a:pt x="7573" y="3418"/>
                    <a:pt x="7473" y="3618"/>
                    <a:pt x="7306" y="3751"/>
                  </a:cubicBezTo>
                  <a:cubicBezTo>
                    <a:pt x="6439" y="4485"/>
                    <a:pt x="5638" y="5252"/>
                    <a:pt x="4904" y="6153"/>
                  </a:cubicBezTo>
                  <a:cubicBezTo>
                    <a:pt x="4800" y="6284"/>
                    <a:pt x="4653" y="6374"/>
                    <a:pt x="4531" y="6374"/>
                  </a:cubicBezTo>
                  <a:cubicBezTo>
                    <a:pt x="4498" y="6374"/>
                    <a:pt x="4466" y="6367"/>
                    <a:pt x="4437" y="6353"/>
                  </a:cubicBezTo>
                  <a:lnTo>
                    <a:pt x="4071" y="6220"/>
                  </a:lnTo>
                  <a:cubicBezTo>
                    <a:pt x="4037" y="6200"/>
                    <a:pt x="3998" y="6190"/>
                    <a:pt x="3957" y="6190"/>
                  </a:cubicBezTo>
                  <a:cubicBezTo>
                    <a:pt x="3789" y="6190"/>
                    <a:pt x="3570" y="6340"/>
                    <a:pt x="3437" y="6553"/>
                  </a:cubicBezTo>
                  <a:lnTo>
                    <a:pt x="1902" y="8988"/>
                  </a:lnTo>
                  <a:cubicBezTo>
                    <a:pt x="1736" y="9255"/>
                    <a:pt x="1736" y="9522"/>
                    <a:pt x="1902" y="9589"/>
                  </a:cubicBezTo>
                  <a:lnTo>
                    <a:pt x="2369" y="9856"/>
                  </a:lnTo>
                  <a:cubicBezTo>
                    <a:pt x="2403" y="9989"/>
                    <a:pt x="2369" y="10123"/>
                    <a:pt x="2336" y="10223"/>
                  </a:cubicBezTo>
                  <a:cubicBezTo>
                    <a:pt x="1869" y="11157"/>
                    <a:pt x="1569" y="12157"/>
                    <a:pt x="1335" y="13191"/>
                  </a:cubicBezTo>
                  <a:cubicBezTo>
                    <a:pt x="1269" y="13392"/>
                    <a:pt x="1135" y="13592"/>
                    <a:pt x="968" y="13692"/>
                  </a:cubicBezTo>
                  <a:lnTo>
                    <a:pt x="435" y="13992"/>
                  </a:lnTo>
                  <a:cubicBezTo>
                    <a:pt x="201" y="14159"/>
                    <a:pt x="34" y="14426"/>
                    <a:pt x="1" y="14692"/>
                  </a:cubicBezTo>
                  <a:lnTo>
                    <a:pt x="1" y="16861"/>
                  </a:lnTo>
                  <a:cubicBezTo>
                    <a:pt x="1" y="17023"/>
                    <a:pt x="97" y="17121"/>
                    <a:pt x="235" y="17121"/>
                  </a:cubicBezTo>
                  <a:cubicBezTo>
                    <a:pt x="295" y="17121"/>
                    <a:pt x="363" y="17102"/>
                    <a:pt x="435" y="17061"/>
                  </a:cubicBezTo>
                  <a:lnTo>
                    <a:pt x="968" y="16727"/>
                  </a:lnTo>
                  <a:cubicBezTo>
                    <a:pt x="1024" y="16694"/>
                    <a:pt x="1080" y="16679"/>
                    <a:pt x="1130" y="16679"/>
                  </a:cubicBezTo>
                  <a:cubicBezTo>
                    <a:pt x="1231" y="16679"/>
                    <a:pt x="1313" y="16738"/>
                    <a:pt x="1335" y="16827"/>
                  </a:cubicBezTo>
                  <a:cubicBezTo>
                    <a:pt x="1502" y="17528"/>
                    <a:pt x="1836" y="18128"/>
                    <a:pt x="2336" y="18662"/>
                  </a:cubicBezTo>
                  <a:cubicBezTo>
                    <a:pt x="2436" y="18762"/>
                    <a:pt x="2403" y="18962"/>
                    <a:pt x="2269" y="19162"/>
                  </a:cubicBezTo>
                  <a:lnTo>
                    <a:pt x="1902" y="19763"/>
                  </a:lnTo>
                  <a:cubicBezTo>
                    <a:pt x="1736" y="20030"/>
                    <a:pt x="1736" y="20296"/>
                    <a:pt x="1902" y="20363"/>
                  </a:cubicBezTo>
                  <a:lnTo>
                    <a:pt x="4137" y="21664"/>
                  </a:lnTo>
                  <a:lnTo>
                    <a:pt x="4804" y="20363"/>
                  </a:lnTo>
                  <a:cubicBezTo>
                    <a:pt x="4838" y="20163"/>
                    <a:pt x="4871" y="19963"/>
                    <a:pt x="4871" y="19763"/>
                  </a:cubicBezTo>
                  <a:lnTo>
                    <a:pt x="4938" y="19763"/>
                  </a:lnTo>
                  <a:cubicBezTo>
                    <a:pt x="5738" y="19763"/>
                    <a:pt x="6572" y="19629"/>
                    <a:pt x="7340" y="19362"/>
                  </a:cubicBezTo>
                  <a:cubicBezTo>
                    <a:pt x="7381" y="19346"/>
                    <a:pt x="7421" y="19337"/>
                    <a:pt x="7457" y="19337"/>
                  </a:cubicBezTo>
                  <a:cubicBezTo>
                    <a:pt x="7565" y="19337"/>
                    <a:pt x="7640" y="19412"/>
                    <a:pt x="7640" y="19563"/>
                  </a:cubicBezTo>
                  <a:lnTo>
                    <a:pt x="7640" y="20096"/>
                  </a:lnTo>
                  <a:cubicBezTo>
                    <a:pt x="7640" y="20250"/>
                    <a:pt x="7726" y="20331"/>
                    <a:pt x="7852" y="20331"/>
                  </a:cubicBezTo>
                  <a:cubicBezTo>
                    <a:pt x="7917" y="20331"/>
                    <a:pt x="7993" y="20309"/>
                    <a:pt x="8073" y="20263"/>
                  </a:cubicBezTo>
                  <a:lnTo>
                    <a:pt x="10242" y="19029"/>
                  </a:lnTo>
                  <a:cubicBezTo>
                    <a:pt x="10475" y="18862"/>
                    <a:pt x="10642" y="18629"/>
                    <a:pt x="10675" y="18328"/>
                  </a:cubicBezTo>
                  <a:lnTo>
                    <a:pt x="10675" y="17828"/>
                  </a:lnTo>
                  <a:cubicBezTo>
                    <a:pt x="10709" y="17595"/>
                    <a:pt x="10809" y="17394"/>
                    <a:pt x="10975" y="17261"/>
                  </a:cubicBezTo>
                  <a:cubicBezTo>
                    <a:pt x="11843" y="16560"/>
                    <a:pt x="12643" y="15760"/>
                    <a:pt x="13377" y="14893"/>
                  </a:cubicBezTo>
                  <a:cubicBezTo>
                    <a:pt x="13493" y="14747"/>
                    <a:pt x="13660" y="14653"/>
                    <a:pt x="13789" y="14653"/>
                  </a:cubicBezTo>
                  <a:cubicBezTo>
                    <a:pt x="13809" y="14653"/>
                    <a:pt x="13827" y="14655"/>
                    <a:pt x="13844" y="14659"/>
                  </a:cubicBezTo>
                  <a:lnTo>
                    <a:pt x="14211" y="14826"/>
                  </a:lnTo>
                  <a:cubicBezTo>
                    <a:pt x="14236" y="14836"/>
                    <a:pt x="14264" y="14841"/>
                    <a:pt x="14294" y="14841"/>
                  </a:cubicBezTo>
                  <a:cubicBezTo>
                    <a:pt x="14465" y="14841"/>
                    <a:pt x="14703" y="14686"/>
                    <a:pt x="14845" y="14459"/>
                  </a:cubicBezTo>
                  <a:lnTo>
                    <a:pt x="16346" y="12057"/>
                  </a:lnTo>
                  <a:cubicBezTo>
                    <a:pt x="16546" y="11790"/>
                    <a:pt x="16546" y="11490"/>
                    <a:pt x="16346" y="11423"/>
                  </a:cubicBezTo>
                  <a:lnTo>
                    <a:pt x="16012" y="11290"/>
                  </a:lnTo>
                  <a:cubicBezTo>
                    <a:pt x="15879" y="11223"/>
                    <a:pt x="15846" y="11023"/>
                    <a:pt x="15946" y="10823"/>
                  </a:cubicBezTo>
                  <a:cubicBezTo>
                    <a:pt x="16379" y="9889"/>
                    <a:pt x="16713" y="8888"/>
                    <a:pt x="16946" y="7854"/>
                  </a:cubicBezTo>
                  <a:cubicBezTo>
                    <a:pt x="16980" y="7654"/>
                    <a:pt x="17113" y="7454"/>
                    <a:pt x="17313" y="7354"/>
                  </a:cubicBezTo>
                  <a:lnTo>
                    <a:pt x="17847" y="7020"/>
                  </a:lnTo>
                  <a:cubicBezTo>
                    <a:pt x="18081" y="6887"/>
                    <a:pt x="18214" y="6620"/>
                    <a:pt x="18247" y="6353"/>
                  </a:cubicBezTo>
                  <a:lnTo>
                    <a:pt x="18247" y="4185"/>
                  </a:lnTo>
                  <a:cubicBezTo>
                    <a:pt x="18270" y="4007"/>
                    <a:pt x="18188" y="3903"/>
                    <a:pt x="18062" y="3903"/>
                  </a:cubicBezTo>
                  <a:cubicBezTo>
                    <a:pt x="17999" y="3903"/>
                    <a:pt x="17925" y="3929"/>
                    <a:pt x="17847" y="3985"/>
                  </a:cubicBezTo>
                  <a:lnTo>
                    <a:pt x="17313" y="4285"/>
                  </a:lnTo>
                  <a:cubicBezTo>
                    <a:pt x="17238" y="4323"/>
                    <a:pt x="17173" y="4341"/>
                    <a:pt x="17118" y="4341"/>
                  </a:cubicBezTo>
                  <a:cubicBezTo>
                    <a:pt x="17027" y="4341"/>
                    <a:pt x="16967" y="4289"/>
                    <a:pt x="16946" y="4185"/>
                  </a:cubicBezTo>
                  <a:cubicBezTo>
                    <a:pt x="16746" y="3518"/>
                    <a:pt x="16413" y="2884"/>
                    <a:pt x="15946" y="2384"/>
                  </a:cubicBezTo>
                  <a:cubicBezTo>
                    <a:pt x="15846" y="2284"/>
                    <a:pt x="15879" y="2083"/>
                    <a:pt x="16012" y="1883"/>
                  </a:cubicBezTo>
                  <a:lnTo>
                    <a:pt x="16379" y="1283"/>
                  </a:lnTo>
                  <a:cubicBezTo>
                    <a:pt x="16546" y="1016"/>
                    <a:pt x="16546" y="749"/>
                    <a:pt x="16379" y="682"/>
                  </a:cubicBezTo>
                  <a:lnTo>
                    <a:pt x="14845" y="15"/>
                  </a:lnTo>
                  <a:cubicBezTo>
                    <a:pt x="14820" y="5"/>
                    <a:pt x="14792" y="1"/>
                    <a:pt x="147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98;p75">
              <a:extLst>
                <a:ext uri="{FF2B5EF4-FFF2-40B4-BE49-F238E27FC236}">
                  <a16:creationId xmlns:a16="http://schemas.microsoft.com/office/drawing/2014/main" id="{D6FADCFE-03D9-3B34-76E1-2E7ADBAE473B}"/>
                </a:ext>
              </a:extLst>
            </p:cNvPr>
            <p:cNvSpPr/>
            <p:nvPr/>
          </p:nvSpPr>
          <p:spPr>
            <a:xfrm>
              <a:off x="3624425" y="1881800"/>
              <a:ext cx="56725" cy="56525"/>
            </a:xfrm>
            <a:custGeom>
              <a:avLst/>
              <a:gdLst/>
              <a:ahLst/>
              <a:cxnLst/>
              <a:rect l="l" t="t" r="r" b="b"/>
              <a:pathLst>
                <a:path w="2269" h="2261" extrusionOk="0">
                  <a:moveTo>
                    <a:pt x="67" y="0"/>
                  </a:moveTo>
                  <a:lnTo>
                    <a:pt x="1" y="1301"/>
                  </a:lnTo>
                  <a:cubicBezTo>
                    <a:pt x="367" y="1635"/>
                    <a:pt x="768" y="1935"/>
                    <a:pt x="1168" y="2235"/>
                  </a:cubicBezTo>
                  <a:cubicBezTo>
                    <a:pt x="1251" y="2252"/>
                    <a:pt x="1343" y="2260"/>
                    <a:pt x="1439" y="2260"/>
                  </a:cubicBezTo>
                  <a:cubicBezTo>
                    <a:pt x="1535" y="2260"/>
                    <a:pt x="1635" y="2252"/>
                    <a:pt x="1735" y="2235"/>
                  </a:cubicBezTo>
                  <a:lnTo>
                    <a:pt x="2269" y="1301"/>
                  </a:lnTo>
                  <a:lnTo>
                    <a:pt x="6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899;p75">
              <a:extLst>
                <a:ext uri="{FF2B5EF4-FFF2-40B4-BE49-F238E27FC236}">
                  <a16:creationId xmlns:a16="http://schemas.microsoft.com/office/drawing/2014/main" id="{70950EB6-96DA-A785-B487-4CF262B50013}"/>
                </a:ext>
              </a:extLst>
            </p:cNvPr>
            <p:cNvSpPr/>
            <p:nvPr/>
          </p:nvSpPr>
          <p:spPr>
            <a:xfrm>
              <a:off x="3365075" y="2289575"/>
              <a:ext cx="58400" cy="34225"/>
            </a:xfrm>
            <a:custGeom>
              <a:avLst/>
              <a:gdLst/>
              <a:ahLst/>
              <a:cxnLst/>
              <a:rect l="l" t="t" r="r" b="b"/>
              <a:pathLst>
                <a:path w="2336" h="1369" extrusionOk="0">
                  <a:moveTo>
                    <a:pt x="1168" y="1"/>
                  </a:moveTo>
                  <a:lnTo>
                    <a:pt x="0" y="67"/>
                  </a:lnTo>
                  <a:lnTo>
                    <a:pt x="2269" y="1368"/>
                  </a:lnTo>
                  <a:lnTo>
                    <a:pt x="2335" y="168"/>
                  </a:lnTo>
                  <a:lnTo>
                    <a:pt x="11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900;p75">
              <a:extLst>
                <a:ext uri="{FF2B5EF4-FFF2-40B4-BE49-F238E27FC236}">
                  <a16:creationId xmlns:a16="http://schemas.microsoft.com/office/drawing/2014/main" id="{A68CFE59-ED74-AF9C-5BEF-B6BECDF41879}"/>
                </a:ext>
              </a:extLst>
            </p:cNvPr>
            <p:cNvSpPr/>
            <p:nvPr/>
          </p:nvSpPr>
          <p:spPr>
            <a:xfrm>
              <a:off x="3173275" y="1783500"/>
              <a:ext cx="455900" cy="541975"/>
            </a:xfrm>
            <a:custGeom>
              <a:avLst/>
              <a:gdLst/>
              <a:ahLst/>
              <a:cxnLst/>
              <a:rect l="l" t="t" r="r" b="b"/>
              <a:pathLst>
                <a:path w="18236" h="21679" extrusionOk="0">
                  <a:moveTo>
                    <a:pt x="11435" y="5155"/>
                  </a:moveTo>
                  <a:cubicBezTo>
                    <a:pt x="12975" y="5155"/>
                    <a:pt x="13951" y="6322"/>
                    <a:pt x="13743" y="8402"/>
                  </a:cubicBezTo>
                  <a:cubicBezTo>
                    <a:pt x="13477" y="10704"/>
                    <a:pt x="11742" y="13406"/>
                    <a:pt x="9607" y="14873"/>
                  </a:cubicBezTo>
                  <a:cubicBezTo>
                    <a:pt x="8569" y="15578"/>
                    <a:pt x="7595" y="15911"/>
                    <a:pt x="6780" y="15911"/>
                  </a:cubicBezTo>
                  <a:cubicBezTo>
                    <a:pt x="5395" y="15911"/>
                    <a:pt x="4470" y="14948"/>
                    <a:pt x="4470" y="13205"/>
                  </a:cubicBezTo>
                  <a:cubicBezTo>
                    <a:pt x="4470" y="10637"/>
                    <a:pt x="6538" y="7368"/>
                    <a:pt x="9107" y="5867"/>
                  </a:cubicBezTo>
                  <a:cubicBezTo>
                    <a:pt x="9958" y="5385"/>
                    <a:pt x="10752" y="5155"/>
                    <a:pt x="11435" y="5155"/>
                  </a:cubicBezTo>
                  <a:close/>
                  <a:moveTo>
                    <a:pt x="14699" y="0"/>
                  </a:moveTo>
                  <a:cubicBezTo>
                    <a:pt x="14531" y="0"/>
                    <a:pt x="14311" y="155"/>
                    <a:pt x="14177" y="396"/>
                  </a:cubicBezTo>
                  <a:lnTo>
                    <a:pt x="13810" y="963"/>
                  </a:lnTo>
                  <a:cubicBezTo>
                    <a:pt x="13710" y="1130"/>
                    <a:pt x="13543" y="1263"/>
                    <a:pt x="13343" y="1297"/>
                  </a:cubicBezTo>
                  <a:cubicBezTo>
                    <a:pt x="13260" y="1294"/>
                    <a:pt x="13177" y="1292"/>
                    <a:pt x="13094" y="1292"/>
                  </a:cubicBezTo>
                  <a:cubicBezTo>
                    <a:pt x="12349" y="1292"/>
                    <a:pt x="11632" y="1427"/>
                    <a:pt x="10941" y="1697"/>
                  </a:cubicBezTo>
                  <a:cubicBezTo>
                    <a:pt x="10898" y="1704"/>
                    <a:pt x="10860" y="1708"/>
                    <a:pt x="10826" y="1708"/>
                  </a:cubicBezTo>
                  <a:cubicBezTo>
                    <a:pt x="10703" y="1708"/>
                    <a:pt x="10641" y="1654"/>
                    <a:pt x="10641" y="1497"/>
                  </a:cubicBezTo>
                  <a:lnTo>
                    <a:pt x="10641" y="963"/>
                  </a:lnTo>
                  <a:cubicBezTo>
                    <a:pt x="10641" y="785"/>
                    <a:pt x="10552" y="696"/>
                    <a:pt x="10414" y="696"/>
                  </a:cubicBezTo>
                  <a:cubicBezTo>
                    <a:pt x="10345" y="696"/>
                    <a:pt x="10263" y="719"/>
                    <a:pt x="10174" y="763"/>
                  </a:cubicBezTo>
                  <a:lnTo>
                    <a:pt x="8039" y="2031"/>
                  </a:lnTo>
                  <a:cubicBezTo>
                    <a:pt x="7773" y="2164"/>
                    <a:pt x="7639" y="2431"/>
                    <a:pt x="7606" y="2731"/>
                  </a:cubicBezTo>
                  <a:lnTo>
                    <a:pt x="7606" y="3232"/>
                  </a:lnTo>
                  <a:cubicBezTo>
                    <a:pt x="7572" y="3432"/>
                    <a:pt x="7472" y="3632"/>
                    <a:pt x="7306" y="3765"/>
                  </a:cubicBezTo>
                  <a:cubicBezTo>
                    <a:pt x="6438" y="4499"/>
                    <a:pt x="5638" y="5300"/>
                    <a:pt x="4904" y="6167"/>
                  </a:cubicBezTo>
                  <a:cubicBezTo>
                    <a:pt x="4759" y="6312"/>
                    <a:pt x="4613" y="6407"/>
                    <a:pt x="4490" y="6407"/>
                  </a:cubicBezTo>
                  <a:cubicBezTo>
                    <a:pt x="4472" y="6407"/>
                    <a:pt x="4454" y="6405"/>
                    <a:pt x="4437" y="6401"/>
                  </a:cubicBezTo>
                  <a:lnTo>
                    <a:pt x="4070" y="6234"/>
                  </a:lnTo>
                  <a:cubicBezTo>
                    <a:pt x="4036" y="6222"/>
                    <a:pt x="4000" y="6217"/>
                    <a:pt x="3963" y="6217"/>
                  </a:cubicBezTo>
                  <a:cubicBezTo>
                    <a:pt x="3782" y="6217"/>
                    <a:pt x="3575" y="6351"/>
                    <a:pt x="3436" y="6601"/>
                  </a:cubicBezTo>
                  <a:lnTo>
                    <a:pt x="1902" y="9002"/>
                  </a:lnTo>
                  <a:cubicBezTo>
                    <a:pt x="1735" y="9269"/>
                    <a:pt x="1735" y="9536"/>
                    <a:pt x="1902" y="9636"/>
                  </a:cubicBezTo>
                  <a:lnTo>
                    <a:pt x="2369" y="9903"/>
                  </a:lnTo>
                  <a:cubicBezTo>
                    <a:pt x="2402" y="10003"/>
                    <a:pt x="2369" y="10137"/>
                    <a:pt x="2335" y="10237"/>
                  </a:cubicBezTo>
                  <a:cubicBezTo>
                    <a:pt x="1868" y="11171"/>
                    <a:pt x="1535" y="12171"/>
                    <a:pt x="1335" y="13205"/>
                  </a:cubicBezTo>
                  <a:cubicBezTo>
                    <a:pt x="1268" y="13406"/>
                    <a:pt x="1134" y="13606"/>
                    <a:pt x="968" y="13706"/>
                  </a:cubicBezTo>
                  <a:lnTo>
                    <a:pt x="434" y="14006"/>
                  </a:lnTo>
                  <a:cubicBezTo>
                    <a:pt x="167" y="14173"/>
                    <a:pt x="34" y="14440"/>
                    <a:pt x="0" y="14706"/>
                  </a:cubicBezTo>
                  <a:lnTo>
                    <a:pt x="0" y="16875"/>
                  </a:lnTo>
                  <a:cubicBezTo>
                    <a:pt x="0" y="17037"/>
                    <a:pt x="97" y="17135"/>
                    <a:pt x="234" y="17135"/>
                  </a:cubicBezTo>
                  <a:cubicBezTo>
                    <a:pt x="294" y="17135"/>
                    <a:pt x="363" y="17116"/>
                    <a:pt x="434" y="17075"/>
                  </a:cubicBezTo>
                  <a:lnTo>
                    <a:pt x="968" y="16775"/>
                  </a:lnTo>
                  <a:cubicBezTo>
                    <a:pt x="1031" y="16724"/>
                    <a:pt x="1095" y="16702"/>
                    <a:pt x="1151" y="16702"/>
                  </a:cubicBezTo>
                  <a:cubicBezTo>
                    <a:pt x="1242" y="16702"/>
                    <a:pt x="1314" y="16759"/>
                    <a:pt x="1335" y="16841"/>
                  </a:cubicBezTo>
                  <a:cubicBezTo>
                    <a:pt x="1501" y="17542"/>
                    <a:pt x="1835" y="18176"/>
                    <a:pt x="2335" y="18676"/>
                  </a:cubicBezTo>
                  <a:cubicBezTo>
                    <a:pt x="2435" y="18776"/>
                    <a:pt x="2402" y="18976"/>
                    <a:pt x="2269" y="19176"/>
                  </a:cubicBezTo>
                  <a:lnTo>
                    <a:pt x="1902" y="19777"/>
                  </a:lnTo>
                  <a:cubicBezTo>
                    <a:pt x="1735" y="20044"/>
                    <a:pt x="1735" y="20310"/>
                    <a:pt x="1902" y="20377"/>
                  </a:cubicBezTo>
                  <a:lnTo>
                    <a:pt x="4137" y="21678"/>
                  </a:lnTo>
                  <a:lnTo>
                    <a:pt x="4770" y="20377"/>
                  </a:lnTo>
                  <a:cubicBezTo>
                    <a:pt x="4837" y="20177"/>
                    <a:pt x="4870" y="19977"/>
                    <a:pt x="4870" y="19777"/>
                  </a:cubicBezTo>
                  <a:lnTo>
                    <a:pt x="4904" y="19777"/>
                  </a:lnTo>
                  <a:cubicBezTo>
                    <a:pt x="5704" y="19777"/>
                    <a:pt x="6538" y="19643"/>
                    <a:pt x="7306" y="19376"/>
                  </a:cubicBezTo>
                  <a:cubicBezTo>
                    <a:pt x="7347" y="19360"/>
                    <a:pt x="7387" y="19351"/>
                    <a:pt x="7423" y="19351"/>
                  </a:cubicBezTo>
                  <a:cubicBezTo>
                    <a:pt x="7531" y="19351"/>
                    <a:pt x="7606" y="19426"/>
                    <a:pt x="7606" y="19577"/>
                  </a:cubicBezTo>
                  <a:lnTo>
                    <a:pt x="7606" y="20110"/>
                  </a:lnTo>
                  <a:cubicBezTo>
                    <a:pt x="7606" y="20264"/>
                    <a:pt x="7692" y="20360"/>
                    <a:pt x="7818" y="20360"/>
                  </a:cubicBezTo>
                  <a:cubicBezTo>
                    <a:pt x="7884" y="20360"/>
                    <a:pt x="7960" y="20334"/>
                    <a:pt x="8039" y="20277"/>
                  </a:cubicBezTo>
                  <a:lnTo>
                    <a:pt x="10174" y="19043"/>
                  </a:lnTo>
                  <a:cubicBezTo>
                    <a:pt x="10441" y="18876"/>
                    <a:pt x="10608" y="18643"/>
                    <a:pt x="10641" y="18342"/>
                  </a:cubicBezTo>
                  <a:lnTo>
                    <a:pt x="10641" y="17842"/>
                  </a:lnTo>
                  <a:cubicBezTo>
                    <a:pt x="10641" y="17609"/>
                    <a:pt x="10741" y="17408"/>
                    <a:pt x="10941" y="17275"/>
                  </a:cubicBezTo>
                  <a:cubicBezTo>
                    <a:pt x="11809" y="16574"/>
                    <a:pt x="12609" y="15774"/>
                    <a:pt x="13343" y="14907"/>
                  </a:cubicBezTo>
                  <a:cubicBezTo>
                    <a:pt x="13455" y="14739"/>
                    <a:pt x="13614" y="14665"/>
                    <a:pt x="13741" y="14665"/>
                  </a:cubicBezTo>
                  <a:cubicBezTo>
                    <a:pt x="13765" y="14665"/>
                    <a:pt x="13789" y="14668"/>
                    <a:pt x="13810" y="14673"/>
                  </a:cubicBezTo>
                  <a:lnTo>
                    <a:pt x="14177" y="14840"/>
                  </a:lnTo>
                  <a:cubicBezTo>
                    <a:pt x="14202" y="14850"/>
                    <a:pt x="14230" y="14855"/>
                    <a:pt x="14260" y="14855"/>
                  </a:cubicBezTo>
                  <a:cubicBezTo>
                    <a:pt x="14431" y="14855"/>
                    <a:pt x="14669" y="14700"/>
                    <a:pt x="14811" y="14473"/>
                  </a:cubicBezTo>
                  <a:lnTo>
                    <a:pt x="16345" y="12071"/>
                  </a:lnTo>
                  <a:cubicBezTo>
                    <a:pt x="16512" y="11804"/>
                    <a:pt x="16512" y="11504"/>
                    <a:pt x="16345" y="11437"/>
                  </a:cubicBezTo>
                  <a:lnTo>
                    <a:pt x="15945" y="11271"/>
                  </a:lnTo>
                  <a:cubicBezTo>
                    <a:pt x="15845" y="11237"/>
                    <a:pt x="15812" y="11037"/>
                    <a:pt x="15912" y="10837"/>
                  </a:cubicBezTo>
                  <a:cubicBezTo>
                    <a:pt x="16345" y="9870"/>
                    <a:pt x="16679" y="8902"/>
                    <a:pt x="16912" y="7868"/>
                  </a:cubicBezTo>
                  <a:cubicBezTo>
                    <a:pt x="16946" y="7635"/>
                    <a:pt x="17079" y="7468"/>
                    <a:pt x="17279" y="7335"/>
                  </a:cubicBezTo>
                  <a:lnTo>
                    <a:pt x="17813" y="7034"/>
                  </a:lnTo>
                  <a:cubicBezTo>
                    <a:pt x="18047" y="6901"/>
                    <a:pt x="18180" y="6634"/>
                    <a:pt x="18213" y="6334"/>
                  </a:cubicBezTo>
                  <a:lnTo>
                    <a:pt x="18213" y="4199"/>
                  </a:lnTo>
                  <a:cubicBezTo>
                    <a:pt x="18236" y="4021"/>
                    <a:pt x="18154" y="3917"/>
                    <a:pt x="18028" y="3917"/>
                  </a:cubicBezTo>
                  <a:cubicBezTo>
                    <a:pt x="17965" y="3917"/>
                    <a:pt x="17891" y="3943"/>
                    <a:pt x="17813" y="3999"/>
                  </a:cubicBezTo>
                  <a:lnTo>
                    <a:pt x="17279" y="4299"/>
                  </a:lnTo>
                  <a:cubicBezTo>
                    <a:pt x="17204" y="4337"/>
                    <a:pt x="17139" y="4355"/>
                    <a:pt x="17084" y="4355"/>
                  </a:cubicBezTo>
                  <a:cubicBezTo>
                    <a:pt x="16993" y="4355"/>
                    <a:pt x="16933" y="4303"/>
                    <a:pt x="16912" y="4199"/>
                  </a:cubicBezTo>
                  <a:cubicBezTo>
                    <a:pt x="16746" y="3532"/>
                    <a:pt x="16379" y="2898"/>
                    <a:pt x="15912" y="2364"/>
                  </a:cubicBezTo>
                  <a:cubicBezTo>
                    <a:pt x="15812" y="2264"/>
                    <a:pt x="15845" y="2064"/>
                    <a:pt x="15945" y="1864"/>
                  </a:cubicBezTo>
                  <a:lnTo>
                    <a:pt x="16345" y="1297"/>
                  </a:lnTo>
                  <a:cubicBezTo>
                    <a:pt x="16512" y="1030"/>
                    <a:pt x="16512" y="730"/>
                    <a:pt x="16345" y="663"/>
                  </a:cubicBezTo>
                  <a:lnTo>
                    <a:pt x="14811" y="29"/>
                  </a:lnTo>
                  <a:cubicBezTo>
                    <a:pt x="14778" y="10"/>
                    <a:pt x="14740" y="0"/>
                    <a:pt x="146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901;p75">
              <a:extLst>
                <a:ext uri="{FF2B5EF4-FFF2-40B4-BE49-F238E27FC236}">
                  <a16:creationId xmlns:a16="http://schemas.microsoft.com/office/drawing/2014/main" id="{B9B3F7F1-5B42-5620-E109-583DF8D89237}"/>
                </a:ext>
              </a:extLst>
            </p:cNvPr>
            <p:cNvSpPr/>
            <p:nvPr/>
          </p:nvSpPr>
          <p:spPr>
            <a:xfrm>
              <a:off x="3172425" y="1783850"/>
              <a:ext cx="456750" cy="541625"/>
            </a:xfrm>
            <a:custGeom>
              <a:avLst/>
              <a:gdLst/>
              <a:ahLst/>
              <a:cxnLst/>
              <a:rect l="l" t="t" r="r" b="b"/>
              <a:pathLst>
                <a:path w="18270" h="21665" extrusionOk="0">
                  <a:moveTo>
                    <a:pt x="11469" y="5141"/>
                  </a:moveTo>
                  <a:cubicBezTo>
                    <a:pt x="13009" y="5141"/>
                    <a:pt x="13985" y="6308"/>
                    <a:pt x="13777" y="8388"/>
                  </a:cubicBezTo>
                  <a:cubicBezTo>
                    <a:pt x="13511" y="10690"/>
                    <a:pt x="11776" y="13392"/>
                    <a:pt x="9641" y="14859"/>
                  </a:cubicBezTo>
                  <a:cubicBezTo>
                    <a:pt x="8603" y="15564"/>
                    <a:pt x="7624" y="15897"/>
                    <a:pt x="6804" y="15897"/>
                  </a:cubicBezTo>
                  <a:cubicBezTo>
                    <a:pt x="5409" y="15897"/>
                    <a:pt x="4471" y="14934"/>
                    <a:pt x="4471" y="13191"/>
                  </a:cubicBezTo>
                  <a:cubicBezTo>
                    <a:pt x="4471" y="10623"/>
                    <a:pt x="6572" y="7354"/>
                    <a:pt x="9141" y="5853"/>
                  </a:cubicBezTo>
                  <a:cubicBezTo>
                    <a:pt x="9992" y="5371"/>
                    <a:pt x="10786" y="5141"/>
                    <a:pt x="11469" y="5141"/>
                  </a:cubicBezTo>
                  <a:close/>
                  <a:moveTo>
                    <a:pt x="14762" y="1"/>
                  </a:moveTo>
                  <a:cubicBezTo>
                    <a:pt x="14591" y="1"/>
                    <a:pt x="14353" y="155"/>
                    <a:pt x="14211" y="382"/>
                  </a:cubicBezTo>
                  <a:lnTo>
                    <a:pt x="13844" y="983"/>
                  </a:lnTo>
                  <a:cubicBezTo>
                    <a:pt x="13744" y="1149"/>
                    <a:pt x="13577" y="1283"/>
                    <a:pt x="13377" y="1283"/>
                  </a:cubicBezTo>
                  <a:cubicBezTo>
                    <a:pt x="12843" y="1283"/>
                    <a:pt x="12310" y="1316"/>
                    <a:pt x="11776" y="1450"/>
                  </a:cubicBezTo>
                  <a:cubicBezTo>
                    <a:pt x="11509" y="1516"/>
                    <a:pt x="11242" y="1583"/>
                    <a:pt x="10942" y="1683"/>
                  </a:cubicBezTo>
                  <a:cubicBezTo>
                    <a:pt x="10900" y="1700"/>
                    <a:pt x="10861" y="1708"/>
                    <a:pt x="10825" y="1708"/>
                  </a:cubicBezTo>
                  <a:cubicBezTo>
                    <a:pt x="10717" y="1708"/>
                    <a:pt x="10642" y="1633"/>
                    <a:pt x="10642" y="1483"/>
                  </a:cubicBezTo>
                  <a:lnTo>
                    <a:pt x="10642" y="949"/>
                  </a:lnTo>
                  <a:cubicBezTo>
                    <a:pt x="10675" y="849"/>
                    <a:pt x="10609" y="782"/>
                    <a:pt x="10542" y="716"/>
                  </a:cubicBezTo>
                  <a:cubicBezTo>
                    <a:pt x="10408" y="716"/>
                    <a:pt x="10308" y="716"/>
                    <a:pt x="10208" y="782"/>
                  </a:cubicBezTo>
                  <a:lnTo>
                    <a:pt x="8040" y="2017"/>
                  </a:lnTo>
                  <a:cubicBezTo>
                    <a:pt x="7807" y="2183"/>
                    <a:pt x="7640" y="2450"/>
                    <a:pt x="7606" y="2717"/>
                  </a:cubicBezTo>
                  <a:lnTo>
                    <a:pt x="7606" y="3218"/>
                  </a:lnTo>
                  <a:cubicBezTo>
                    <a:pt x="7573" y="3418"/>
                    <a:pt x="7473" y="3618"/>
                    <a:pt x="7306" y="3751"/>
                  </a:cubicBezTo>
                  <a:cubicBezTo>
                    <a:pt x="6439" y="4485"/>
                    <a:pt x="5638" y="5252"/>
                    <a:pt x="4904" y="6153"/>
                  </a:cubicBezTo>
                  <a:cubicBezTo>
                    <a:pt x="4800" y="6284"/>
                    <a:pt x="4653" y="6374"/>
                    <a:pt x="4531" y="6374"/>
                  </a:cubicBezTo>
                  <a:cubicBezTo>
                    <a:pt x="4498" y="6374"/>
                    <a:pt x="4466" y="6367"/>
                    <a:pt x="4437" y="6353"/>
                  </a:cubicBezTo>
                  <a:lnTo>
                    <a:pt x="4071" y="6220"/>
                  </a:lnTo>
                  <a:cubicBezTo>
                    <a:pt x="4037" y="6200"/>
                    <a:pt x="3998" y="6190"/>
                    <a:pt x="3957" y="6190"/>
                  </a:cubicBezTo>
                  <a:cubicBezTo>
                    <a:pt x="3789" y="6190"/>
                    <a:pt x="3570" y="6340"/>
                    <a:pt x="3437" y="6553"/>
                  </a:cubicBezTo>
                  <a:lnTo>
                    <a:pt x="1902" y="8988"/>
                  </a:lnTo>
                  <a:cubicBezTo>
                    <a:pt x="1736" y="9255"/>
                    <a:pt x="1736" y="9522"/>
                    <a:pt x="1902" y="9589"/>
                  </a:cubicBezTo>
                  <a:lnTo>
                    <a:pt x="2369" y="9856"/>
                  </a:lnTo>
                  <a:cubicBezTo>
                    <a:pt x="2403" y="9989"/>
                    <a:pt x="2369" y="10123"/>
                    <a:pt x="2336" y="10223"/>
                  </a:cubicBezTo>
                  <a:cubicBezTo>
                    <a:pt x="1869" y="11157"/>
                    <a:pt x="1569" y="12157"/>
                    <a:pt x="1335" y="13191"/>
                  </a:cubicBezTo>
                  <a:cubicBezTo>
                    <a:pt x="1269" y="13392"/>
                    <a:pt x="1135" y="13592"/>
                    <a:pt x="968" y="13692"/>
                  </a:cubicBezTo>
                  <a:lnTo>
                    <a:pt x="435" y="13992"/>
                  </a:lnTo>
                  <a:cubicBezTo>
                    <a:pt x="201" y="14159"/>
                    <a:pt x="34" y="14426"/>
                    <a:pt x="1" y="14692"/>
                  </a:cubicBezTo>
                  <a:lnTo>
                    <a:pt x="1" y="16861"/>
                  </a:lnTo>
                  <a:cubicBezTo>
                    <a:pt x="1" y="17023"/>
                    <a:pt x="97" y="17121"/>
                    <a:pt x="235" y="17121"/>
                  </a:cubicBezTo>
                  <a:cubicBezTo>
                    <a:pt x="295" y="17121"/>
                    <a:pt x="363" y="17102"/>
                    <a:pt x="435" y="17061"/>
                  </a:cubicBezTo>
                  <a:lnTo>
                    <a:pt x="968" y="16727"/>
                  </a:lnTo>
                  <a:cubicBezTo>
                    <a:pt x="1024" y="16694"/>
                    <a:pt x="1080" y="16679"/>
                    <a:pt x="1130" y="16679"/>
                  </a:cubicBezTo>
                  <a:cubicBezTo>
                    <a:pt x="1231" y="16679"/>
                    <a:pt x="1313" y="16738"/>
                    <a:pt x="1335" y="16827"/>
                  </a:cubicBezTo>
                  <a:cubicBezTo>
                    <a:pt x="1502" y="17528"/>
                    <a:pt x="1836" y="18128"/>
                    <a:pt x="2336" y="18662"/>
                  </a:cubicBezTo>
                  <a:cubicBezTo>
                    <a:pt x="2436" y="18762"/>
                    <a:pt x="2403" y="18962"/>
                    <a:pt x="2269" y="19162"/>
                  </a:cubicBezTo>
                  <a:lnTo>
                    <a:pt x="1902" y="19763"/>
                  </a:lnTo>
                  <a:cubicBezTo>
                    <a:pt x="1736" y="20030"/>
                    <a:pt x="1736" y="20296"/>
                    <a:pt x="1902" y="20363"/>
                  </a:cubicBezTo>
                  <a:lnTo>
                    <a:pt x="4137" y="21664"/>
                  </a:lnTo>
                  <a:lnTo>
                    <a:pt x="4804" y="20363"/>
                  </a:lnTo>
                  <a:cubicBezTo>
                    <a:pt x="4838" y="20163"/>
                    <a:pt x="4871" y="19963"/>
                    <a:pt x="4871" y="19763"/>
                  </a:cubicBezTo>
                  <a:lnTo>
                    <a:pt x="4938" y="19763"/>
                  </a:lnTo>
                  <a:cubicBezTo>
                    <a:pt x="5738" y="19763"/>
                    <a:pt x="6572" y="19629"/>
                    <a:pt x="7340" y="19362"/>
                  </a:cubicBezTo>
                  <a:cubicBezTo>
                    <a:pt x="7381" y="19346"/>
                    <a:pt x="7421" y="19337"/>
                    <a:pt x="7457" y="19337"/>
                  </a:cubicBezTo>
                  <a:cubicBezTo>
                    <a:pt x="7565" y="19337"/>
                    <a:pt x="7640" y="19412"/>
                    <a:pt x="7640" y="19563"/>
                  </a:cubicBezTo>
                  <a:lnTo>
                    <a:pt x="7640" y="20096"/>
                  </a:lnTo>
                  <a:cubicBezTo>
                    <a:pt x="7640" y="20250"/>
                    <a:pt x="7726" y="20331"/>
                    <a:pt x="7852" y="20331"/>
                  </a:cubicBezTo>
                  <a:cubicBezTo>
                    <a:pt x="7917" y="20331"/>
                    <a:pt x="7993" y="20309"/>
                    <a:pt x="8073" y="20263"/>
                  </a:cubicBezTo>
                  <a:lnTo>
                    <a:pt x="10242" y="19029"/>
                  </a:lnTo>
                  <a:cubicBezTo>
                    <a:pt x="10475" y="18862"/>
                    <a:pt x="10642" y="18629"/>
                    <a:pt x="10675" y="18328"/>
                  </a:cubicBezTo>
                  <a:lnTo>
                    <a:pt x="10675" y="17828"/>
                  </a:lnTo>
                  <a:cubicBezTo>
                    <a:pt x="10709" y="17595"/>
                    <a:pt x="10809" y="17394"/>
                    <a:pt x="10975" y="17261"/>
                  </a:cubicBezTo>
                  <a:cubicBezTo>
                    <a:pt x="11843" y="16560"/>
                    <a:pt x="12643" y="15760"/>
                    <a:pt x="13377" y="14893"/>
                  </a:cubicBezTo>
                  <a:cubicBezTo>
                    <a:pt x="13493" y="14747"/>
                    <a:pt x="13660" y="14653"/>
                    <a:pt x="13789" y="14653"/>
                  </a:cubicBezTo>
                  <a:cubicBezTo>
                    <a:pt x="13809" y="14653"/>
                    <a:pt x="13827" y="14655"/>
                    <a:pt x="13844" y="14659"/>
                  </a:cubicBezTo>
                  <a:lnTo>
                    <a:pt x="14211" y="14826"/>
                  </a:lnTo>
                  <a:cubicBezTo>
                    <a:pt x="14236" y="14836"/>
                    <a:pt x="14264" y="14841"/>
                    <a:pt x="14294" y="14841"/>
                  </a:cubicBezTo>
                  <a:cubicBezTo>
                    <a:pt x="14465" y="14841"/>
                    <a:pt x="14703" y="14686"/>
                    <a:pt x="14845" y="14459"/>
                  </a:cubicBezTo>
                  <a:lnTo>
                    <a:pt x="16346" y="12057"/>
                  </a:lnTo>
                  <a:cubicBezTo>
                    <a:pt x="16546" y="11790"/>
                    <a:pt x="16546" y="11490"/>
                    <a:pt x="16346" y="11423"/>
                  </a:cubicBezTo>
                  <a:lnTo>
                    <a:pt x="16012" y="11290"/>
                  </a:lnTo>
                  <a:cubicBezTo>
                    <a:pt x="15879" y="11223"/>
                    <a:pt x="15846" y="11023"/>
                    <a:pt x="15946" y="10823"/>
                  </a:cubicBezTo>
                  <a:cubicBezTo>
                    <a:pt x="16379" y="9889"/>
                    <a:pt x="16713" y="8888"/>
                    <a:pt x="16946" y="7854"/>
                  </a:cubicBezTo>
                  <a:cubicBezTo>
                    <a:pt x="16980" y="7654"/>
                    <a:pt x="17113" y="7454"/>
                    <a:pt x="17313" y="7354"/>
                  </a:cubicBezTo>
                  <a:lnTo>
                    <a:pt x="17847" y="7020"/>
                  </a:lnTo>
                  <a:cubicBezTo>
                    <a:pt x="18081" y="6887"/>
                    <a:pt x="18214" y="6620"/>
                    <a:pt x="18247" y="6353"/>
                  </a:cubicBezTo>
                  <a:lnTo>
                    <a:pt x="18247" y="4185"/>
                  </a:lnTo>
                  <a:cubicBezTo>
                    <a:pt x="18270" y="4007"/>
                    <a:pt x="18188" y="3903"/>
                    <a:pt x="18062" y="3903"/>
                  </a:cubicBezTo>
                  <a:cubicBezTo>
                    <a:pt x="17999" y="3903"/>
                    <a:pt x="17925" y="3929"/>
                    <a:pt x="17847" y="3985"/>
                  </a:cubicBezTo>
                  <a:lnTo>
                    <a:pt x="17313" y="4285"/>
                  </a:lnTo>
                  <a:cubicBezTo>
                    <a:pt x="17238" y="4323"/>
                    <a:pt x="17173" y="4341"/>
                    <a:pt x="17118" y="4341"/>
                  </a:cubicBezTo>
                  <a:cubicBezTo>
                    <a:pt x="17027" y="4341"/>
                    <a:pt x="16967" y="4289"/>
                    <a:pt x="16946" y="4185"/>
                  </a:cubicBezTo>
                  <a:cubicBezTo>
                    <a:pt x="16746" y="3518"/>
                    <a:pt x="16413" y="2884"/>
                    <a:pt x="15946" y="2384"/>
                  </a:cubicBezTo>
                  <a:cubicBezTo>
                    <a:pt x="15846" y="2284"/>
                    <a:pt x="15879" y="2083"/>
                    <a:pt x="16012" y="1883"/>
                  </a:cubicBezTo>
                  <a:lnTo>
                    <a:pt x="16379" y="1283"/>
                  </a:lnTo>
                  <a:cubicBezTo>
                    <a:pt x="16546" y="1016"/>
                    <a:pt x="16546" y="749"/>
                    <a:pt x="16379" y="682"/>
                  </a:cubicBezTo>
                  <a:lnTo>
                    <a:pt x="14845" y="15"/>
                  </a:lnTo>
                  <a:cubicBezTo>
                    <a:pt x="14820" y="5"/>
                    <a:pt x="14792" y="1"/>
                    <a:pt x="147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902;p75">
              <a:extLst>
                <a:ext uri="{FF2B5EF4-FFF2-40B4-BE49-F238E27FC236}">
                  <a16:creationId xmlns:a16="http://schemas.microsoft.com/office/drawing/2014/main" id="{632C7768-B2A3-10BD-7A69-075E8F66F89C}"/>
                </a:ext>
              </a:extLst>
            </p:cNvPr>
            <p:cNvSpPr/>
            <p:nvPr/>
          </p:nvSpPr>
          <p:spPr>
            <a:xfrm>
              <a:off x="3365075" y="2289575"/>
              <a:ext cx="58400" cy="34225"/>
            </a:xfrm>
            <a:custGeom>
              <a:avLst/>
              <a:gdLst/>
              <a:ahLst/>
              <a:cxnLst/>
              <a:rect l="l" t="t" r="r" b="b"/>
              <a:pathLst>
                <a:path w="2336" h="1369" extrusionOk="0">
                  <a:moveTo>
                    <a:pt x="1168" y="1"/>
                  </a:moveTo>
                  <a:lnTo>
                    <a:pt x="0" y="67"/>
                  </a:lnTo>
                  <a:lnTo>
                    <a:pt x="2269" y="1368"/>
                  </a:lnTo>
                  <a:lnTo>
                    <a:pt x="2335" y="168"/>
                  </a:lnTo>
                  <a:lnTo>
                    <a:pt x="11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903;p75">
              <a:extLst>
                <a:ext uri="{FF2B5EF4-FFF2-40B4-BE49-F238E27FC236}">
                  <a16:creationId xmlns:a16="http://schemas.microsoft.com/office/drawing/2014/main" id="{880F0ED9-8ADF-399C-7647-A405A6FB7EBE}"/>
                </a:ext>
              </a:extLst>
            </p:cNvPr>
            <p:cNvSpPr/>
            <p:nvPr/>
          </p:nvSpPr>
          <p:spPr>
            <a:xfrm>
              <a:off x="3228825" y="1816375"/>
              <a:ext cx="456500" cy="526125"/>
            </a:xfrm>
            <a:custGeom>
              <a:avLst/>
              <a:gdLst/>
              <a:ahLst/>
              <a:cxnLst/>
              <a:rect l="l" t="t" r="r" b="b"/>
              <a:pathLst>
                <a:path w="18260" h="21045" extrusionOk="0">
                  <a:moveTo>
                    <a:pt x="11450" y="5126"/>
                  </a:moveTo>
                  <a:cubicBezTo>
                    <a:pt x="12989" y="5126"/>
                    <a:pt x="13964" y="6309"/>
                    <a:pt x="13756" y="8388"/>
                  </a:cubicBezTo>
                  <a:cubicBezTo>
                    <a:pt x="13490" y="10656"/>
                    <a:pt x="11788" y="13391"/>
                    <a:pt x="9653" y="14859"/>
                  </a:cubicBezTo>
                  <a:cubicBezTo>
                    <a:pt x="8622" y="15559"/>
                    <a:pt x="7649" y="15889"/>
                    <a:pt x="6831" y="15889"/>
                  </a:cubicBezTo>
                  <a:cubicBezTo>
                    <a:pt x="5428" y="15889"/>
                    <a:pt x="4483" y="14919"/>
                    <a:pt x="4483" y="13191"/>
                  </a:cubicBezTo>
                  <a:cubicBezTo>
                    <a:pt x="4483" y="10623"/>
                    <a:pt x="6551" y="7354"/>
                    <a:pt x="9120" y="5853"/>
                  </a:cubicBezTo>
                  <a:cubicBezTo>
                    <a:pt x="9972" y="5360"/>
                    <a:pt x="10767" y="5126"/>
                    <a:pt x="11450" y="5126"/>
                  </a:cubicBezTo>
                  <a:close/>
                  <a:moveTo>
                    <a:pt x="14710" y="0"/>
                  </a:moveTo>
                  <a:cubicBezTo>
                    <a:pt x="14546" y="0"/>
                    <a:pt x="14332" y="155"/>
                    <a:pt x="14190" y="382"/>
                  </a:cubicBezTo>
                  <a:lnTo>
                    <a:pt x="13823" y="949"/>
                  </a:lnTo>
                  <a:cubicBezTo>
                    <a:pt x="13723" y="1149"/>
                    <a:pt x="13523" y="1249"/>
                    <a:pt x="13323" y="1283"/>
                  </a:cubicBezTo>
                  <a:cubicBezTo>
                    <a:pt x="13243" y="1279"/>
                    <a:pt x="13162" y="1278"/>
                    <a:pt x="13082" y="1278"/>
                  </a:cubicBezTo>
                  <a:cubicBezTo>
                    <a:pt x="12356" y="1278"/>
                    <a:pt x="11612" y="1413"/>
                    <a:pt x="10921" y="1683"/>
                  </a:cubicBezTo>
                  <a:cubicBezTo>
                    <a:pt x="10879" y="1700"/>
                    <a:pt x="10840" y="1708"/>
                    <a:pt x="10804" y="1708"/>
                  </a:cubicBezTo>
                  <a:cubicBezTo>
                    <a:pt x="10696" y="1708"/>
                    <a:pt x="10621" y="1633"/>
                    <a:pt x="10621" y="1483"/>
                  </a:cubicBezTo>
                  <a:lnTo>
                    <a:pt x="10621" y="949"/>
                  </a:lnTo>
                  <a:cubicBezTo>
                    <a:pt x="10621" y="796"/>
                    <a:pt x="10534" y="714"/>
                    <a:pt x="10418" y="714"/>
                  </a:cubicBezTo>
                  <a:cubicBezTo>
                    <a:pt x="10358" y="714"/>
                    <a:pt x="10289" y="737"/>
                    <a:pt x="10221" y="782"/>
                  </a:cubicBezTo>
                  <a:lnTo>
                    <a:pt x="8052" y="2017"/>
                  </a:lnTo>
                  <a:cubicBezTo>
                    <a:pt x="7819" y="2183"/>
                    <a:pt x="7652" y="2417"/>
                    <a:pt x="7619" y="2717"/>
                  </a:cubicBezTo>
                  <a:lnTo>
                    <a:pt x="7619" y="3251"/>
                  </a:lnTo>
                  <a:cubicBezTo>
                    <a:pt x="7619" y="3451"/>
                    <a:pt x="7485" y="3651"/>
                    <a:pt x="7318" y="3785"/>
                  </a:cubicBezTo>
                  <a:cubicBezTo>
                    <a:pt x="6451" y="4485"/>
                    <a:pt x="5651" y="5286"/>
                    <a:pt x="4917" y="6153"/>
                  </a:cubicBezTo>
                  <a:cubicBezTo>
                    <a:pt x="4811" y="6311"/>
                    <a:pt x="4664" y="6407"/>
                    <a:pt x="4541" y="6407"/>
                  </a:cubicBezTo>
                  <a:cubicBezTo>
                    <a:pt x="4508" y="6407"/>
                    <a:pt x="4478" y="6400"/>
                    <a:pt x="4450" y="6386"/>
                  </a:cubicBezTo>
                  <a:lnTo>
                    <a:pt x="4083" y="6220"/>
                  </a:lnTo>
                  <a:cubicBezTo>
                    <a:pt x="4058" y="6210"/>
                    <a:pt x="4030" y="6205"/>
                    <a:pt x="4000" y="6205"/>
                  </a:cubicBezTo>
                  <a:cubicBezTo>
                    <a:pt x="3829" y="6205"/>
                    <a:pt x="3591" y="6360"/>
                    <a:pt x="3449" y="6587"/>
                  </a:cubicBezTo>
                  <a:lnTo>
                    <a:pt x="1915" y="9022"/>
                  </a:lnTo>
                  <a:cubicBezTo>
                    <a:pt x="1748" y="9289"/>
                    <a:pt x="1748" y="9555"/>
                    <a:pt x="1915" y="9622"/>
                  </a:cubicBezTo>
                  <a:lnTo>
                    <a:pt x="2282" y="9789"/>
                  </a:lnTo>
                  <a:cubicBezTo>
                    <a:pt x="2415" y="9856"/>
                    <a:pt x="2448" y="10022"/>
                    <a:pt x="2348" y="10223"/>
                  </a:cubicBezTo>
                  <a:cubicBezTo>
                    <a:pt x="1915" y="11190"/>
                    <a:pt x="1581" y="12191"/>
                    <a:pt x="1348" y="13225"/>
                  </a:cubicBezTo>
                  <a:cubicBezTo>
                    <a:pt x="1314" y="13425"/>
                    <a:pt x="1181" y="13592"/>
                    <a:pt x="981" y="13725"/>
                  </a:cubicBezTo>
                  <a:lnTo>
                    <a:pt x="447" y="14025"/>
                  </a:lnTo>
                  <a:cubicBezTo>
                    <a:pt x="213" y="14192"/>
                    <a:pt x="47" y="14426"/>
                    <a:pt x="47" y="14726"/>
                  </a:cubicBezTo>
                  <a:lnTo>
                    <a:pt x="47" y="16894"/>
                  </a:lnTo>
                  <a:cubicBezTo>
                    <a:pt x="1" y="17031"/>
                    <a:pt x="81" y="17121"/>
                    <a:pt x="222" y="17121"/>
                  </a:cubicBezTo>
                  <a:cubicBezTo>
                    <a:pt x="286" y="17121"/>
                    <a:pt x="363" y="17103"/>
                    <a:pt x="447" y="17061"/>
                  </a:cubicBezTo>
                  <a:lnTo>
                    <a:pt x="947" y="16761"/>
                  </a:lnTo>
                  <a:cubicBezTo>
                    <a:pt x="1026" y="16721"/>
                    <a:pt x="1095" y="16702"/>
                    <a:pt x="1153" y="16702"/>
                  </a:cubicBezTo>
                  <a:cubicBezTo>
                    <a:pt x="1242" y="16702"/>
                    <a:pt x="1307" y="16746"/>
                    <a:pt x="1348" y="16827"/>
                  </a:cubicBezTo>
                  <a:cubicBezTo>
                    <a:pt x="1514" y="17528"/>
                    <a:pt x="1848" y="18162"/>
                    <a:pt x="2315" y="18662"/>
                  </a:cubicBezTo>
                  <a:cubicBezTo>
                    <a:pt x="2415" y="18762"/>
                    <a:pt x="2415" y="18962"/>
                    <a:pt x="2282" y="19162"/>
                  </a:cubicBezTo>
                  <a:lnTo>
                    <a:pt x="1881" y="19763"/>
                  </a:lnTo>
                  <a:cubicBezTo>
                    <a:pt x="1714" y="20030"/>
                    <a:pt x="1714" y="20296"/>
                    <a:pt x="1881" y="20363"/>
                  </a:cubicBezTo>
                  <a:lnTo>
                    <a:pt x="3449" y="21030"/>
                  </a:lnTo>
                  <a:cubicBezTo>
                    <a:pt x="3474" y="21040"/>
                    <a:pt x="3501" y="21045"/>
                    <a:pt x="3530" y="21045"/>
                  </a:cubicBezTo>
                  <a:cubicBezTo>
                    <a:pt x="3693" y="21045"/>
                    <a:pt x="3908" y="20890"/>
                    <a:pt x="4049" y="20663"/>
                  </a:cubicBezTo>
                  <a:lnTo>
                    <a:pt x="4416" y="20063"/>
                  </a:lnTo>
                  <a:cubicBezTo>
                    <a:pt x="4516" y="19896"/>
                    <a:pt x="4683" y="19763"/>
                    <a:pt x="4883" y="19763"/>
                  </a:cubicBezTo>
                  <a:cubicBezTo>
                    <a:pt x="5717" y="19763"/>
                    <a:pt x="6551" y="19629"/>
                    <a:pt x="7285" y="19329"/>
                  </a:cubicBezTo>
                  <a:cubicBezTo>
                    <a:pt x="7328" y="19315"/>
                    <a:pt x="7366" y="19308"/>
                    <a:pt x="7400" y="19308"/>
                  </a:cubicBezTo>
                  <a:cubicBezTo>
                    <a:pt x="7523" y="19308"/>
                    <a:pt x="7585" y="19398"/>
                    <a:pt x="7585" y="19529"/>
                  </a:cubicBezTo>
                  <a:lnTo>
                    <a:pt x="7585" y="20063"/>
                  </a:lnTo>
                  <a:cubicBezTo>
                    <a:pt x="7585" y="20225"/>
                    <a:pt x="7682" y="20323"/>
                    <a:pt x="7819" y="20323"/>
                  </a:cubicBezTo>
                  <a:cubicBezTo>
                    <a:pt x="7879" y="20323"/>
                    <a:pt x="7948" y="20304"/>
                    <a:pt x="8019" y="20263"/>
                  </a:cubicBezTo>
                  <a:lnTo>
                    <a:pt x="10187" y="18995"/>
                  </a:lnTo>
                  <a:cubicBezTo>
                    <a:pt x="10421" y="18829"/>
                    <a:pt x="10587" y="18595"/>
                    <a:pt x="10587" y="18295"/>
                  </a:cubicBezTo>
                  <a:lnTo>
                    <a:pt x="10587" y="17761"/>
                  </a:lnTo>
                  <a:cubicBezTo>
                    <a:pt x="10621" y="17561"/>
                    <a:pt x="10721" y="17361"/>
                    <a:pt x="10888" y="17228"/>
                  </a:cubicBezTo>
                  <a:cubicBezTo>
                    <a:pt x="11788" y="16527"/>
                    <a:pt x="12589" y="15726"/>
                    <a:pt x="13289" y="14859"/>
                  </a:cubicBezTo>
                  <a:cubicBezTo>
                    <a:pt x="13429" y="14691"/>
                    <a:pt x="13592" y="14617"/>
                    <a:pt x="13720" y="14617"/>
                  </a:cubicBezTo>
                  <a:cubicBezTo>
                    <a:pt x="13745" y="14617"/>
                    <a:pt x="13768" y="14620"/>
                    <a:pt x="13790" y="14626"/>
                  </a:cubicBezTo>
                  <a:lnTo>
                    <a:pt x="14157" y="14792"/>
                  </a:lnTo>
                  <a:cubicBezTo>
                    <a:pt x="14182" y="14802"/>
                    <a:pt x="14209" y="14807"/>
                    <a:pt x="14237" y="14807"/>
                  </a:cubicBezTo>
                  <a:cubicBezTo>
                    <a:pt x="14401" y="14807"/>
                    <a:pt x="14615" y="14653"/>
                    <a:pt x="14757" y="14426"/>
                  </a:cubicBezTo>
                  <a:lnTo>
                    <a:pt x="16292" y="12024"/>
                  </a:lnTo>
                  <a:cubicBezTo>
                    <a:pt x="16492" y="11757"/>
                    <a:pt x="16492" y="11457"/>
                    <a:pt x="16292" y="11390"/>
                  </a:cubicBezTo>
                  <a:lnTo>
                    <a:pt x="15925" y="11223"/>
                  </a:lnTo>
                  <a:cubicBezTo>
                    <a:pt x="15791" y="11190"/>
                    <a:pt x="15791" y="10990"/>
                    <a:pt x="15891" y="10790"/>
                  </a:cubicBezTo>
                  <a:cubicBezTo>
                    <a:pt x="16325" y="9822"/>
                    <a:pt x="16658" y="8822"/>
                    <a:pt x="16892" y="7821"/>
                  </a:cubicBezTo>
                  <a:cubicBezTo>
                    <a:pt x="16959" y="7621"/>
                    <a:pt x="17092" y="7454"/>
                    <a:pt x="17292" y="7354"/>
                  </a:cubicBezTo>
                  <a:lnTo>
                    <a:pt x="17793" y="7020"/>
                  </a:lnTo>
                  <a:cubicBezTo>
                    <a:pt x="18059" y="6887"/>
                    <a:pt x="18226" y="6620"/>
                    <a:pt x="18260" y="6353"/>
                  </a:cubicBezTo>
                  <a:lnTo>
                    <a:pt x="18260" y="4185"/>
                  </a:lnTo>
                  <a:cubicBezTo>
                    <a:pt x="18260" y="4007"/>
                    <a:pt x="18171" y="3918"/>
                    <a:pt x="18032" y="3918"/>
                  </a:cubicBezTo>
                  <a:cubicBezTo>
                    <a:pt x="17963" y="3918"/>
                    <a:pt x="17882" y="3940"/>
                    <a:pt x="17793" y="3985"/>
                  </a:cubicBezTo>
                  <a:lnTo>
                    <a:pt x="17292" y="4285"/>
                  </a:lnTo>
                  <a:cubicBezTo>
                    <a:pt x="17213" y="4324"/>
                    <a:pt x="17145" y="4343"/>
                    <a:pt x="17087" y="4343"/>
                  </a:cubicBezTo>
                  <a:cubicBezTo>
                    <a:pt x="16997" y="4343"/>
                    <a:pt x="16932" y="4299"/>
                    <a:pt x="16892" y="4218"/>
                  </a:cubicBezTo>
                  <a:cubicBezTo>
                    <a:pt x="16725" y="3518"/>
                    <a:pt x="16392" y="2884"/>
                    <a:pt x="15925" y="2384"/>
                  </a:cubicBezTo>
                  <a:cubicBezTo>
                    <a:pt x="15825" y="2283"/>
                    <a:pt x="15825" y="2083"/>
                    <a:pt x="15958" y="1883"/>
                  </a:cubicBezTo>
                  <a:lnTo>
                    <a:pt x="16325" y="1283"/>
                  </a:lnTo>
                  <a:cubicBezTo>
                    <a:pt x="16492" y="1016"/>
                    <a:pt x="16492" y="749"/>
                    <a:pt x="16325" y="682"/>
                  </a:cubicBezTo>
                  <a:lnTo>
                    <a:pt x="14790" y="15"/>
                  </a:lnTo>
                  <a:cubicBezTo>
                    <a:pt x="14766" y="5"/>
                    <a:pt x="14738" y="0"/>
                    <a:pt x="1471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904;p75">
              <a:extLst>
                <a:ext uri="{FF2B5EF4-FFF2-40B4-BE49-F238E27FC236}">
                  <a16:creationId xmlns:a16="http://schemas.microsoft.com/office/drawing/2014/main" id="{21ADECE7-3954-9647-91C4-91C5CB0EAAFF}"/>
                </a:ext>
              </a:extLst>
            </p:cNvPr>
            <p:cNvSpPr/>
            <p:nvPr/>
          </p:nvSpPr>
          <p:spPr>
            <a:xfrm>
              <a:off x="3172425" y="2139475"/>
              <a:ext cx="62575" cy="104275"/>
            </a:xfrm>
            <a:custGeom>
              <a:avLst/>
              <a:gdLst/>
              <a:ahLst/>
              <a:cxnLst/>
              <a:rect l="l" t="t" r="r" b="b"/>
              <a:pathLst>
                <a:path w="2503" h="4171" extrusionOk="0">
                  <a:moveTo>
                    <a:pt x="234" y="0"/>
                  </a:moveTo>
                  <a:cubicBezTo>
                    <a:pt x="101" y="134"/>
                    <a:pt x="34" y="301"/>
                    <a:pt x="34" y="501"/>
                  </a:cubicBezTo>
                  <a:lnTo>
                    <a:pt x="34" y="2669"/>
                  </a:lnTo>
                  <a:cubicBezTo>
                    <a:pt x="1" y="2736"/>
                    <a:pt x="34" y="2769"/>
                    <a:pt x="68" y="2836"/>
                  </a:cubicBezTo>
                  <a:lnTo>
                    <a:pt x="134" y="2903"/>
                  </a:lnTo>
                  <a:lnTo>
                    <a:pt x="168" y="2903"/>
                  </a:lnTo>
                  <a:lnTo>
                    <a:pt x="1936" y="3903"/>
                  </a:lnTo>
                  <a:lnTo>
                    <a:pt x="2336" y="4170"/>
                  </a:lnTo>
                  <a:cubicBezTo>
                    <a:pt x="2269" y="4103"/>
                    <a:pt x="2236" y="4037"/>
                    <a:pt x="2236" y="3937"/>
                  </a:cubicBezTo>
                  <a:lnTo>
                    <a:pt x="2269" y="1802"/>
                  </a:lnTo>
                  <a:cubicBezTo>
                    <a:pt x="2269" y="1602"/>
                    <a:pt x="2369" y="1435"/>
                    <a:pt x="2503" y="1268"/>
                  </a:cubicBezTo>
                  <a:lnTo>
                    <a:pt x="2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905;p75">
              <a:extLst>
                <a:ext uri="{FF2B5EF4-FFF2-40B4-BE49-F238E27FC236}">
                  <a16:creationId xmlns:a16="http://schemas.microsoft.com/office/drawing/2014/main" id="{B0A1A5C9-5A4B-1FDC-C625-25FCF73D20E5}"/>
                </a:ext>
              </a:extLst>
            </p:cNvPr>
            <p:cNvSpPr/>
            <p:nvPr/>
          </p:nvSpPr>
          <p:spPr>
            <a:xfrm>
              <a:off x="3366750" y="1801175"/>
              <a:ext cx="125100" cy="72300"/>
            </a:xfrm>
            <a:custGeom>
              <a:avLst/>
              <a:gdLst/>
              <a:ahLst/>
              <a:cxnLst/>
              <a:rect l="l" t="t" r="r" b="b"/>
              <a:pathLst>
                <a:path w="5004" h="2892" extrusionOk="0">
                  <a:moveTo>
                    <a:pt x="2632" y="1"/>
                  </a:moveTo>
                  <a:cubicBezTo>
                    <a:pt x="2564" y="1"/>
                    <a:pt x="2494" y="17"/>
                    <a:pt x="2435" y="56"/>
                  </a:cubicBezTo>
                  <a:lnTo>
                    <a:pt x="300" y="1324"/>
                  </a:lnTo>
                  <a:cubicBezTo>
                    <a:pt x="167" y="1390"/>
                    <a:pt x="67" y="1490"/>
                    <a:pt x="0" y="1591"/>
                  </a:cubicBezTo>
                  <a:lnTo>
                    <a:pt x="2235" y="2891"/>
                  </a:lnTo>
                  <a:cubicBezTo>
                    <a:pt x="2302" y="2791"/>
                    <a:pt x="2402" y="2691"/>
                    <a:pt x="2535" y="2591"/>
                  </a:cubicBezTo>
                  <a:lnTo>
                    <a:pt x="4704" y="1357"/>
                  </a:lnTo>
                  <a:cubicBezTo>
                    <a:pt x="4770" y="1290"/>
                    <a:pt x="4904" y="1290"/>
                    <a:pt x="5004" y="1290"/>
                  </a:cubicBezTo>
                  <a:lnTo>
                    <a:pt x="4003" y="757"/>
                  </a:lnTo>
                  <a:lnTo>
                    <a:pt x="2802" y="56"/>
                  </a:lnTo>
                  <a:lnTo>
                    <a:pt x="2769" y="23"/>
                  </a:lnTo>
                  <a:cubicBezTo>
                    <a:pt x="2727" y="9"/>
                    <a:pt x="2680" y="1"/>
                    <a:pt x="26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906;p75">
              <a:extLst>
                <a:ext uri="{FF2B5EF4-FFF2-40B4-BE49-F238E27FC236}">
                  <a16:creationId xmlns:a16="http://schemas.microsoft.com/office/drawing/2014/main" id="{F1E4CAA0-D2D3-23C6-4C82-64934DA876EF}"/>
                </a:ext>
              </a:extLst>
            </p:cNvPr>
            <p:cNvSpPr/>
            <p:nvPr/>
          </p:nvSpPr>
          <p:spPr>
            <a:xfrm>
              <a:off x="3274175" y="1937675"/>
              <a:ext cx="77575" cy="38175"/>
            </a:xfrm>
            <a:custGeom>
              <a:avLst/>
              <a:gdLst/>
              <a:ahLst/>
              <a:cxnLst/>
              <a:rect l="l" t="t" r="r" b="b"/>
              <a:pathLst>
                <a:path w="3103" h="1527" extrusionOk="0">
                  <a:moveTo>
                    <a:pt x="834" y="0"/>
                  </a:moveTo>
                  <a:cubicBezTo>
                    <a:pt x="718" y="145"/>
                    <a:pt x="551" y="240"/>
                    <a:pt x="422" y="240"/>
                  </a:cubicBezTo>
                  <a:cubicBezTo>
                    <a:pt x="403" y="240"/>
                    <a:pt x="385" y="238"/>
                    <a:pt x="367" y="234"/>
                  </a:cubicBezTo>
                  <a:lnTo>
                    <a:pt x="1" y="67"/>
                  </a:lnTo>
                  <a:lnTo>
                    <a:pt x="1" y="67"/>
                  </a:lnTo>
                  <a:lnTo>
                    <a:pt x="2235" y="1368"/>
                  </a:lnTo>
                  <a:lnTo>
                    <a:pt x="2602" y="1501"/>
                  </a:lnTo>
                  <a:cubicBezTo>
                    <a:pt x="2637" y="1518"/>
                    <a:pt x="2674" y="1527"/>
                    <a:pt x="2711" y="1527"/>
                  </a:cubicBezTo>
                  <a:cubicBezTo>
                    <a:pt x="2820" y="1527"/>
                    <a:pt x="2937" y="1458"/>
                    <a:pt x="3036" y="1334"/>
                  </a:cubicBezTo>
                  <a:lnTo>
                    <a:pt x="3103" y="1301"/>
                  </a:lnTo>
                  <a:lnTo>
                    <a:pt x="8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907;p75">
              <a:extLst>
                <a:ext uri="{FF2B5EF4-FFF2-40B4-BE49-F238E27FC236}">
                  <a16:creationId xmlns:a16="http://schemas.microsoft.com/office/drawing/2014/main" id="{21E82FBB-DEB2-EF61-651A-461952177E49}"/>
                </a:ext>
              </a:extLst>
            </p:cNvPr>
            <p:cNvSpPr/>
            <p:nvPr/>
          </p:nvSpPr>
          <p:spPr>
            <a:xfrm>
              <a:off x="3506850" y="1783800"/>
              <a:ext cx="92575" cy="63825"/>
            </a:xfrm>
            <a:custGeom>
              <a:avLst/>
              <a:gdLst/>
              <a:ahLst/>
              <a:cxnLst/>
              <a:rect l="l" t="t" r="r" b="b"/>
              <a:pathLst>
                <a:path w="3703" h="2553" extrusionOk="0">
                  <a:moveTo>
                    <a:pt x="3698" y="1316"/>
                  </a:moveTo>
                  <a:lnTo>
                    <a:pt x="3703" y="1318"/>
                  </a:lnTo>
                  <a:cubicBezTo>
                    <a:pt x="3701" y="1317"/>
                    <a:pt x="3700" y="1316"/>
                    <a:pt x="3698" y="1316"/>
                  </a:cubicBezTo>
                  <a:close/>
                  <a:moveTo>
                    <a:pt x="1373" y="0"/>
                  </a:moveTo>
                  <a:cubicBezTo>
                    <a:pt x="1203" y="0"/>
                    <a:pt x="973" y="135"/>
                    <a:pt x="834" y="384"/>
                  </a:cubicBezTo>
                  <a:lnTo>
                    <a:pt x="467" y="951"/>
                  </a:lnTo>
                  <a:cubicBezTo>
                    <a:pt x="400" y="1118"/>
                    <a:pt x="200" y="1251"/>
                    <a:pt x="0" y="1285"/>
                  </a:cubicBezTo>
                  <a:lnTo>
                    <a:pt x="2235" y="2552"/>
                  </a:lnTo>
                  <a:cubicBezTo>
                    <a:pt x="2369" y="2552"/>
                    <a:pt x="2502" y="2486"/>
                    <a:pt x="2602" y="2386"/>
                  </a:cubicBezTo>
                  <a:cubicBezTo>
                    <a:pt x="2635" y="2352"/>
                    <a:pt x="2669" y="2286"/>
                    <a:pt x="2702" y="2252"/>
                  </a:cubicBezTo>
                  <a:lnTo>
                    <a:pt x="3069" y="1652"/>
                  </a:lnTo>
                  <a:cubicBezTo>
                    <a:pt x="3202" y="1438"/>
                    <a:pt x="3421" y="1289"/>
                    <a:pt x="3589" y="1289"/>
                  </a:cubicBezTo>
                  <a:cubicBezTo>
                    <a:pt x="3629" y="1289"/>
                    <a:pt x="3666" y="1297"/>
                    <a:pt x="3698" y="1316"/>
                  </a:cubicBezTo>
                  <a:lnTo>
                    <a:pt x="3698" y="1316"/>
                  </a:lnTo>
                  <a:lnTo>
                    <a:pt x="1468" y="17"/>
                  </a:lnTo>
                  <a:cubicBezTo>
                    <a:pt x="1440" y="6"/>
                    <a:pt x="1408" y="0"/>
                    <a:pt x="137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908;p75">
              <a:extLst>
                <a:ext uri="{FF2B5EF4-FFF2-40B4-BE49-F238E27FC236}">
                  <a16:creationId xmlns:a16="http://schemas.microsoft.com/office/drawing/2014/main" id="{D6364C44-C645-DFF2-D929-FA55B5804962}"/>
                </a:ext>
              </a:extLst>
            </p:cNvPr>
            <p:cNvSpPr/>
            <p:nvPr/>
          </p:nvSpPr>
          <p:spPr>
            <a:xfrm>
              <a:off x="3543525" y="1784225"/>
              <a:ext cx="94275" cy="48375"/>
            </a:xfrm>
            <a:custGeom>
              <a:avLst/>
              <a:gdLst/>
              <a:ahLst/>
              <a:cxnLst/>
              <a:rect l="l" t="t" r="r" b="b"/>
              <a:pathLst>
                <a:path w="3771" h="1935" extrusionOk="0">
                  <a:moveTo>
                    <a:pt x="1" y="0"/>
                  </a:moveTo>
                  <a:lnTo>
                    <a:pt x="2236" y="1301"/>
                  </a:lnTo>
                  <a:lnTo>
                    <a:pt x="3770" y="1935"/>
                  </a:lnTo>
                  <a:lnTo>
                    <a:pt x="1535" y="667"/>
                  </a:lnTo>
                  <a:lnTo>
                    <a:pt x="1" y="0"/>
                  </a:lnTo>
                  <a:close/>
                  <a:moveTo>
                    <a:pt x="3770" y="1935"/>
                  </a:moveTo>
                  <a:lnTo>
                    <a:pt x="3770" y="1935"/>
                  </a:lnTo>
                  <a:lnTo>
                    <a:pt x="3770" y="1935"/>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909;p75">
              <a:extLst>
                <a:ext uri="{FF2B5EF4-FFF2-40B4-BE49-F238E27FC236}">
                  <a16:creationId xmlns:a16="http://schemas.microsoft.com/office/drawing/2014/main" id="{BC23C754-EB64-D8DC-258D-CE3F10CE2405}"/>
                </a:ext>
              </a:extLst>
            </p:cNvPr>
            <p:cNvSpPr/>
            <p:nvPr/>
          </p:nvSpPr>
          <p:spPr>
            <a:xfrm>
              <a:off x="3582725" y="2039250"/>
              <a:ext cx="334175" cy="396300"/>
            </a:xfrm>
            <a:custGeom>
              <a:avLst/>
              <a:gdLst/>
              <a:ahLst/>
              <a:cxnLst/>
              <a:rect l="l" t="t" r="r" b="b"/>
              <a:pathLst>
                <a:path w="13367" h="15852" extrusionOk="0">
                  <a:moveTo>
                    <a:pt x="8389" y="3763"/>
                  </a:moveTo>
                  <a:cubicBezTo>
                    <a:pt x="9515" y="3763"/>
                    <a:pt x="10237" y="4616"/>
                    <a:pt x="10075" y="6144"/>
                  </a:cubicBezTo>
                  <a:cubicBezTo>
                    <a:pt x="9908" y="7812"/>
                    <a:pt x="8640" y="9780"/>
                    <a:pt x="7072" y="10848"/>
                  </a:cubicBezTo>
                  <a:cubicBezTo>
                    <a:pt x="6307" y="11378"/>
                    <a:pt x="5592" y="11626"/>
                    <a:pt x="4995" y="11626"/>
                  </a:cubicBezTo>
                  <a:cubicBezTo>
                    <a:pt x="3978" y="11626"/>
                    <a:pt x="3303" y="10908"/>
                    <a:pt x="3303" y="9647"/>
                  </a:cubicBezTo>
                  <a:cubicBezTo>
                    <a:pt x="3303" y="7779"/>
                    <a:pt x="4804" y="5377"/>
                    <a:pt x="6705" y="4276"/>
                  </a:cubicBezTo>
                  <a:cubicBezTo>
                    <a:pt x="7318" y="3929"/>
                    <a:pt x="7893" y="3763"/>
                    <a:pt x="8389" y="3763"/>
                  </a:cubicBezTo>
                  <a:close/>
                  <a:moveTo>
                    <a:pt x="10798" y="0"/>
                  </a:moveTo>
                  <a:cubicBezTo>
                    <a:pt x="10685" y="0"/>
                    <a:pt x="10495" y="99"/>
                    <a:pt x="10408" y="273"/>
                  </a:cubicBezTo>
                  <a:lnTo>
                    <a:pt x="10141" y="707"/>
                  </a:lnTo>
                  <a:cubicBezTo>
                    <a:pt x="10041" y="807"/>
                    <a:pt x="9941" y="907"/>
                    <a:pt x="9774" y="941"/>
                  </a:cubicBezTo>
                  <a:cubicBezTo>
                    <a:pt x="9698" y="936"/>
                    <a:pt x="9622" y="934"/>
                    <a:pt x="9546" y="934"/>
                  </a:cubicBezTo>
                  <a:cubicBezTo>
                    <a:pt x="9022" y="934"/>
                    <a:pt x="8501" y="1033"/>
                    <a:pt x="8006" y="1207"/>
                  </a:cubicBezTo>
                  <a:cubicBezTo>
                    <a:pt x="7980" y="1225"/>
                    <a:pt x="7953" y="1234"/>
                    <a:pt x="7928" y="1234"/>
                  </a:cubicBezTo>
                  <a:cubicBezTo>
                    <a:pt x="7860" y="1234"/>
                    <a:pt x="7806" y="1172"/>
                    <a:pt x="7806" y="1074"/>
                  </a:cubicBezTo>
                  <a:lnTo>
                    <a:pt x="7806" y="674"/>
                  </a:lnTo>
                  <a:cubicBezTo>
                    <a:pt x="7806" y="560"/>
                    <a:pt x="7745" y="493"/>
                    <a:pt x="7642" y="493"/>
                  </a:cubicBezTo>
                  <a:cubicBezTo>
                    <a:pt x="7594" y="493"/>
                    <a:pt x="7537" y="508"/>
                    <a:pt x="7473" y="540"/>
                  </a:cubicBezTo>
                  <a:lnTo>
                    <a:pt x="5905" y="1474"/>
                  </a:lnTo>
                  <a:cubicBezTo>
                    <a:pt x="5705" y="1574"/>
                    <a:pt x="5605" y="1775"/>
                    <a:pt x="5571" y="1975"/>
                  </a:cubicBezTo>
                  <a:lnTo>
                    <a:pt x="5571" y="2375"/>
                  </a:lnTo>
                  <a:cubicBezTo>
                    <a:pt x="5571" y="2508"/>
                    <a:pt x="5471" y="2675"/>
                    <a:pt x="5338" y="2775"/>
                  </a:cubicBezTo>
                  <a:cubicBezTo>
                    <a:pt x="4704" y="3309"/>
                    <a:pt x="4137" y="3876"/>
                    <a:pt x="3603" y="4510"/>
                  </a:cubicBezTo>
                  <a:cubicBezTo>
                    <a:pt x="3493" y="4620"/>
                    <a:pt x="3382" y="4685"/>
                    <a:pt x="3291" y="4685"/>
                  </a:cubicBezTo>
                  <a:cubicBezTo>
                    <a:pt x="3272" y="4685"/>
                    <a:pt x="3253" y="4682"/>
                    <a:pt x="3236" y="4677"/>
                  </a:cubicBezTo>
                  <a:lnTo>
                    <a:pt x="2969" y="4577"/>
                  </a:lnTo>
                  <a:cubicBezTo>
                    <a:pt x="2946" y="4565"/>
                    <a:pt x="2920" y="4559"/>
                    <a:pt x="2893" y="4559"/>
                  </a:cubicBezTo>
                  <a:cubicBezTo>
                    <a:pt x="2768" y="4559"/>
                    <a:pt x="2618" y="4679"/>
                    <a:pt x="2536" y="4843"/>
                  </a:cubicBezTo>
                  <a:lnTo>
                    <a:pt x="1402" y="6611"/>
                  </a:lnTo>
                  <a:cubicBezTo>
                    <a:pt x="1268" y="6811"/>
                    <a:pt x="1268" y="7012"/>
                    <a:pt x="1402" y="7045"/>
                  </a:cubicBezTo>
                  <a:lnTo>
                    <a:pt x="1735" y="7245"/>
                  </a:lnTo>
                  <a:cubicBezTo>
                    <a:pt x="1769" y="7312"/>
                    <a:pt x="1769" y="7412"/>
                    <a:pt x="1702" y="7479"/>
                  </a:cubicBezTo>
                  <a:cubicBezTo>
                    <a:pt x="1402" y="8179"/>
                    <a:pt x="1135" y="8913"/>
                    <a:pt x="1001" y="9680"/>
                  </a:cubicBezTo>
                  <a:cubicBezTo>
                    <a:pt x="968" y="9814"/>
                    <a:pt x="868" y="9947"/>
                    <a:pt x="701" y="10047"/>
                  </a:cubicBezTo>
                  <a:lnTo>
                    <a:pt x="334" y="10281"/>
                  </a:lnTo>
                  <a:cubicBezTo>
                    <a:pt x="134" y="10381"/>
                    <a:pt x="34" y="10547"/>
                    <a:pt x="1" y="10781"/>
                  </a:cubicBezTo>
                  <a:lnTo>
                    <a:pt x="1" y="12349"/>
                  </a:lnTo>
                  <a:cubicBezTo>
                    <a:pt x="1" y="12477"/>
                    <a:pt x="56" y="12537"/>
                    <a:pt x="148" y="12537"/>
                  </a:cubicBezTo>
                  <a:cubicBezTo>
                    <a:pt x="199" y="12537"/>
                    <a:pt x="262" y="12518"/>
                    <a:pt x="334" y="12482"/>
                  </a:cubicBezTo>
                  <a:lnTo>
                    <a:pt x="701" y="12282"/>
                  </a:lnTo>
                  <a:cubicBezTo>
                    <a:pt x="754" y="12243"/>
                    <a:pt x="806" y="12224"/>
                    <a:pt x="853" y="12224"/>
                  </a:cubicBezTo>
                  <a:cubicBezTo>
                    <a:pt x="924" y="12224"/>
                    <a:pt x="981" y="12268"/>
                    <a:pt x="1001" y="12349"/>
                  </a:cubicBezTo>
                  <a:cubicBezTo>
                    <a:pt x="1101" y="12849"/>
                    <a:pt x="1368" y="13283"/>
                    <a:pt x="1702" y="13683"/>
                  </a:cubicBezTo>
                  <a:cubicBezTo>
                    <a:pt x="1769" y="13783"/>
                    <a:pt x="1769" y="13950"/>
                    <a:pt x="1669" y="14050"/>
                  </a:cubicBezTo>
                  <a:lnTo>
                    <a:pt x="1402" y="14450"/>
                  </a:lnTo>
                  <a:cubicBezTo>
                    <a:pt x="1268" y="14650"/>
                    <a:pt x="1268" y="14884"/>
                    <a:pt x="1402" y="14917"/>
                  </a:cubicBezTo>
                  <a:lnTo>
                    <a:pt x="3036" y="15851"/>
                  </a:lnTo>
                  <a:lnTo>
                    <a:pt x="3503" y="14917"/>
                  </a:lnTo>
                  <a:cubicBezTo>
                    <a:pt x="3570" y="14784"/>
                    <a:pt x="3570" y="14617"/>
                    <a:pt x="3570" y="14450"/>
                  </a:cubicBezTo>
                  <a:cubicBezTo>
                    <a:pt x="3646" y="14454"/>
                    <a:pt x="3722" y="14457"/>
                    <a:pt x="3799" y="14457"/>
                  </a:cubicBezTo>
                  <a:cubicBezTo>
                    <a:pt x="4322" y="14457"/>
                    <a:pt x="4843" y="14358"/>
                    <a:pt x="5338" y="14183"/>
                  </a:cubicBezTo>
                  <a:cubicBezTo>
                    <a:pt x="5374" y="14166"/>
                    <a:pt x="5407" y="14157"/>
                    <a:pt x="5437" y="14157"/>
                  </a:cubicBezTo>
                  <a:cubicBezTo>
                    <a:pt x="5518" y="14157"/>
                    <a:pt x="5571" y="14219"/>
                    <a:pt x="5571" y="14317"/>
                  </a:cubicBezTo>
                  <a:lnTo>
                    <a:pt x="5571" y="14684"/>
                  </a:lnTo>
                  <a:cubicBezTo>
                    <a:pt x="5571" y="14797"/>
                    <a:pt x="5633" y="14864"/>
                    <a:pt x="5725" y="14864"/>
                  </a:cubicBezTo>
                  <a:cubicBezTo>
                    <a:pt x="5768" y="14864"/>
                    <a:pt x="5818" y="14849"/>
                    <a:pt x="5872" y="14817"/>
                  </a:cubicBezTo>
                  <a:lnTo>
                    <a:pt x="7473" y="13917"/>
                  </a:lnTo>
                  <a:cubicBezTo>
                    <a:pt x="7639" y="13783"/>
                    <a:pt x="7773" y="13616"/>
                    <a:pt x="7773" y="13383"/>
                  </a:cubicBezTo>
                  <a:lnTo>
                    <a:pt x="7773" y="13016"/>
                  </a:lnTo>
                  <a:cubicBezTo>
                    <a:pt x="7806" y="12849"/>
                    <a:pt x="7873" y="12716"/>
                    <a:pt x="8006" y="12616"/>
                  </a:cubicBezTo>
                  <a:cubicBezTo>
                    <a:pt x="8640" y="12082"/>
                    <a:pt x="9241" y="11515"/>
                    <a:pt x="9774" y="10881"/>
                  </a:cubicBezTo>
                  <a:cubicBezTo>
                    <a:pt x="9857" y="10770"/>
                    <a:pt x="9963" y="10706"/>
                    <a:pt x="10054" y="10706"/>
                  </a:cubicBezTo>
                  <a:cubicBezTo>
                    <a:pt x="10073" y="10706"/>
                    <a:pt x="10091" y="10709"/>
                    <a:pt x="10108" y="10714"/>
                  </a:cubicBezTo>
                  <a:lnTo>
                    <a:pt x="10375" y="10848"/>
                  </a:lnTo>
                  <a:cubicBezTo>
                    <a:pt x="10392" y="10852"/>
                    <a:pt x="10410" y="10854"/>
                    <a:pt x="10429" y="10854"/>
                  </a:cubicBezTo>
                  <a:cubicBezTo>
                    <a:pt x="10558" y="10854"/>
                    <a:pt x="10725" y="10756"/>
                    <a:pt x="10842" y="10581"/>
                  </a:cubicBezTo>
                  <a:lnTo>
                    <a:pt x="11943" y="8813"/>
                  </a:lnTo>
                  <a:cubicBezTo>
                    <a:pt x="12076" y="8613"/>
                    <a:pt x="12076" y="8379"/>
                    <a:pt x="11943" y="8346"/>
                  </a:cubicBezTo>
                  <a:lnTo>
                    <a:pt x="11676" y="8246"/>
                  </a:lnTo>
                  <a:cubicBezTo>
                    <a:pt x="11576" y="8179"/>
                    <a:pt x="11576" y="8046"/>
                    <a:pt x="11642" y="7912"/>
                  </a:cubicBezTo>
                  <a:cubicBezTo>
                    <a:pt x="11976" y="7212"/>
                    <a:pt x="12209" y="6478"/>
                    <a:pt x="12376" y="5744"/>
                  </a:cubicBezTo>
                  <a:cubicBezTo>
                    <a:pt x="12410" y="5577"/>
                    <a:pt x="12510" y="5444"/>
                    <a:pt x="12643" y="5344"/>
                  </a:cubicBezTo>
                  <a:lnTo>
                    <a:pt x="13043" y="5144"/>
                  </a:lnTo>
                  <a:cubicBezTo>
                    <a:pt x="13210" y="5010"/>
                    <a:pt x="13344" y="4843"/>
                    <a:pt x="13344" y="4610"/>
                  </a:cubicBezTo>
                  <a:lnTo>
                    <a:pt x="13344" y="3042"/>
                  </a:lnTo>
                  <a:cubicBezTo>
                    <a:pt x="13366" y="2929"/>
                    <a:pt x="13312" y="2862"/>
                    <a:pt x="13212" y="2862"/>
                  </a:cubicBezTo>
                  <a:cubicBezTo>
                    <a:pt x="13165" y="2862"/>
                    <a:pt x="13107" y="2877"/>
                    <a:pt x="13043" y="2909"/>
                  </a:cubicBezTo>
                  <a:lnTo>
                    <a:pt x="12676" y="3142"/>
                  </a:lnTo>
                  <a:cubicBezTo>
                    <a:pt x="12629" y="3166"/>
                    <a:pt x="12582" y="3177"/>
                    <a:pt x="12541" y="3177"/>
                  </a:cubicBezTo>
                  <a:cubicBezTo>
                    <a:pt x="12465" y="3177"/>
                    <a:pt x="12410" y="3140"/>
                    <a:pt x="12410" y="3075"/>
                  </a:cubicBezTo>
                  <a:cubicBezTo>
                    <a:pt x="12276" y="2575"/>
                    <a:pt x="12009" y="2108"/>
                    <a:pt x="11676" y="1741"/>
                  </a:cubicBezTo>
                  <a:cubicBezTo>
                    <a:pt x="11609" y="1674"/>
                    <a:pt x="11609" y="1508"/>
                    <a:pt x="11709" y="1374"/>
                  </a:cubicBezTo>
                  <a:lnTo>
                    <a:pt x="11976" y="941"/>
                  </a:lnTo>
                  <a:cubicBezTo>
                    <a:pt x="12109" y="740"/>
                    <a:pt x="12109" y="540"/>
                    <a:pt x="11976" y="474"/>
                  </a:cubicBezTo>
                  <a:lnTo>
                    <a:pt x="10842" y="7"/>
                  </a:lnTo>
                  <a:cubicBezTo>
                    <a:pt x="10829" y="2"/>
                    <a:pt x="10814" y="0"/>
                    <a:pt x="1079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910;p75">
              <a:extLst>
                <a:ext uri="{FF2B5EF4-FFF2-40B4-BE49-F238E27FC236}">
                  <a16:creationId xmlns:a16="http://schemas.microsoft.com/office/drawing/2014/main" id="{D40EA77C-265F-E9F9-A1C5-27608A2D4A39}"/>
                </a:ext>
              </a:extLst>
            </p:cNvPr>
            <p:cNvSpPr/>
            <p:nvPr/>
          </p:nvSpPr>
          <p:spPr>
            <a:xfrm>
              <a:off x="3582725" y="2039250"/>
              <a:ext cx="334425" cy="396300"/>
            </a:xfrm>
            <a:custGeom>
              <a:avLst/>
              <a:gdLst/>
              <a:ahLst/>
              <a:cxnLst/>
              <a:rect l="l" t="t" r="r" b="b"/>
              <a:pathLst>
                <a:path w="13377" h="15852" extrusionOk="0">
                  <a:moveTo>
                    <a:pt x="8389" y="3763"/>
                  </a:moveTo>
                  <a:cubicBezTo>
                    <a:pt x="9515" y="3763"/>
                    <a:pt x="10237" y="4616"/>
                    <a:pt x="10075" y="6144"/>
                  </a:cubicBezTo>
                  <a:cubicBezTo>
                    <a:pt x="9874" y="7812"/>
                    <a:pt x="8640" y="9780"/>
                    <a:pt x="7072" y="10848"/>
                  </a:cubicBezTo>
                  <a:cubicBezTo>
                    <a:pt x="6307" y="11378"/>
                    <a:pt x="5588" y="11626"/>
                    <a:pt x="4985" y="11626"/>
                  </a:cubicBezTo>
                  <a:cubicBezTo>
                    <a:pt x="3958" y="11626"/>
                    <a:pt x="3270" y="10908"/>
                    <a:pt x="3270" y="9647"/>
                  </a:cubicBezTo>
                  <a:cubicBezTo>
                    <a:pt x="3270" y="7779"/>
                    <a:pt x="4804" y="5377"/>
                    <a:pt x="6705" y="4276"/>
                  </a:cubicBezTo>
                  <a:cubicBezTo>
                    <a:pt x="7318" y="3929"/>
                    <a:pt x="7893" y="3763"/>
                    <a:pt x="8389" y="3763"/>
                  </a:cubicBezTo>
                  <a:close/>
                  <a:moveTo>
                    <a:pt x="10798" y="0"/>
                  </a:moveTo>
                  <a:cubicBezTo>
                    <a:pt x="10685" y="0"/>
                    <a:pt x="10495" y="99"/>
                    <a:pt x="10408" y="273"/>
                  </a:cubicBezTo>
                  <a:lnTo>
                    <a:pt x="10141" y="707"/>
                  </a:lnTo>
                  <a:cubicBezTo>
                    <a:pt x="10075" y="807"/>
                    <a:pt x="9941" y="907"/>
                    <a:pt x="9774" y="941"/>
                  </a:cubicBezTo>
                  <a:cubicBezTo>
                    <a:pt x="9683" y="932"/>
                    <a:pt x="9589" y="928"/>
                    <a:pt x="9494" y="928"/>
                  </a:cubicBezTo>
                  <a:cubicBezTo>
                    <a:pt x="9209" y="928"/>
                    <a:pt x="8915" y="966"/>
                    <a:pt x="8640" y="1041"/>
                  </a:cubicBezTo>
                  <a:cubicBezTo>
                    <a:pt x="8440" y="1107"/>
                    <a:pt x="8207" y="1141"/>
                    <a:pt x="8006" y="1207"/>
                  </a:cubicBezTo>
                  <a:cubicBezTo>
                    <a:pt x="7980" y="1225"/>
                    <a:pt x="7953" y="1234"/>
                    <a:pt x="7928" y="1234"/>
                  </a:cubicBezTo>
                  <a:cubicBezTo>
                    <a:pt x="7860" y="1234"/>
                    <a:pt x="7806" y="1172"/>
                    <a:pt x="7806" y="1074"/>
                  </a:cubicBezTo>
                  <a:lnTo>
                    <a:pt x="7806" y="707"/>
                  </a:lnTo>
                  <a:cubicBezTo>
                    <a:pt x="7806" y="607"/>
                    <a:pt x="7773" y="540"/>
                    <a:pt x="7706" y="507"/>
                  </a:cubicBezTo>
                  <a:cubicBezTo>
                    <a:pt x="7687" y="497"/>
                    <a:pt x="7664" y="493"/>
                    <a:pt x="7641" y="493"/>
                  </a:cubicBezTo>
                  <a:cubicBezTo>
                    <a:pt x="7584" y="493"/>
                    <a:pt x="7520" y="517"/>
                    <a:pt x="7473" y="540"/>
                  </a:cubicBezTo>
                  <a:lnTo>
                    <a:pt x="5905" y="1474"/>
                  </a:lnTo>
                  <a:cubicBezTo>
                    <a:pt x="5705" y="1574"/>
                    <a:pt x="5605" y="1741"/>
                    <a:pt x="5571" y="1975"/>
                  </a:cubicBezTo>
                  <a:lnTo>
                    <a:pt x="5571" y="2342"/>
                  </a:lnTo>
                  <a:cubicBezTo>
                    <a:pt x="5571" y="2508"/>
                    <a:pt x="5471" y="2675"/>
                    <a:pt x="5338" y="2775"/>
                  </a:cubicBezTo>
                  <a:cubicBezTo>
                    <a:pt x="4704" y="3309"/>
                    <a:pt x="4137" y="3876"/>
                    <a:pt x="3603" y="4510"/>
                  </a:cubicBezTo>
                  <a:cubicBezTo>
                    <a:pt x="3493" y="4620"/>
                    <a:pt x="3382" y="4685"/>
                    <a:pt x="3291" y="4685"/>
                  </a:cubicBezTo>
                  <a:cubicBezTo>
                    <a:pt x="3272" y="4685"/>
                    <a:pt x="3253" y="4682"/>
                    <a:pt x="3236" y="4677"/>
                  </a:cubicBezTo>
                  <a:lnTo>
                    <a:pt x="2969" y="4577"/>
                  </a:lnTo>
                  <a:cubicBezTo>
                    <a:pt x="2945" y="4564"/>
                    <a:pt x="2919" y="4559"/>
                    <a:pt x="2892" y="4559"/>
                  </a:cubicBezTo>
                  <a:cubicBezTo>
                    <a:pt x="2767" y="4559"/>
                    <a:pt x="2618" y="4673"/>
                    <a:pt x="2536" y="4810"/>
                  </a:cubicBezTo>
                  <a:lnTo>
                    <a:pt x="1402" y="6578"/>
                  </a:lnTo>
                  <a:cubicBezTo>
                    <a:pt x="1268" y="6778"/>
                    <a:pt x="1268" y="7012"/>
                    <a:pt x="1402" y="7045"/>
                  </a:cubicBezTo>
                  <a:lnTo>
                    <a:pt x="1735" y="7245"/>
                  </a:lnTo>
                  <a:cubicBezTo>
                    <a:pt x="1769" y="7312"/>
                    <a:pt x="1735" y="7412"/>
                    <a:pt x="1702" y="7479"/>
                  </a:cubicBezTo>
                  <a:cubicBezTo>
                    <a:pt x="1402" y="8179"/>
                    <a:pt x="1135" y="8913"/>
                    <a:pt x="968" y="9647"/>
                  </a:cubicBezTo>
                  <a:cubicBezTo>
                    <a:pt x="935" y="9814"/>
                    <a:pt x="835" y="9947"/>
                    <a:pt x="701" y="10047"/>
                  </a:cubicBezTo>
                  <a:lnTo>
                    <a:pt x="334" y="10281"/>
                  </a:lnTo>
                  <a:cubicBezTo>
                    <a:pt x="134" y="10381"/>
                    <a:pt x="34" y="10547"/>
                    <a:pt x="1" y="10781"/>
                  </a:cubicBezTo>
                  <a:lnTo>
                    <a:pt x="1" y="12349"/>
                  </a:lnTo>
                  <a:cubicBezTo>
                    <a:pt x="1" y="12477"/>
                    <a:pt x="56" y="12537"/>
                    <a:pt x="148" y="12537"/>
                  </a:cubicBezTo>
                  <a:cubicBezTo>
                    <a:pt x="199" y="12537"/>
                    <a:pt x="262" y="12518"/>
                    <a:pt x="334" y="12482"/>
                  </a:cubicBezTo>
                  <a:lnTo>
                    <a:pt x="701" y="12282"/>
                  </a:lnTo>
                  <a:cubicBezTo>
                    <a:pt x="754" y="12243"/>
                    <a:pt x="801" y="12224"/>
                    <a:pt x="841" y="12224"/>
                  </a:cubicBezTo>
                  <a:cubicBezTo>
                    <a:pt x="903" y="12224"/>
                    <a:pt x="948" y="12268"/>
                    <a:pt x="968" y="12349"/>
                  </a:cubicBezTo>
                  <a:cubicBezTo>
                    <a:pt x="1101" y="12816"/>
                    <a:pt x="1368" y="13283"/>
                    <a:pt x="1702" y="13683"/>
                  </a:cubicBezTo>
                  <a:cubicBezTo>
                    <a:pt x="1769" y="13783"/>
                    <a:pt x="1769" y="13917"/>
                    <a:pt x="1669" y="14050"/>
                  </a:cubicBezTo>
                  <a:lnTo>
                    <a:pt x="1402" y="14450"/>
                  </a:lnTo>
                  <a:cubicBezTo>
                    <a:pt x="1268" y="14650"/>
                    <a:pt x="1268" y="14884"/>
                    <a:pt x="1402" y="14917"/>
                  </a:cubicBezTo>
                  <a:lnTo>
                    <a:pt x="3036" y="15851"/>
                  </a:lnTo>
                  <a:lnTo>
                    <a:pt x="3503" y="14917"/>
                  </a:lnTo>
                  <a:cubicBezTo>
                    <a:pt x="3570" y="14750"/>
                    <a:pt x="3570" y="14617"/>
                    <a:pt x="3570" y="14450"/>
                  </a:cubicBezTo>
                  <a:lnTo>
                    <a:pt x="3603" y="14450"/>
                  </a:lnTo>
                  <a:cubicBezTo>
                    <a:pt x="3680" y="14454"/>
                    <a:pt x="3756" y="14457"/>
                    <a:pt x="3832" y="14457"/>
                  </a:cubicBezTo>
                  <a:cubicBezTo>
                    <a:pt x="4355" y="14457"/>
                    <a:pt x="4872" y="14358"/>
                    <a:pt x="5338" y="14183"/>
                  </a:cubicBezTo>
                  <a:cubicBezTo>
                    <a:pt x="5374" y="14166"/>
                    <a:pt x="5407" y="14157"/>
                    <a:pt x="5437" y="14157"/>
                  </a:cubicBezTo>
                  <a:cubicBezTo>
                    <a:pt x="5518" y="14157"/>
                    <a:pt x="5571" y="14219"/>
                    <a:pt x="5571" y="14317"/>
                  </a:cubicBezTo>
                  <a:lnTo>
                    <a:pt x="5571" y="14684"/>
                  </a:lnTo>
                  <a:cubicBezTo>
                    <a:pt x="5571" y="14797"/>
                    <a:pt x="5633" y="14864"/>
                    <a:pt x="5735" y="14864"/>
                  </a:cubicBezTo>
                  <a:cubicBezTo>
                    <a:pt x="5783" y="14864"/>
                    <a:pt x="5841" y="14849"/>
                    <a:pt x="5905" y="14817"/>
                  </a:cubicBezTo>
                  <a:lnTo>
                    <a:pt x="7473" y="13917"/>
                  </a:lnTo>
                  <a:cubicBezTo>
                    <a:pt x="7673" y="13783"/>
                    <a:pt x="7773" y="13616"/>
                    <a:pt x="7806" y="13383"/>
                  </a:cubicBezTo>
                  <a:lnTo>
                    <a:pt x="7806" y="13016"/>
                  </a:lnTo>
                  <a:cubicBezTo>
                    <a:pt x="7806" y="12849"/>
                    <a:pt x="7906" y="12716"/>
                    <a:pt x="8006" y="12616"/>
                  </a:cubicBezTo>
                  <a:cubicBezTo>
                    <a:pt x="8674" y="12082"/>
                    <a:pt x="9241" y="11481"/>
                    <a:pt x="9774" y="10848"/>
                  </a:cubicBezTo>
                  <a:cubicBezTo>
                    <a:pt x="9857" y="10737"/>
                    <a:pt x="9986" y="10672"/>
                    <a:pt x="10066" y="10672"/>
                  </a:cubicBezTo>
                  <a:cubicBezTo>
                    <a:pt x="10082" y="10672"/>
                    <a:pt x="10096" y="10675"/>
                    <a:pt x="10108" y="10681"/>
                  </a:cubicBezTo>
                  <a:lnTo>
                    <a:pt x="10408" y="10814"/>
                  </a:lnTo>
                  <a:cubicBezTo>
                    <a:pt x="10426" y="10826"/>
                    <a:pt x="10448" y="10832"/>
                    <a:pt x="10472" y="10832"/>
                  </a:cubicBezTo>
                  <a:cubicBezTo>
                    <a:pt x="10587" y="10832"/>
                    <a:pt x="10759" y="10712"/>
                    <a:pt x="10842" y="10547"/>
                  </a:cubicBezTo>
                  <a:lnTo>
                    <a:pt x="11976" y="8780"/>
                  </a:lnTo>
                  <a:cubicBezTo>
                    <a:pt x="12109" y="8579"/>
                    <a:pt x="12109" y="8379"/>
                    <a:pt x="11976" y="8313"/>
                  </a:cubicBezTo>
                  <a:lnTo>
                    <a:pt x="11709" y="8212"/>
                  </a:lnTo>
                  <a:cubicBezTo>
                    <a:pt x="11609" y="8179"/>
                    <a:pt x="11609" y="8046"/>
                    <a:pt x="11676" y="7879"/>
                  </a:cubicBezTo>
                  <a:cubicBezTo>
                    <a:pt x="11976" y="7178"/>
                    <a:pt x="12243" y="6445"/>
                    <a:pt x="12376" y="5711"/>
                  </a:cubicBezTo>
                  <a:cubicBezTo>
                    <a:pt x="12410" y="5544"/>
                    <a:pt x="12510" y="5410"/>
                    <a:pt x="12676" y="5344"/>
                  </a:cubicBezTo>
                  <a:lnTo>
                    <a:pt x="13043" y="5110"/>
                  </a:lnTo>
                  <a:cubicBezTo>
                    <a:pt x="13210" y="5010"/>
                    <a:pt x="13344" y="4810"/>
                    <a:pt x="13377" y="4610"/>
                  </a:cubicBezTo>
                  <a:lnTo>
                    <a:pt x="13377" y="3009"/>
                  </a:lnTo>
                  <a:cubicBezTo>
                    <a:pt x="13377" y="2920"/>
                    <a:pt x="13318" y="2860"/>
                    <a:pt x="13219" y="2860"/>
                  </a:cubicBezTo>
                  <a:cubicBezTo>
                    <a:pt x="13169" y="2860"/>
                    <a:pt x="13110" y="2875"/>
                    <a:pt x="13043" y="2909"/>
                  </a:cubicBezTo>
                  <a:lnTo>
                    <a:pt x="12676" y="3142"/>
                  </a:lnTo>
                  <a:cubicBezTo>
                    <a:pt x="12629" y="3166"/>
                    <a:pt x="12582" y="3177"/>
                    <a:pt x="12539" y="3177"/>
                  </a:cubicBezTo>
                  <a:cubicBezTo>
                    <a:pt x="12461" y="3177"/>
                    <a:pt x="12398" y="3140"/>
                    <a:pt x="12376" y="3075"/>
                  </a:cubicBezTo>
                  <a:cubicBezTo>
                    <a:pt x="12276" y="2575"/>
                    <a:pt x="12009" y="2108"/>
                    <a:pt x="11676" y="1741"/>
                  </a:cubicBezTo>
                  <a:cubicBezTo>
                    <a:pt x="11609" y="1674"/>
                    <a:pt x="11609" y="1508"/>
                    <a:pt x="11709" y="1374"/>
                  </a:cubicBezTo>
                  <a:lnTo>
                    <a:pt x="11976" y="941"/>
                  </a:lnTo>
                  <a:cubicBezTo>
                    <a:pt x="12109" y="740"/>
                    <a:pt x="12109" y="540"/>
                    <a:pt x="11976" y="474"/>
                  </a:cubicBezTo>
                  <a:lnTo>
                    <a:pt x="10842" y="7"/>
                  </a:lnTo>
                  <a:cubicBezTo>
                    <a:pt x="10829" y="2"/>
                    <a:pt x="10814" y="0"/>
                    <a:pt x="1079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911;p75">
              <a:extLst>
                <a:ext uri="{FF2B5EF4-FFF2-40B4-BE49-F238E27FC236}">
                  <a16:creationId xmlns:a16="http://schemas.microsoft.com/office/drawing/2014/main" id="{68D0D25A-D8DA-2A95-4F2A-9F51A195CAE2}"/>
                </a:ext>
              </a:extLst>
            </p:cNvPr>
            <p:cNvSpPr/>
            <p:nvPr/>
          </p:nvSpPr>
          <p:spPr>
            <a:xfrm>
              <a:off x="3913800" y="2111125"/>
              <a:ext cx="40875" cy="40875"/>
            </a:xfrm>
            <a:custGeom>
              <a:avLst/>
              <a:gdLst/>
              <a:ahLst/>
              <a:cxnLst/>
              <a:rect l="l" t="t" r="r" b="b"/>
              <a:pathLst>
                <a:path w="1635" h="1635" extrusionOk="0">
                  <a:moveTo>
                    <a:pt x="34" y="0"/>
                  </a:moveTo>
                  <a:lnTo>
                    <a:pt x="0" y="934"/>
                  </a:lnTo>
                  <a:cubicBezTo>
                    <a:pt x="267" y="1168"/>
                    <a:pt x="534" y="1401"/>
                    <a:pt x="834" y="1635"/>
                  </a:cubicBezTo>
                  <a:lnTo>
                    <a:pt x="1235" y="1635"/>
                  </a:lnTo>
                  <a:lnTo>
                    <a:pt x="1635" y="934"/>
                  </a:lnTo>
                  <a:lnTo>
                    <a:pt x="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912;p75">
              <a:extLst>
                <a:ext uri="{FF2B5EF4-FFF2-40B4-BE49-F238E27FC236}">
                  <a16:creationId xmlns:a16="http://schemas.microsoft.com/office/drawing/2014/main" id="{E576ACDB-BE92-2E9A-43F9-4F2BFD03DA0E}"/>
                </a:ext>
              </a:extLst>
            </p:cNvPr>
            <p:cNvSpPr/>
            <p:nvPr/>
          </p:nvSpPr>
          <p:spPr>
            <a:xfrm>
              <a:off x="3723675" y="2408825"/>
              <a:ext cx="43375" cy="25875"/>
            </a:xfrm>
            <a:custGeom>
              <a:avLst/>
              <a:gdLst/>
              <a:ahLst/>
              <a:cxnLst/>
              <a:rect l="l" t="t" r="r" b="b"/>
              <a:pathLst>
                <a:path w="1735" h="1035" extrusionOk="0">
                  <a:moveTo>
                    <a:pt x="867" y="1"/>
                  </a:moveTo>
                  <a:lnTo>
                    <a:pt x="0" y="68"/>
                  </a:lnTo>
                  <a:lnTo>
                    <a:pt x="1668" y="1035"/>
                  </a:lnTo>
                  <a:lnTo>
                    <a:pt x="1735" y="134"/>
                  </a:lnTo>
                  <a:lnTo>
                    <a:pt x="867"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913;p75">
              <a:extLst>
                <a:ext uri="{FF2B5EF4-FFF2-40B4-BE49-F238E27FC236}">
                  <a16:creationId xmlns:a16="http://schemas.microsoft.com/office/drawing/2014/main" id="{EF679207-3E55-2E0F-1378-CAE464CD624F}"/>
                </a:ext>
              </a:extLst>
            </p:cNvPr>
            <p:cNvSpPr/>
            <p:nvPr/>
          </p:nvSpPr>
          <p:spPr>
            <a:xfrm>
              <a:off x="3582725" y="2039250"/>
              <a:ext cx="334175" cy="396300"/>
            </a:xfrm>
            <a:custGeom>
              <a:avLst/>
              <a:gdLst/>
              <a:ahLst/>
              <a:cxnLst/>
              <a:rect l="l" t="t" r="r" b="b"/>
              <a:pathLst>
                <a:path w="13367" h="15852" extrusionOk="0">
                  <a:moveTo>
                    <a:pt x="8389" y="3763"/>
                  </a:moveTo>
                  <a:cubicBezTo>
                    <a:pt x="9515" y="3763"/>
                    <a:pt x="10237" y="4616"/>
                    <a:pt x="10075" y="6144"/>
                  </a:cubicBezTo>
                  <a:cubicBezTo>
                    <a:pt x="9908" y="7812"/>
                    <a:pt x="8640" y="9780"/>
                    <a:pt x="7072" y="10848"/>
                  </a:cubicBezTo>
                  <a:cubicBezTo>
                    <a:pt x="6307" y="11378"/>
                    <a:pt x="5592" y="11626"/>
                    <a:pt x="4995" y="11626"/>
                  </a:cubicBezTo>
                  <a:cubicBezTo>
                    <a:pt x="3978" y="11626"/>
                    <a:pt x="3303" y="10908"/>
                    <a:pt x="3303" y="9647"/>
                  </a:cubicBezTo>
                  <a:cubicBezTo>
                    <a:pt x="3303" y="7779"/>
                    <a:pt x="4804" y="5377"/>
                    <a:pt x="6705" y="4276"/>
                  </a:cubicBezTo>
                  <a:cubicBezTo>
                    <a:pt x="7318" y="3929"/>
                    <a:pt x="7893" y="3763"/>
                    <a:pt x="8389" y="3763"/>
                  </a:cubicBezTo>
                  <a:close/>
                  <a:moveTo>
                    <a:pt x="10798" y="0"/>
                  </a:moveTo>
                  <a:cubicBezTo>
                    <a:pt x="10685" y="0"/>
                    <a:pt x="10495" y="99"/>
                    <a:pt x="10408" y="273"/>
                  </a:cubicBezTo>
                  <a:lnTo>
                    <a:pt x="10141" y="707"/>
                  </a:lnTo>
                  <a:cubicBezTo>
                    <a:pt x="10041" y="807"/>
                    <a:pt x="9941" y="907"/>
                    <a:pt x="9774" y="941"/>
                  </a:cubicBezTo>
                  <a:cubicBezTo>
                    <a:pt x="9698" y="936"/>
                    <a:pt x="9622" y="934"/>
                    <a:pt x="9546" y="934"/>
                  </a:cubicBezTo>
                  <a:cubicBezTo>
                    <a:pt x="9022" y="934"/>
                    <a:pt x="8501" y="1033"/>
                    <a:pt x="8006" y="1207"/>
                  </a:cubicBezTo>
                  <a:cubicBezTo>
                    <a:pt x="7980" y="1225"/>
                    <a:pt x="7953" y="1234"/>
                    <a:pt x="7928" y="1234"/>
                  </a:cubicBezTo>
                  <a:cubicBezTo>
                    <a:pt x="7860" y="1234"/>
                    <a:pt x="7806" y="1172"/>
                    <a:pt x="7806" y="1074"/>
                  </a:cubicBezTo>
                  <a:lnTo>
                    <a:pt x="7806" y="674"/>
                  </a:lnTo>
                  <a:cubicBezTo>
                    <a:pt x="7806" y="560"/>
                    <a:pt x="7745" y="493"/>
                    <a:pt x="7642" y="493"/>
                  </a:cubicBezTo>
                  <a:cubicBezTo>
                    <a:pt x="7594" y="493"/>
                    <a:pt x="7537" y="508"/>
                    <a:pt x="7473" y="540"/>
                  </a:cubicBezTo>
                  <a:lnTo>
                    <a:pt x="5905" y="1474"/>
                  </a:lnTo>
                  <a:cubicBezTo>
                    <a:pt x="5705" y="1574"/>
                    <a:pt x="5605" y="1775"/>
                    <a:pt x="5571" y="1975"/>
                  </a:cubicBezTo>
                  <a:lnTo>
                    <a:pt x="5571" y="2375"/>
                  </a:lnTo>
                  <a:cubicBezTo>
                    <a:pt x="5571" y="2508"/>
                    <a:pt x="5471" y="2675"/>
                    <a:pt x="5338" y="2775"/>
                  </a:cubicBezTo>
                  <a:cubicBezTo>
                    <a:pt x="4704" y="3309"/>
                    <a:pt x="4137" y="3876"/>
                    <a:pt x="3603" y="4510"/>
                  </a:cubicBezTo>
                  <a:cubicBezTo>
                    <a:pt x="3493" y="4620"/>
                    <a:pt x="3382" y="4685"/>
                    <a:pt x="3291" y="4685"/>
                  </a:cubicBezTo>
                  <a:cubicBezTo>
                    <a:pt x="3272" y="4685"/>
                    <a:pt x="3253" y="4682"/>
                    <a:pt x="3236" y="4677"/>
                  </a:cubicBezTo>
                  <a:lnTo>
                    <a:pt x="2969" y="4577"/>
                  </a:lnTo>
                  <a:cubicBezTo>
                    <a:pt x="2946" y="4565"/>
                    <a:pt x="2920" y="4559"/>
                    <a:pt x="2893" y="4559"/>
                  </a:cubicBezTo>
                  <a:cubicBezTo>
                    <a:pt x="2768" y="4559"/>
                    <a:pt x="2618" y="4679"/>
                    <a:pt x="2536" y="4843"/>
                  </a:cubicBezTo>
                  <a:lnTo>
                    <a:pt x="1402" y="6611"/>
                  </a:lnTo>
                  <a:cubicBezTo>
                    <a:pt x="1268" y="6811"/>
                    <a:pt x="1268" y="7012"/>
                    <a:pt x="1402" y="7045"/>
                  </a:cubicBezTo>
                  <a:lnTo>
                    <a:pt x="1735" y="7245"/>
                  </a:lnTo>
                  <a:cubicBezTo>
                    <a:pt x="1769" y="7312"/>
                    <a:pt x="1769" y="7412"/>
                    <a:pt x="1702" y="7479"/>
                  </a:cubicBezTo>
                  <a:cubicBezTo>
                    <a:pt x="1402" y="8179"/>
                    <a:pt x="1135" y="8913"/>
                    <a:pt x="1001" y="9680"/>
                  </a:cubicBezTo>
                  <a:cubicBezTo>
                    <a:pt x="968" y="9814"/>
                    <a:pt x="868" y="9947"/>
                    <a:pt x="701" y="10047"/>
                  </a:cubicBezTo>
                  <a:lnTo>
                    <a:pt x="334" y="10281"/>
                  </a:lnTo>
                  <a:cubicBezTo>
                    <a:pt x="134" y="10381"/>
                    <a:pt x="34" y="10547"/>
                    <a:pt x="1" y="10781"/>
                  </a:cubicBezTo>
                  <a:lnTo>
                    <a:pt x="1" y="12349"/>
                  </a:lnTo>
                  <a:cubicBezTo>
                    <a:pt x="1" y="12477"/>
                    <a:pt x="56" y="12537"/>
                    <a:pt x="148" y="12537"/>
                  </a:cubicBezTo>
                  <a:cubicBezTo>
                    <a:pt x="199" y="12537"/>
                    <a:pt x="262" y="12518"/>
                    <a:pt x="334" y="12482"/>
                  </a:cubicBezTo>
                  <a:lnTo>
                    <a:pt x="701" y="12282"/>
                  </a:lnTo>
                  <a:cubicBezTo>
                    <a:pt x="754" y="12243"/>
                    <a:pt x="806" y="12224"/>
                    <a:pt x="853" y="12224"/>
                  </a:cubicBezTo>
                  <a:cubicBezTo>
                    <a:pt x="924" y="12224"/>
                    <a:pt x="981" y="12268"/>
                    <a:pt x="1001" y="12349"/>
                  </a:cubicBezTo>
                  <a:cubicBezTo>
                    <a:pt x="1101" y="12849"/>
                    <a:pt x="1368" y="13283"/>
                    <a:pt x="1702" y="13683"/>
                  </a:cubicBezTo>
                  <a:cubicBezTo>
                    <a:pt x="1769" y="13783"/>
                    <a:pt x="1769" y="13950"/>
                    <a:pt x="1669" y="14050"/>
                  </a:cubicBezTo>
                  <a:lnTo>
                    <a:pt x="1402" y="14450"/>
                  </a:lnTo>
                  <a:cubicBezTo>
                    <a:pt x="1268" y="14650"/>
                    <a:pt x="1268" y="14884"/>
                    <a:pt x="1402" y="14917"/>
                  </a:cubicBezTo>
                  <a:lnTo>
                    <a:pt x="3036" y="15851"/>
                  </a:lnTo>
                  <a:lnTo>
                    <a:pt x="3503" y="14917"/>
                  </a:lnTo>
                  <a:cubicBezTo>
                    <a:pt x="3570" y="14784"/>
                    <a:pt x="3570" y="14617"/>
                    <a:pt x="3570" y="14450"/>
                  </a:cubicBezTo>
                  <a:cubicBezTo>
                    <a:pt x="3646" y="14454"/>
                    <a:pt x="3722" y="14457"/>
                    <a:pt x="3799" y="14457"/>
                  </a:cubicBezTo>
                  <a:cubicBezTo>
                    <a:pt x="4322" y="14457"/>
                    <a:pt x="4843" y="14358"/>
                    <a:pt x="5338" y="14183"/>
                  </a:cubicBezTo>
                  <a:cubicBezTo>
                    <a:pt x="5374" y="14166"/>
                    <a:pt x="5407" y="14157"/>
                    <a:pt x="5437" y="14157"/>
                  </a:cubicBezTo>
                  <a:cubicBezTo>
                    <a:pt x="5518" y="14157"/>
                    <a:pt x="5571" y="14219"/>
                    <a:pt x="5571" y="14317"/>
                  </a:cubicBezTo>
                  <a:lnTo>
                    <a:pt x="5571" y="14684"/>
                  </a:lnTo>
                  <a:cubicBezTo>
                    <a:pt x="5571" y="14797"/>
                    <a:pt x="5633" y="14864"/>
                    <a:pt x="5725" y="14864"/>
                  </a:cubicBezTo>
                  <a:cubicBezTo>
                    <a:pt x="5768" y="14864"/>
                    <a:pt x="5818" y="14849"/>
                    <a:pt x="5872" y="14817"/>
                  </a:cubicBezTo>
                  <a:lnTo>
                    <a:pt x="7473" y="13917"/>
                  </a:lnTo>
                  <a:cubicBezTo>
                    <a:pt x="7639" y="13783"/>
                    <a:pt x="7773" y="13616"/>
                    <a:pt x="7773" y="13383"/>
                  </a:cubicBezTo>
                  <a:lnTo>
                    <a:pt x="7773" y="13016"/>
                  </a:lnTo>
                  <a:cubicBezTo>
                    <a:pt x="7806" y="12849"/>
                    <a:pt x="7873" y="12716"/>
                    <a:pt x="8006" y="12616"/>
                  </a:cubicBezTo>
                  <a:cubicBezTo>
                    <a:pt x="8640" y="12082"/>
                    <a:pt x="9241" y="11515"/>
                    <a:pt x="9774" y="10881"/>
                  </a:cubicBezTo>
                  <a:cubicBezTo>
                    <a:pt x="9857" y="10770"/>
                    <a:pt x="9963" y="10706"/>
                    <a:pt x="10054" y="10706"/>
                  </a:cubicBezTo>
                  <a:cubicBezTo>
                    <a:pt x="10073" y="10706"/>
                    <a:pt x="10091" y="10709"/>
                    <a:pt x="10108" y="10714"/>
                  </a:cubicBezTo>
                  <a:lnTo>
                    <a:pt x="10375" y="10848"/>
                  </a:lnTo>
                  <a:cubicBezTo>
                    <a:pt x="10392" y="10852"/>
                    <a:pt x="10410" y="10854"/>
                    <a:pt x="10429" y="10854"/>
                  </a:cubicBezTo>
                  <a:cubicBezTo>
                    <a:pt x="10558" y="10854"/>
                    <a:pt x="10725" y="10756"/>
                    <a:pt x="10842" y="10581"/>
                  </a:cubicBezTo>
                  <a:lnTo>
                    <a:pt x="11943" y="8813"/>
                  </a:lnTo>
                  <a:cubicBezTo>
                    <a:pt x="12076" y="8613"/>
                    <a:pt x="12076" y="8379"/>
                    <a:pt x="11943" y="8346"/>
                  </a:cubicBezTo>
                  <a:lnTo>
                    <a:pt x="11676" y="8246"/>
                  </a:lnTo>
                  <a:cubicBezTo>
                    <a:pt x="11576" y="8179"/>
                    <a:pt x="11576" y="8046"/>
                    <a:pt x="11642" y="7912"/>
                  </a:cubicBezTo>
                  <a:cubicBezTo>
                    <a:pt x="11976" y="7212"/>
                    <a:pt x="12209" y="6478"/>
                    <a:pt x="12376" y="5744"/>
                  </a:cubicBezTo>
                  <a:cubicBezTo>
                    <a:pt x="12410" y="5577"/>
                    <a:pt x="12510" y="5444"/>
                    <a:pt x="12643" y="5344"/>
                  </a:cubicBezTo>
                  <a:lnTo>
                    <a:pt x="13043" y="5144"/>
                  </a:lnTo>
                  <a:cubicBezTo>
                    <a:pt x="13210" y="5010"/>
                    <a:pt x="13344" y="4843"/>
                    <a:pt x="13344" y="4610"/>
                  </a:cubicBezTo>
                  <a:lnTo>
                    <a:pt x="13344" y="3042"/>
                  </a:lnTo>
                  <a:cubicBezTo>
                    <a:pt x="13366" y="2929"/>
                    <a:pt x="13312" y="2862"/>
                    <a:pt x="13212" y="2862"/>
                  </a:cubicBezTo>
                  <a:cubicBezTo>
                    <a:pt x="13165" y="2862"/>
                    <a:pt x="13107" y="2877"/>
                    <a:pt x="13043" y="2909"/>
                  </a:cubicBezTo>
                  <a:lnTo>
                    <a:pt x="12676" y="3142"/>
                  </a:lnTo>
                  <a:cubicBezTo>
                    <a:pt x="12629" y="3166"/>
                    <a:pt x="12582" y="3177"/>
                    <a:pt x="12541" y="3177"/>
                  </a:cubicBezTo>
                  <a:cubicBezTo>
                    <a:pt x="12465" y="3177"/>
                    <a:pt x="12410" y="3140"/>
                    <a:pt x="12410" y="3075"/>
                  </a:cubicBezTo>
                  <a:cubicBezTo>
                    <a:pt x="12276" y="2575"/>
                    <a:pt x="12009" y="2108"/>
                    <a:pt x="11676" y="1741"/>
                  </a:cubicBezTo>
                  <a:cubicBezTo>
                    <a:pt x="11609" y="1674"/>
                    <a:pt x="11609" y="1508"/>
                    <a:pt x="11709" y="1374"/>
                  </a:cubicBezTo>
                  <a:lnTo>
                    <a:pt x="11976" y="941"/>
                  </a:lnTo>
                  <a:cubicBezTo>
                    <a:pt x="12109" y="740"/>
                    <a:pt x="12109" y="540"/>
                    <a:pt x="11976" y="474"/>
                  </a:cubicBezTo>
                  <a:lnTo>
                    <a:pt x="10842" y="7"/>
                  </a:lnTo>
                  <a:cubicBezTo>
                    <a:pt x="10829" y="2"/>
                    <a:pt x="10814" y="0"/>
                    <a:pt x="107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914;p75">
              <a:extLst>
                <a:ext uri="{FF2B5EF4-FFF2-40B4-BE49-F238E27FC236}">
                  <a16:creationId xmlns:a16="http://schemas.microsoft.com/office/drawing/2014/main" id="{2E9AF4F9-B1B6-0D67-CA4B-31EF669E1EDE}"/>
                </a:ext>
              </a:extLst>
            </p:cNvPr>
            <p:cNvSpPr/>
            <p:nvPr/>
          </p:nvSpPr>
          <p:spPr>
            <a:xfrm>
              <a:off x="3582725" y="2039250"/>
              <a:ext cx="334425" cy="396300"/>
            </a:xfrm>
            <a:custGeom>
              <a:avLst/>
              <a:gdLst/>
              <a:ahLst/>
              <a:cxnLst/>
              <a:rect l="l" t="t" r="r" b="b"/>
              <a:pathLst>
                <a:path w="13377" h="15852" extrusionOk="0">
                  <a:moveTo>
                    <a:pt x="8389" y="3763"/>
                  </a:moveTo>
                  <a:cubicBezTo>
                    <a:pt x="9515" y="3763"/>
                    <a:pt x="10237" y="4616"/>
                    <a:pt x="10075" y="6144"/>
                  </a:cubicBezTo>
                  <a:cubicBezTo>
                    <a:pt x="9874" y="7812"/>
                    <a:pt x="8640" y="9780"/>
                    <a:pt x="7072" y="10848"/>
                  </a:cubicBezTo>
                  <a:cubicBezTo>
                    <a:pt x="6307" y="11378"/>
                    <a:pt x="5588" y="11626"/>
                    <a:pt x="4985" y="11626"/>
                  </a:cubicBezTo>
                  <a:cubicBezTo>
                    <a:pt x="3958" y="11626"/>
                    <a:pt x="3270" y="10908"/>
                    <a:pt x="3270" y="9647"/>
                  </a:cubicBezTo>
                  <a:cubicBezTo>
                    <a:pt x="3270" y="7779"/>
                    <a:pt x="4804" y="5377"/>
                    <a:pt x="6705" y="4276"/>
                  </a:cubicBezTo>
                  <a:cubicBezTo>
                    <a:pt x="7318" y="3929"/>
                    <a:pt x="7893" y="3763"/>
                    <a:pt x="8389" y="3763"/>
                  </a:cubicBezTo>
                  <a:close/>
                  <a:moveTo>
                    <a:pt x="10798" y="0"/>
                  </a:moveTo>
                  <a:cubicBezTo>
                    <a:pt x="10685" y="0"/>
                    <a:pt x="10495" y="99"/>
                    <a:pt x="10408" y="273"/>
                  </a:cubicBezTo>
                  <a:lnTo>
                    <a:pt x="10141" y="707"/>
                  </a:lnTo>
                  <a:cubicBezTo>
                    <a:pt x="10075" y="807"/>
                    <a:pt x="9941" y="907"/>
                    <a:pt x="9774" y="941"/>
                  </a:cubicBezTo>
                  <a:cubicBezTo>
                    <a:pt x="9683" y="932"/>
                    <a:pt x="9589" y="928"/>
                    <a:pt x="9494" y="928"/>
                  </a:cubicBezTo>
                  <a:cubicBezTo>
                    <a:pt x="9209" y="928"/>
                    <a:pt x="8915" y="966"/>
                    <a:pt x="8640" y="1041"/>
                  </a:cubicBezTo>
                  <a:cubicBezTo>
                    <a:pt x="8440" y="1107"/>
                    <a:pt x="8207" y="1141"/>
                    <a:pt x="8006" y="1207"/>
                  </a:cubicBezTo>
                  <a:cubicBezTo>
                    <a:pt x="7980" y="1225"/>
                    <a:pt x="7953" y="1234"/>
                    <a:pt x="7928" y="1234"/>
                  </a:cubicBezTo>
                  <a:cubicBezTo>
                    <a:pt x="7860" y="1234"/>
                    <a:pt x="7806" y="1172"/>
                    <a:pt x="7806" y="1074"/>
                  </a:cubicBezTo>
                  <a:lnTo>
                    <a:pt x="7806" y="707"/>
                  </a:lnTo>
                  <a:cubicBezTo>
                    <a:pt x="7806" y="607"/>
                    <a:pt x="7773" y="540"/>
                    <a:pt x="7706" y="507"/>
                  </a:cubicBezTo>
                  <a:cubicBezTo>
                    <a:pt x="7687" y="497"/>
                    <a:pt x="7664" y="493"/>
                    <a:pt x="7641" y="493"/>
                  </a:cubicBezTo>
                  <a:cubicBezTo>
                    <a:pt x="7584" y="493"/>
                    <a:pt x="7520" y="517"/>
                    <a:pt x="7473" y="540"/>
                  </a:cubicBezTo>
                  <a:lnTo>
                    <a:pt x="5905" y="1474"/>
                  </a:lnTo>
                  <a:cubicBezTo>
                    <a:pt x="5705" y="1574"/>
                    <a:pt x="5605" y="1741"/>
                    <a:pt x="5571" y="1975"/>
                  </a:cubicBezTo>
                  <a:lnTo>
                    <a:pt x="5571" y="2342"/>
                  </a:lnTo>
                  <a:cubicBezTo>
                    <a:pt x="5571" y="2508"/>
                    <a:pt x="5471" y="2675"/>
                    <a:pt x="5338" y="2775"/>
                  </a:cubicBezTo>
                  <a:cubicBezTo>
                    <a:pt x="4704" y="3309"/>
                    <a:pt x="4137" y="3876"/>
                    <a:pt x="3603" y="4510"/>
                  </a:cubicBezTo>
                  <a:cubicBezTo>
                    <a:pt x="3493" y="4620"/>
                    <a:pt x="3382" y="4685"/>
                    <a:pt x="3291" y="4685"/>
                  </a:cubicBezTo>
                  <a:cubicBezTo>
                    <a:pt x="3272" y="4685"/>
                    <a:pt x="3253" y="4682"/>
                    <a:pt x="3236" y="4677"/>
                  </a:cubicBezTo>
                  <a:lnTo>
                    <a:pt x="2969" y="4577"/>
                  </a:lnTo>
                  <a:cubicBezTo>
                    <a:pt x="2945" y="4564"/>
                    <a:pt x="2919" y="4559"/>
                    <a:pt x="2892" y="4559"/>
                  </a:cubicBezTo>
                  <a:cubicBezTo>
                    <a:pt x="2767" y="4559"/>
                    <a:pt x="2618" y="4673"/>
                    <a:pt x="2536" y="4810"/>
                  </a:cubicBezTo>
                  <a:lnTo>
                    <a:pt x="1402" y="6578"/>
                  </a:lnTo>
                  <a:cubicBezTo>
                    <a:pt x="1268" y="6778"/>
                    <a:pt x="1268" y="7012"/>
                    <a:pt x="1402" y="7045"/>
                  </a:cubicBezTo>
                  <a:lnTo>
                    <a:pt x="1735" y="7245"/>
                  </a:lnTo>
                  <a:cubicBezTo>
                    <a:pt x="1769" y="7312"/>
                    <a:pt x="1735" y="7412"/>
                    <a:pt x="1702" y="7479"/>
                  </a:cubicBezTo>
                  <a:cubicBezTo>
                    <a:pt x="1402" y="8179"/>
                    <a:pt x="1135" y="8913"/>
                    <a:pt x="968" y="9647"/>
                  </a:cubicBezTo>
                  <a:cubicBezTo>
                    <a:pt x="935" y="9814"/>
                    <a:pt x="835" y="9947"/>
                    <a:pt x="701" y="10047"/>
                  </a:cubicBezTo>
                  <a:lnTo>
                    <a:pt x="334" y="10281"/>
                  </a:lnTo>
                  <a:cubicBezTo>
                    <a:pt x="134" y="10381"/>
                    <a:pt x="34" y="10547"/>
                    <a:pt x="1" y="10781"/>
                  </a:cubicBezTo>
                  <a:lnTo>
                    <a:pt x="1" y="12349"/>
                  </a:lnTo>
                  <a:cubicBezTo>
                    <a:pt x="1" y="12477"/>
                    <a:pt x="56" y="12537"/>
                    <a:pt x="148" y="12537"/>
                  </a:cubicBezTo>
                  <a:cubicBezTo>
                    <a:pt x="199" y="12537"/>
                    <a:pt x="262" y="12518"/>
                    <a:pt x="334" y="12482"/>
                  </a:cubicBezTo>
                  <a:lnTo>
                    <a:pt x="701" y="12282"/>
                  </a:lnTo>
                  <a:cubicBezTo>
                    <a:pt x="754" y="12243"/>
                    <a:pt x="801" y="12224"/>
                    <a:pt x="841" y="12224"/>
                  </a:cubicBezTo>
                  <a:cubicBezTo>
                    <a:pt x="903" y="12224"/>
                    <a:pt x="948" y="12268"/>
                    <a:pt x="968" y="12349"/>
                  </a:cubicBezTo>
                  <a:cubicBezTo>
                    <a:pt x="1101" y="12816"/>
                    <a:pt x="1368" y="13283"/>
                    <a:pt x="1702" y="13683"/>
                  </a:cubicBezTo>
                  <a:cubicBezTo>
                    <a:pt x="1769" y="13783"/>
                    <a:pt x="1769" y="13917"/>
                    <a:pt x="1669" y="14050"/>
                  </a:cubicBezTo>
                  <a:lnTo>
                    <a:pt x="1402" y="14450"/>
                  </a:lnTo>
                  <a:cubicBezTo>
                    <a:pt x="1268" y="14650"/>
                    <a:pt x="1268" y="14884"/>
                    <a:pt x="1402" y="14917"/>
                  </a:cubicBezTo>
                  <a:lnTo>
                    <a:pt x="3036" y="15851"/>
                  </a:lnTo>
                  <a:lnTo>
                    <a:pt x="3503" y="14917"/>
                  </a:lnTo>
                  <a:cubicBezTo>
                    <a:pt x="3570" y="14750"/>
                    <a:pt x="3570" y="14617"/>
                    <a:pt x="3570" y="14450"/>
                  </a:cubicBezTo>
                  <a:lnTo>
                    <a:pt x="3603" y="14450"/>
                  </a:lnTo>
                  <a:cubicBezTo>
                    <a:pt x="3680" y="14454"/>
                    <a:pt x="3756" y="14457"/>
                    <a:pt x="3832" y="14457"/>
                  </a:cubicBezTo>
                  <a:cubicBezTo>
                    <a:pt x="4355" y="14457"/>
                    <a:pt x="4872" y="14358"/>
                    <a:pt x="5338" y="14183"/>
                  </a:cubicBezTo>
                  <a:cubicBezTo>
                    <a:pt x="5374" y="14166"/>
                    <a:pt x="5407" y="14157"/>
                    <a:pt x="5437" y="14157"/>
                  </a:cubicBezTo>
                  <a:cubicBezTo>
                    <a:pt x="5518" y="14157"/>
                    <a:pt x="5571" y="14219"/>
                    <a:pt x="5571" y="14317"/>
                  </a:cubicBezTo>
                  <a:lnTo>
                    <a:pt x="5571" y="14684"/>
                  </a:lnTo>
                  <a:cubicBezTo>
                    <a:pt x="5571" y="14797"/>
                    <a:pt x="5633" y="14864"/>
                    <a:pt x="5735" y="14864"/>
                  </a:cubicBezTo>
                  <a:cubicBezTo>
                    <a:pt x="5783" y="14864"/>
                    <a:pt x="5841" y="14849"/>
                    <a:pt x="5905" y="14817"/>
                  </a:cubicBezTo>
                  <a:lnTo>
                    <a:pt x="7473" y="13917"/>
                  </a:lnTo>
                  <a:cubicBezTo>
                    <a:pt x="7673" y="13783"/>
                    <a:pt x="7773" y="13616"/>
                    <a:pt x="7806" y="13383"/>
                  </a:cubicBezTo>
                  <a:lnTo>
                    <a:pt x="7806" y="13016"/>
                  </a:lnTo>
                  <a:cubicBezTo>
                    <a:pt x="7806" y="12849"/>
                    <a:pt x="7906" y="12716"/>
                    <a:pt x="8006" y="12616"/>
                  </a:cubicBezTo>
                  <a:cubicBezTo>
                    <a:pt x="8674" y="12082"/>
                    <a:pt x="9241" y="11481"/>
                    <a:pt x="9774" y="10848"/>
                  </a:cubicBezTo>
                  <a:cubicBezTo>
                    <a:pt x="9857" y="10737"/>
                    <a:pt x="9986" y="10672"/>
                    <a:pt x="10066" y="10672"/>
                  </a:cubicBezTo>
                  <a:cubicBezTo>
                    <a:pt x="10082" y="10672"/>
                    <a:pt x="10096" y="10675"/>
                    <a:pt x="10108" y="10681"/>
                  </a:cubicBezTo>
                  <a:lnTo>
                    <a:pt x="10408" y="10814"/>
                  </a:lnTo>
                  <a:cubicBezTo>
                    <a:pt x="10426" y="10826"/>
                    <a:pt x="10448" y="10832"/>
                    <a:pt x="10472" y="10832"/>
                  </a:cubicBezTo>
                  <a:cubicBezTo>
                    <a:pt x="10587" y="10832"/>
                    <a:pt x="10759" y="10712"/>
                    <a:pt x="10842" y="10547"/>
                  </a:cubicBezTo>
                  <a:lnTo>
                    <a:pt x="11976" y="8780"/>
                  </a:lnTo>
                  <a:cubicBezTo>
                    <a:pt x="12109" y="8579"/>
                    <a:pt x="12109" y="8379"/>
                    <a:pt x="11976" y="8313"/>
                  </a:cubicBezTo>
                  <a:lnTo>
                    <a:pt x="11709" y="8212"/>
                  </a:lnTo>
                  <a:cubicBezTo>
                    <a:pt x="11609" y="8179"/>
                    <a:pt x="11609" y="8046"/>
                    <a:pt x="11676" y="7879"/>
                  </a:cubicBezTo>
                  <a:cubicBezTo>
                    <a:pt x="11976" y="7178"/>
                    <a:pt x="12243" y="6445"/>
                    <a:pt x="12376" y="5711"/>
                  </a:cubicBezTo>
                  <a:cubicBezTo>
                    <a:pt x="12410" y="5544"/>
                    <a:pt x="12510" y="5410"/>
                    <a:pt x="12676" y="5344"/>
                  </a:cubicBezTo>
                  <a:lnTo>
                    <a:pt x="13043" y="5110"/>
                  </a:lnTo>
                  <a:cubicBezTo>
                    <a:pt x="13210" y="5010"/>
                    <a:pt x="13344" y="4810"/>
                    <a:pt x="13377" y="4610"/>
                  </a:cubicBezTo>
                  <a:lnTo>
                    <a:pt x="13377" y="3009"/>
                  </a:lnTo>
                  <a:cubicBezTo>
                    <a:pt x="13377" y="2920"/>
                    <a:pt x="13318" y="2860"/>
                    <a:pt x="13219" y="2860"/>
                  </a:cubicBezTo>
                  <a:cubicBezTo>
                    <a:pt x="13169" y="2860"/>
                    <a:pt x="13110" y="2875"/>
                    <a:pt x="13043" y="2909"/>
                  </a:cubicBezTo>
                  <a:lnTo>
                    <a:pt x="12676" y="3142"/>
                  </a:lnTo>
                  <a:cubicBezTo>
                    <a:pt x="12629" y="3166"/>
                    <a:pt x="12582" y="3177"/>
                    <a:pt x="12539" y="3177"/>
                  </a:cubicBezTo>
                  <a:cubicBezTo>
                    <a:pt x="12461" y="3177"/>
                    <a:pt x="12398" y="3140"/>
                    <a:pt x="12376" y="3075"/>
                  </a:cubicBezTo>
                  <a:cubicBezTo>
                    <a:pt x="12276" y="2575"/>
                    <a:pt x="12009" y="2108"/>
                    <a:pt x="11676" y="1741"/>
                  </a:cubicBezTo>
                  <a:cubicBezTo>
                    <a:pt x="11609" y="1674"/>
                    <a:pt x="11609" y="1508"/>
                    <a:pt x="11709" y="1374"/>
                  </a:cubicBezTo>
                  <a:lnTo>
                    <a:pt x="11976" y="941"/>
                  </a:lnTo>
                  <a:cubicBezTo>
                    <a:pt x="12109" y="740"/>
                    <a:pt x="12109" y="540"/>
                    <a:pt x="11976" y="474"/>
                  </a:cubicBezTo>
                  <a:lnTo>
                    <a:pt x="10842" y="7"/>
                  </a:lnTo>
                  <a:cubicBezTo>
                    <a:pt x="10829" y="2"/>
                    <a:pt x="10814" y="0"/>
                    <a:pt x="107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915;p75">
              <a:extLst>
                <a:ext uri="{FF2B5EF4-FFF2-40B4-BE49-F238E27FC236}">
                  <a16:creationId xmlns:a16="http://schemas.microsoft.com/office/drawing/2014/main" id="{2A909C49-8C0A-730C-4246-9C7ADC1C2DA8}"/>
                </a:ext>
              </a:extLst>
            </p:cNvPr>
            <p:cNvSpPr/>
            <p:nvPr/>
          </p:nvSpPr>
          <p:spPr>
            <a:xfrm>
              <a:off x="3723675" y="2408825"/>
              <a:ext cx="43375" cy="25875"/>
            </a:xfrm>
            <a:custGeom>
              <a:avLst/>
              <a:gdLst/>
              <a:ahLst/>
              <a:cxnLst/>
              <a:rect l="l" t="t" r="r" b="b"/>
              <a:pathLst>
                <a:path w="1735" h="1035" extrusionOk="0">
                  <a:moveTo>
                    <a:pt x="867" y="1"/>
                  </a:moveTo>
                  <a:lnTo>
                    <a:pt x="0" y="68"/>
                  </a:lnTo>
                  <a:lnTo>
                    <a:pt x="1668" y="1035"/>
                  </a:lnTo>
                  <a:lnTo>
                    <a:pt x="1735" y="134"/>
                  </a:lnTo>
                  <a:lnTo>
                    <a:pt x="8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916;p75">
              <a:extLst>
                <a:ext uri="{FF2B5EF4-FFF2-40B4-BE49-F238E27FC236}">
                  <a16:creationId xmlns:a16="http://schemas.microsoft.com/office/drawing/2014/main" id="{C1EE80BD-E9F9-4727-5325-3CB28B8F843D}"/>
                </a:ext>
              </a:extLst>
            </p:cNvPr>
            <p:cNvSpPr/>
            <p:nvPr/>
          </p:nvSpPr>
          <p:spPr>
            <a:xfrm>
              <a:off x="3623600" y="2063150"/>
              <a:ext cx="334425" cy="384500"/>
            </a:xfrm>
            <a:custGeom>
              <a:avLst/>
              <a:gdLst/>
              <a:ahLst/>
              <a:cxnLst/>
              <a:rect l="l" t="t" r="r" b="b"/>
              <a:pathLst>
                <a:path w="13377" h="15380" extrusionOk="0">
                  <a:moveTo>
                    <a:pt x="8391" y="3760"/>
                  </a:moveTo>
                  <a:cubicBezTo>
                    <a:pt x="9516" y="3760"/>
                    <a:pt x="10236" y="4629"/>
                    <a:pt x="10074" y="6156"/>
                  </a:cubicBezTo>
                  <a:cubicBezTo>
                    <a:pt x="9907" y="7824"/>
                    <a:pt x="8640" y="9792"/>
                    <a:pt x="7072" y="10859"/>
                  </a:cubicBezTo>
                  <a:cubicBezTo>
                    <a:pt x="6318" y="11378"/>
                    <a:pt x="5605" y="11623"/>
                    <a:pt x="5006" y="11623"/>
                  </a:cubicBezTo>
                  <a:cubicBezTo>
                    <a:pt x="3990" y="11623"/>
                    <a:pt x="3303" y="10918"/>
                    <a:pt x="3303" y="9658"/>
                  </a:cubicBezTo>
                  <a:cubicBezTo>
                    <a:pt x="3303" y="7790"/>
                    <a:pt x="4804" y="5355"/>
                    <a:pt x="6705" y="4288"/>
                  </a:cubicBezTo>
                  <a:cubicBezTo>
                    <a:pt x="7319" y="3930"/>
                    <a:pt x="7894" y="3760"/>
                    <a:pt x="8391" y="3760"/>
                  </a:cubicBezTo>
                  <a:close/>
                  <a:moveTo>
                    <a:pt x="10780" y="1"/>
                  </a:moveTo>
                  <a:cubicBezTo>
                    <a:pt x="10672" y="1"/>
                    <a:pt x="10517" y="120"/>
                    <a:pt x="10408" y="285"/>
                  </a:cubicBezTo>
                  <a:lnTo>
                    <a:pt x="10141" y="685"/>
                  </a:lnTo>
                  <a:cubicBezTo>
                    <a:pt x="10074" y="819"/>
                    <a:pt x="9941" y="919"/>
                    <a:pt x="9774" y="919"/>
                  </a:cubicBezTo>
                  <a:cubicBezTo>
                    <a:pt x="9173" y="919"/>
                    <a:pt x="8606" y="1019"/>
                    <a:pt x="8039" y="1219"/>
                  </a:cubicBezTo>
                  <a:cubicBezTo>
                    <a:pt x="8008" y="1227"/>
                    <a:pt x="7978" y="1231"/>
                    <a:pt x="7951" y="1231"/>
                  </a:cubicBezTo>
                  <a:cubicBezTo>
                    <a:pt x="7864" y="1231"/>
                    <a:pt x="7806" y="1187"/>
                    <a:pt x="7806" y="1085"/>
                  </a:cubicBezTo>
                  <a:lnTo>
                    <a:pt x="7806" y="685"/>
                  </a:lnTo>
                  <a:cubicBezTo>
                    <a:pt x="7806" y="572"/>
                    <a:pt x="7744" y="505"/>
                    <a:pt x="7642" y="505"/>
                  </a:cubicBezTo>
                  <a:cubicBezTo>
                    <a:pt x="7594" y="505"/>
                    <a:pt x="7536" y="520"/>
                    <a:pt x="7472" y="552"/>
                  </a:cubicBezTo>
                  <a:lnTo>
                    <a:pt x="5904" y="1452"/>
                  </a:lnTo>
                  <a:cubicBezTo>
                    <a:pt x="5704" y="1586"/>
                    <a:pt x="5604" y="1753"/>
                    <a:pt x="5571" y="1986"/>
                  </a:cubicBezTo>
                  <a:lnTo>
                    <a:pt x="5571" y="2353"/>
                  </a:lnTo>
                  <a:cubicBezTo>
                    <a:pt x="5571" y="2520"/>
                    <a:pt x="5504" y="2687"/>
                    <a:pt x="5371" y="2787"/>
                  </a:cubicBezTo>
                  <a:cubicBezTo>
                    <a:pt x="4704" y="3287"/>
                    <a:pt x="4136" y="3887"/>
                    <a:pt x="3603" y="4521"/>
                  </a:cubicBezTo>
                  <a:cubicBezTo>
                    <a:pt x="3520" y="4632"/>
                    <a:pt x="3391" y="4696"/>
                    <a:pt x="3312" y="4696"/>
                  </a:cubicBezTo>
                  <a:cubicBezTo>
                    <a:pt x="3295" y="4696"/>
                    <a:pt x="3281" y="4694"/>
                    <a:pt x="3269" y="4688"/>
                  </a:cubicBezTo>
                  <a:lnTo>
                    <a:pt x="2969" y="4555"/>
                  </a:lnTo>
                  <a:cubicBezTo>
                    <a:pt x="2956" y="4550"/>
                    <a:pt x="2942" y="4548"/>
                    <a:pt x="2926" y="4548"/>
                  </a:cubicBezTo>
                  <a:cubicBezTo>
                    <a:pt x="2819" y="4548"/>
                    <a:pt x="2652" y="4647"/>
                    <a:pt x="2535" y="4821"/>
                  </a:cubicBezTo>
                  <a:lnTo>
                    <a:pt x="1401" y="6589"/>
                  </a:lnTo>
                  <a:cubicBezTo>
                    <a:pt x="1268" y="6789"/>
                    <a:pt x="1268" y="7023"/>
                    <a:pt x="1401" y="7056"/>
                  </a:cubicBezTo>
                  <a:lnTo>
                    <a:pt x="1668" y="7156"/>
                  </a:lnTo>
                  <a:cubicBezTo>
                    <a:pt x="1768" y="7190"/>
                    <a:pt x="1768" y="7323"/>
                    <a:pt x="1701" y="7490"/>
                  </a:cubicBezTo>
                  <a:cubicBezTo>
                    <a:pt x="1401" y="8190"/>
                    <a:pt x="1134" y="8924"/>
                    <a:pt x="1001" y="9658"/>
                  </a:cubicBezTo>
                  <a:cubicBezTo>
                    <a:pt x="968" y="9825"/>
                    <a:pt x="867" y="9958"/>
                    <a:pt x="734" y="10025"/>
                  </a:cubicBezTo>
                  <a:lnTo>
                    <a:pt x="334" y="10259"/>
                  </a:lnTo>
                  <a:cubicBezTo>
                    <a:pt x="167" y="10359"/>
                    <a:pt x="34" y="10559"/>
                    <a:pt x="0" y="10759"/>
                  </a:cubicBezTo>
                  <a:lnTo>
                    <a:pt x="0" y="12360"/>
                  </a:lnTo>
                  <a:cubicBezTo>
                    <a:pt x="0" y="12474"/>
                    <a:pt x="78" y="12526"/>
                    <a:pt x="181" y="12526"/>
                  </a:cubicBezTo>
                  <a:cubicBezTo>
                    <a:pt x="228" y="12526"/>
                    <a:pt x="281" y="12515"/>
                    <a:pt x="334" y="12494"/>
                  </a:cubicBezTo>
                  <a:lnTo>
                    <a:pt x="734" y="12260"/>
                  </a:lnTo>
                  <a:cubicBezTo>
                    <a:pt x="789" y="12232"/>
                    <a:pt x="839" y="12216"/>
                    <a:pt x="880" y="12216"/>
                  </a:cubicBezTo>
                  <a:cubicBezTo>
                    <a:pt x="939" y="12216"/>
                    <a:pt x="981" y="12249"/>
                    <a:pt x="1001" y="12327"/>
                  </a:cubicBezTo>
                  <a:cubicBezTo>
                    <a:pt x="1101" y="12827"/>
                    <a:pt x="1368" y="13261"/>
                    <a:pt x="1735" y="13661"/>
                  </a:cubicBezTo>
                  <a:cubicBezTo>
                    <a:pt x="1801" y="13728"/>
                    <a:pt x="1768" y="13895"/>
                    <a:pt x="1668" y="14028"/>
                  </a:cubicBezTo>
                  <a:lnTo>
                    <a:pt x="1401" y="14428"/>
                  </a:lnTo>
                  <a:cubicBezTo>
                    <a:pt x="1301" y="14628"/>
                    <a:pt x="1301" y="14862"/>
                    <a:pt x="1401" y="14895"/>
                  </a:cubicBezTo>
                  <a:lnTo>
                    <a:pt x="2535" y="15362"/>
                  </a:lnTo>
                  <a:cubicBezTo>
                    <a:pt x="2559" y="15374"/>
                    <a:pt x="2585" y="15380"/>
                    <a:pt x="2612" y="15380"/>
                  </a:cubicBezTo>
                  <a:cubicBezTo>
                    <a:pt x="2738" y="15380"/>
                    <a:pt x="2893" y="15260"/>
                    <a:pt x="3002" y="15095"/>
                  </a:cubicBezTo>
                  <a:lnTo>
                    <a:pt x="3269" y="14695"/>
                  </a:lnTo>
                  <a:cubicBezTo>
                    <a:pt x="3336" y="14562"/>
                    <a:pt x="3469" y="14462"/>
                    <a:pt x="3603" y="14462"/>
                  </a:cubicBezTo>
                  <a:cubicBezTo>
                    <a:pt x="4203" y="14462"/>
                    <a:pt x="4804" y="14362"/>
                    <a:pt x="5371" y="14161"/>
                  </a:cubicBezTo>
                  <a:cubicBezTo>
                    <a:pt x="5401" y="14154"/>
                    <a:pt x="5427" y="14150"/>
                    <a:pt x="5451" y="14150"/>
                  </a:cubicBezTo>
                  <a:cubicBezTo>
                    <a:pt x="5531" y="14150"/>
                    <a:pt x="5571" y="14199"/>
                    <a:pt x="5571" y="14328"/>
                  </a:cubicBezTo>
                  <a:lnTo>
                    <a:pt x="5571" y="14695"/>
                  </a:lnTo>
                  <a:cubicBezTo>
                    <a:pt x="5571" y="14808"/>
                    <a:pt x="5648" y="14876"/>
                    <a:pt x="5750" y="14876"/>
                  </a:cubicBezTo>
                  <a:cubicBezTo>
                    <a:pt x="5797" y="14876"/>
                    <a:pt x="5851" y="14861"/>
                    <a:pt x="5904" y="14829"/>
                  </a:cubicBezTo>
                  <a:lnTo>
                    <a:pt x="7472" y="13928"/>
                  </a:lnTo>
                  <a:cubicBezTo>
                    <a:pt x="7672" y="13794"/>
                    <a:pt x="7772" y="13628"/>
                    <a:pt x="7806" y="13428"/>
                  </a:cubicBezTo>
                  <a:lnTo>
                    <a:pt x="7806" y="13027"/>
                  </a:lnTo>
                  <a:cubicBezTo>
                    <a:pt x="7806" y="12860"/>
                    <a:pt x="7906" y="12727"/>
                    <a:pt x="8039" y="12627"/>
                  </a:cubicBezTo>
                  <a:cubicBezTo>
                    <a:pt x="8673" y="12093"/>
                    <a:pt x="9240" y="11526"/>
                    <a:pt x="9774" y="10892"/>
                  </a:cubicBezTo>
                  <a:cubicBezTo>
                    <a:pt x="9884" y="10782"/>
                    <a:pt x="9995" y="10717"/>
                    <a:pt x="10086" y="10717"/>
                  </a:cubicBezTo>
                  <a:cubicBezTo>
                    <a:pt x="10105" y="10717"/>
                    <a:pt x="10124" y="10720"/>
                    <a:pt x="10141" y="10726"/>
                  </a:cubicBezTo>
                  <a:lnTo>
                    <a:pt x="10408" y="10826"/>
                  </a:lnTo>
                  <a:cubicBezTo>
                    <a:pt x="10432" y="10838"/>
                    <a:pt x="10458" y="10843"/>
                    <a:pt x="10485" y="10843"/>
                  </a:cubicBezTo>
                  <a:cubicBezTo>
                    <a:pt x="10611" y="10843"/>
                    <a:pt x="10765" y="10729"/>
                    <a:pt x="10875" y="10592"/>
                  </a:cubicBezTo>
                  <a:lnTo>
                    <a:pt x="11975" y="8824"/>
                  </a:lnTo>
                  <a:cubicBezTo>
                    <a:pt x="12109" y="8624"/>
                    <a:pt x="12109" y="8391"/>
                    <a:pt x="11975" y="8357"/>
                  </a:cubicBezTo>
                  <a:lnTo>
                    <a:pt x="11709" y="8257"/>
                  </a:lnTo>
                  <a:cubicBezTo>
                    <a:pt x="11608" y="8190"/>
                    <a:pt x="11608" y="8057"/>
                    <a:pt x="11675" y="7924"/>
                  </a:cubicBezTo>
                  <a:cubicBezTo>
                    <a:pt x="12009" y="7223"/>
                    <a:pt x="12242" y="6489"/>
                    <a:pt x="12409" y="5722"/>
                  </a:cubicBezTo>
                  <a:cubicBezTo>
                    <a:pt x="12442" y="5589"/>
                    <a:pt x="12542" y="5455"/>
                    <a:pt x="12676" y="5355"/>
                  </a:cubicBezTo>
                  <a:lnTo>
                    <a:pt x="13043" y="5155"/>
                  </a:lnTo>
                  <a:cubicBezTo>
                    <a:pt x="13243" y="5022"/>
                    <a:pt x="13343" y="4855"/>
                    <a:pt x="13376" y="4621"/>
                  </a:cubicBezTo>
                  <a:lnTo>
                    <a:pt x="13376" y="3053"/>
                  </a:lnTo>
                  <a:cubicBezTo>
                    <a:pt x="13376" y="2925"/>
                    <a:pt x="13322" y="2865"/>
                    <a:pt x="13229" y="2865"/>
                  </a:cubicBezTo>
                  <a:cubicBezTo>
                    <a:pt x="13178" y="2865"/>
                    <a:pt x="13115" y="2884"/>
                    <a:pt x="13043" y="2920"/>
                  </a:cubicBezTo>
                  <a:lnTo>
                    <a:pt x="12676" y="3120"/>
                  </a:lnTo>
                  <a:cubicBezTo>
                    <a:pt x="12623" y="3160"/>
                    <a:pt x="12576" y="3178"/>
                    <a:pt x="12536" y="3178"/>
                  </a:cubicBezTo>
                  <a:cubicBezTo>
                    <a:pt x="12474" y="3178"/>
                    <a:pt x="12429" y="3134"/>
                    <a:pt x="12409" y="3053"/>
                  </a:cubicBezTo>
                  <a:cubicBezTo>
                    <a:pt x="12276" y="2553"/>
                    <a:pt x="12009" y="2119"/>
                    <a:pt x="11675" y="1719"/>
                  </a:cubicBezTo>
                  <a:cubicBezTo>
                    <a:pt x="11608" y="1652"/>
                    <a:pt x="11608" y="1519"/>
                    <a:pt x="11709" y="1352"/>
                  </a:cubicBezTo>
                  <a:lnTo>
                    <a:pt x="11975" y="952"/>
                  </a:lnTo>
                  <a:cubicBezTo>
                    <a:pt x="12109" y="752"/>
                    <a:pt x="12109" y="518"/>
                    <a:pt x="11975" y="485"/>
                  </a:cubicBezTo>
                  <a:lnTo>
                    <a:pt x="10841" y="18"/>
                  </a:lnTo>
                  <a:cubicBezTo>
                    <a:pt x="10824" y="6"/>
                    <a:pt x="10803" y="1"/>
                    <a:pt x="1078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917;p75">
              <a:extLst>
                <a:ext uri="{FF2B5EF4-FFF2-40B4-BE49-F238E27FC236}">
                  <a16:creationId xmlns:a16="http://schemas.microsoft.com/office/drawing/2014/main" id="{CE0F66DD-306B-32E9-B505-3F506F0E66E6}"/>
                </a:ext>
              </a:extLst>
            </p:cNvPr>
            <p:cNvSpPr/>
            <p:nvPr/>
          </p:nvSpPr>
          <p:spPr>
            <a:xfrm>
              <a:off x="3582725" y="2299600"/>
              <a:ext cx="45050" cy="75900"/>
            </a:xfrm>
            <a:custGeom>
              <a:avLst/>
              <a:gdLst/>
              <a:ahLst/>
              <a:cxnLst/>
              <a:rect l="l" t="t" r="r" b="b"/>
              <a:pathLst>
                <a:path w="1802" h="3036" extrusionOk="0">
                  <a:moveTo>
                    <a:pt x="167" y="0"/>
                  </a:moveTo>
                  <a:cubicBezTo>
                    <a:pt x="67" y="100"/>
                    <a:pt x="34" y="200"/>
                    <a:pt x="1" y="367"/>
                  </a:cubicBezTo>
                  <a:lnTo>
                    <a:pt x="1" y="1935"/>
                  </a:lnTo>
                  <a:cubicBezTo>
                    <a:pt x="1" y="1968"/>
                    <a:pt x="34" y="2035"/>
                    <a:pt x="34" y="2068"/>
                  </a:cubicBezTo>
                  <a:lnTo>
                    <a:pt x="101" y="2102"/>
                  </a:lnTo>
                  <a:lnTo>
                    <a:pt x="1402" y="2835"/>
                  </a:lnTo>
                  <a:lnTo>
                    <a:pt x="1711" y="3021"/>
                  </a:lnTo>
                  <a:lnTo>
                    <a:pt x="1711" y="3021"/>
                  </a:lnTo>
                  <a:cubicBezTo>
                    <a:pt x="1661" y="2985"/>
                    <a:pt x="1635" y="2927"/>
                    <a:pt x="1635" y="2869"/>
                  </a:cubicBezTo>
                  <a:lnTo>
                    <a:pt x="1635" y="1301"/>
                  </a:lnTo>
                  <a:cubicBezTo>
                    <a:pt x="1669" y="1168"/>
                    <a:pt x="1702" y="1034"/>
                    <a:pt x="1802" y="934"/>
                  </a:cubicBezTo>
                  <a:lnTo>
                    <a:pt x="167" y="0"/>
                  </a:lnTo>
                  <a:close/>
                  <a:moveTo>
                    <a:pt x="1711" y="3021"/>
                  </a:moveTo>
                  <a:cubicBezTo>
                    <a:pt x="1719" y="3026"/>
                    <a:pt x="1727" y="3031"/>
                    <a:pt x="1735" y="3036"/>
                  </a:cubicBezTo>
                  <a:lnTo>
                    <a:pt x="1711" y="302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918;p75">
              <a:extLst>
                <a:ext uri="{FF2B5EF4-FFF2-40B4-BE49-F238E27FC236}">
                  <a16:creationId xmlns:a16="http://schemas.microsoft.com/office/drawing/2014/main" id="{FDBD4B3F-B7DB-2DED-726A-57652114CFB3}"/>
                </a:ext>
              </a:extLst>
            </p:cNvPr>
            <p:cNvSpPr/>
            <p:nvPr/>
          </p:nvSpPr>
          <p:spPr>
            <a:xfrm>
              <a:off x="3724500" y="2051575"/>
              <a:ext cx="91750" cy="53725"/>
            </a:xfrm>
            <a:custGeom>
              <a:avLst/>
              <a:gdLst/>
              <a:ahLst/>
              <a:cxnLst/>
              <a:rect l="l" t="t" r="r" b="b"/>
              <a:pathLst>
                <a:path w="3670" h="2149" extrusionOk="0">
                  <a:moveTo>
                    <a:pt x="1970" y="0"/>
                  </a:moveTo>
                  <a:cubicBezTo>
                    <a:pt x="1913" y="0"/>
                    <a:pt x="1849" y="24"/>
                    <a:pt x="1802" y="47"/>
                  </a:cubicBezTo>
                  <a:lnTo>
                    <a:pt x="234" y="981"/>
                  </a:lnTo>
                  <a:cubicBezTo>
                    <a:pt x="134" y="1015"/>
                    <a:pt x="67" y="1115"/>
                    <a:pt x="0" y="1181"/>
                  </a:cubicBezTo>
                  <a:lnTo>
                    <a:pt x="1635" y="2149"/>
                  </a:lnTo>
                  <a:cubicBezTo>
                    <a:pt x="1702" y="2049"/>
                    <a:pt x="1768" y="1982"/>
                    <a:pt x="1868" y="1915"/>
                  </a:cubicBezTo>
                  <a:lnTo>
                    <a:pt x="3436" y="1015"/>
                  </a:lnTo>
                  <a:cubicBezTo>
                    <a:pt x="3475" y="976"/>
                    <a:pt x="3526" y="959"/>
                    <a:pt x="3574" y="959"/>
                  </a:cubicBezTo>
                  <a:cubicBezTo>
                    <a:pt x="3609" y="959"/>
                    <a:pt x="3642" y="967"/>
                    <a:pt x="3670" y="981"/>
                  </a:cubicBezTo>
                  <a:lnTo>
                    <a:pt x="2969" y="548"/>
                  </a:lnTo>
                  <a:lnTo>
                    <a:pt x="2069" y="47"/>
                  </a:lnTo>
                  <a:lnTo>
                    <a:pt x="2035" y="14"/>
                  </a:lnTo>
                  <a:cubicBezTo>
                    <a:pt x="2016" y="4"/>
                    <a:pt x="1993" y="0"/>
                    <a:pt x="197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919;p75">
              <a:extLst>
                <a:ext uri="{FF2B5EF4-FFF2-40B4-BE49-F238E27FC236}">
                  <a16:creationId xmlns:a16="http://schemas.microsoft.com/office/drawing/2014/main" id="{5A1DAF20-FD7E-F98D-84C0-4824BDF47050}"/>
                </a:ext>
              </a:extLst>
            </p:cNvPr>
            <p:cNvSpPr/>
            <p:nvPr/>
          </p:nvSpPr>
          <p:spPr>
            <a:xfrm>
              <a:off x="3656950" y="2151975"/>
              <a:ext cx="56725" cy="27775"/>
            </a:xfrm>
            <a:custGeom>
              <a:avLst/>
              <a:gdLst/>
              <a:ahLst/>
              <a:cxnLst/>
              <a:rect l="l" t="t" r="r" b="b"/>
              <a:pathLst>
                <a:path w="2269" h="1111" extrusionOk="0">
                  <a:moveTo>
                    <a:pt x="634" y="1"/>
                  </a:moveTo>
                  <a:cubicBezTo>
                    <a:pt x="551" y="111"/>
                    <a:pt x="423" y="176"/>
                    <a:pt x="324" y="176"/>
                  </a:cubicBezTo>
                  <a:cubicBezTo>
                    <a:pt x="304" y="176"/>
                    <a:pt x="284" y="173"/>
                    <a:pt x="267" y="168"/>
                  </a:cubicBezTo>
                  <a:lnTo>
                    <a:pt x="0" y="34"/>
                  </a:lnTo>
                  <a:lnTo>
                    <a:pt x="1635" y="1002"/>
                  </a:lnTo>
                  <a:lnTo>
                    <a:pt x="1935" y="1102"/>
                  </a:lnTo>
                  <a:cubicBezTo>
                    <a:pt x="1947" y="1107"/>
                    <a:pt x="1961" y="1110"/>
                    <a:pt x="1976" y="1110"/>
                  </a:cubicBezTo>
                  <a:cubicBezTo>
                    <a:pt x="2048" y="1110"/>
                    <a:pt x="2153" y="1051"/>
                    <a:pt x="2235" y="968"/>
                  </a:cubicBezTo>
                  <a:lnTo>
                    <a:pt x="2269" y="935"/>
                  </a:lnTo>
                  <a:lnTo>
                    <a:pt x="634"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920;p75">
              <a:extLst>
                <a:ext uri="{FF2B5EF4-FFF2-40B4-BE49-F238E27FC236}">
                  <a16:creationId xmlns:a16="http://schemas.microsoft.com/office/drawing/2014/main" id="{98CCF520-31C0-22C6-BDC3-C4723C85B0C0}"/>
                </a:ext>
              </a:extLst>
            </p:cNvPr>
            <p:cNvSpPr/>
            <p:nvPr/>
          </p:nvSpPr>
          <p:spPr>
            <a:xfrm>
              <a:off x="3827900" y="2039250"/>
              <a:ext cx="67575" cy="46875"/>
            </a:xfrm>
            <a:custGeom>
              <a:avLst/>
              <a:gdLst/>
              <a:ahLst/>
              <a:cxnLst/>
              <a:rect l="l" t="t" r="r" b="b"/>
              <a:pathLst>
                <a:path w="2703" h="1875" extrusionOk="0">
                  <a:moveTo>
                    <a:pt x="1014" y="0"/>
                  </a:moveTo>
                  <a:cubicBezTo>
                    <a:pt x="885" y="0"/>
                    <a:pt x="718" y="99"/>
                    <a:pt x="601" y="273"/>
                  </a:cubicBezTo>
                  <a:lnTo>
                    <a:pt x="334" y="674"/>
                  </a:lnTo>
                  <a:cubicBezTo>
                    <a:pt x="268" y="807"/>
                    <a:pt x="134" y="907"/>
                    <a:pt x="1" y="941"/>
                  </a:cubicBezTo>
                  <a:lnTo>
                    <a:pt x="1635" y="1875"/>
                  </a:lnTo>
                  <a:cubicBezTo>
                    <a:pt x="1735" y="1875"/>
                    <a:pt x="1802" y="1808"/>
                    <a:pt x="1869" y="1741"/>
                  </a:cubicBezTo>
                  <a:cubicBezTo>
                    <a:pt x="1902" y="1708"/>
                    <a:pt x="1935" y="1674"/>
                    <a:pt x="1969" y="1641"/>
                  </a:cubicBezTo>
                  <a:lnTo>
                    <a:pt x="2236" y="1207"/>
                  </a:lnTo>
                  <a:cubicBezTo>
                    <a:pt x="2352" y="1033"/>
                    <a:pt x="2519" y="934"/>
                    <a:pt x="2649" y="934"/>
                  </a:cubicBezTo>
                  <a:cubicBezTo>
                    <a:pt x="2668" y="934"/>
                    <a:pt x="2686" y="936"/>
                    <a:pt x="2703" y="941"/>
                  </a:cubicBezTo>
                  <a:lnTo>
                    <a:pt x="1068" y="7"/>
                  </a:lnTo>
                  <a:cubicBezTo>
                    <a:pt x="1051" y="2"/>
                    <a:pt x="1033" y="0"/>
                    <a:pt x="10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921;p75">
              <a:extLst>
                <a:ext uri="{FF2B5EF4-FFF2-40B4-BE49-F238E27FC236}">
                  <a16:creationId xmlns:a16="http://schemas.microsoft.com/office/drawing/2014/main" id="{717578DA-DCC6-BEB8-7ED5-0F7F4CC431A0}"/>
                </a:ext>
              </a:extLst>
            </p:cNvPr>
            <p:cNvSpPr/>
            <p:nvPr/>
          </p:nvSpPr>
          <p:spPr>
            <a:xfrm>
              <a:off x="3853750" y="2039400"/>
              <a:ext cx="69250" cy="35875"/>
            </a:xfrm>
            <a:custGeom>
              <a:avLst/>
              <a:gdLst/>
              <a:ahLst/>
              <a:cxnLst/>
              <a:rect l="l" t="t" r="r" b="b"/>
              <a:pathLst>
                <a:path w="2770" h="1435" extrusionOk="0">
                  <a:moveTo>
                    <a:pt x="1" y="1"/>
                  </a:moveTo>
                  <a:lnTo>
                    <a:pt x="1669" y="935"/>
                  </a:lnTo>
                  <a:lnTo>
                    <a:pt x="2769" y="1435"/>
                  </a:lnTo>
                  <a:lnTo>
                    <a:pt x="1135" y="468"/>
                  </a:lnTo>
                  <a:lnTo>
                    <a:pt x="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922;p75">
              <a:extLst>
                <a:ext uri="{FF2B5EF4-FFF2-40B4-BE49-F238E27FC236}">
                  <a16:creationId xmlns:a16="http://schemas.microsoft.com/office/drawing/2014/main" id="{91DBED2A-CBF8-A1AF-5ACF-00B6188407EC}"/>
                </a:ext>
              </a:extLst>
            </p:cNvPr>
            <p:cNvSpPr/>
            <p:nvPr/>
          </p:nvSpPr>
          <p:spPr>
            <a:xfrm>
              <a:off x="3300025" y="2350300"/>
              <a:ext cx="276900" cy="317900"/>
            </a:xfrm>
            <a:custGeom>
              <a:avLst/>
              <a:gdLst/>
              <a:ahLst/>
              <a:cxnLst/>
              <a:rect l="l" t="t" r="r" b="b"/>
              <a:pathLst>
                <a:path w="11076" h="12716" extrusionOk="0">
                  <a:moveTo>
                    <a:pt x="6939" y="3309"/>
                  </a:moveTo>
                  <a:cubicBezTo>
                    <a:pt x="7172" y="3309"/>
                    <a:pt x="7406" y="3376"/>
                    <a:pt x="7606" y="3509"/>
                  </a:cubicBezTo>
                  <a:cubicBezTo>
                    <a:pt x="8040" y="3776"/>
                    <a:pt x="8206" y="4343"/>
                    <a:pt x="8140" y="5077"/>
                  </a:cubicBezTo>
                  <a:cubicBezTo>
                    <a:pt x="7873" y="6578"/>
                    <a:pt x="7006" y="7912"/>
                    <a:pt x="5771" y="8813"/>
                  </a:cubicBezTo>
                  <a:cubicBezTo>
                    <a:pt x="5212" y="9194"/>
                    <a:pt x="4653" y="9394"/>
                    <a:pt x="4184" y="9394"/>
                  </a:cubicBezTo>
                  <a:cubicBezTo>
                    <a:pt x="3954" y="9394"/>
                    <a:pt x="3746" y="9346"/>
                    <a:pt x="3570" y="9247"/>
                  </a:cubicBezTo>
                  <a:cubicBezTo>
                    <a:pt x="3136" y="8980"/>
                    <a:pt x="2903" y="8480"/>
                    <a:pt x="2936" y="7946"/>
                  </a:cubicBezTo>
                  <a:cubicBezTo>
                    <a:pt x="2936" y="6478"/>
                    <a:pt x="4137" y="4577"/>
                    <a:pt x="5638" y="3743"/>
                  </a:cubicBezTo>
                  <a:cubicBezTo>
                    <a:pt x="6005" y="3476"/>
                    <a:pt x="6472" y="3343"/>
                    <a:pt x="6939" y="3309"/>
                  </a:cubicBezTo>
                  <a:close/>
                  <a:moveTo>
                    <a:pt x="6904" y="3029"/>
                  </a:moveTo>
                  <a:cubicBezTo>
                    <a:pt x="6465" y="3029"/>
                    <a:pt x="5963" y="3184"/>
                    <a:pt x="5438" y="3476"/>
                  </a:cubicBezTo>
                  <a:cubicBezTo>
                    <a:pt x="3870" y="4377"/>
                    <a:pt x="2636" y="6378"/>
                    <a:pt x="2636" y="7946"/>
                  </a:cubicBezTo>
                  <a:cubicBezTo>
                    <a:pt x="2569" y="8580"/>
                    <a:pt x="2869" y="9180"/>
                    <a:pt x="3403" y="9514"/>
                  </a:cubicBezTo>
                  <a:cubicBezTo>
                    <a:pt x="3637" y="9614"/>
                    <a:pt x="3903" y="9680"/>
                    <a:pt x="4137" y="9680"/>
                  </a:cubicBezTo>
                  <a:lnTo>
                    <a:pt x="4170" y="9680"/>
                  </a:lnTo>
                  <a:cubicBezTo>
                    <a:pt x="4804" y="9647"/>
                    <a:pt x="5404" y="9414"/>
                    <a:pt x="5905" y="9047"/>
                  </a:cubicBezTo>
                  <a:cubicBezTo>
                    <a:pt x="7239" y="8113"/>
                    <a:pt x="8140" y="6712"/>
                    <a:pt x="8407" y="5110"/>
                  </a:cubicBezTo>
                  <a:cubicBezTo>
                    <a:pt x="8507" y="4277"/>
                    <a:pt x="8307" y="3643"/>
                    <a:pt x="7739" y="3276"/>
                  </a:cubicBezTo>
                  <a:cubicBezTo>
                    <a:pt x="7503" y="3109"/>
                    <a:pt x="7220" y="3029"/>
                    <a:pt x="6904" y="3029"/>
                  </a:cubicBezTo>
                  <a:close/>
                  <a:moveTo>
                    <a:pt x="8840" y="274"/>
                  </a:moveTo>
                  <a:lnTo>
                    <a:pt x="9741" y="641"/>
                  </a:lnTo>
                  <a:cubicBezTo>
                    <a:pt x="9741" y="707"/>
                    <a:pt x="9708" y="741"/>
                    <a:pt x="9674" y="807"/>
                  </a:cubicBezTo>
                  <a:lnTo>
                    <a:pt x="9441" y="1141"/>
                  </a:lnTo>
                  <a:cubicBezTo>
                    <a:pt x="9341" y="1274"/>
                    <a:pt x="9341" y="1475"/>
                    <a:pt x="9441" y="1641"/>
                  </a:cubicBezTo>
                  <a:cubicBezTo>
                    <a:pt x="9741" y="1908"/>
                    <a:pt x="9908" y="2275"/>
                    <a:pt x="10008" y="2642"/>
                  </a:cubicBezTo>
                  <a:cubicBezTo>
                    <a:pt x="10041" y="2709"/>
                    <a:pt x="10074" y="2775"/>
                    <a:pt x="10141" y="2809"/>
                  </a:cubicBezTo>
                  <a:cubicBezTo>
                    <a:pt x="10183" y="2823"/>
                    <a:pt x="10230" y="2831"/>
                    <a:pt x="10276" y="2831"/>
                  </a:cubicBezTo>
                  <a:cubicBezTo>
                    <a:pt x="10340" y="2831"/>
                    <a:pt x="10402" y="2815"/>
                    <a:pt x="10441" y="2775"/>
                  </a:cubicBezTo>
                  <a:lnTo>
                    <a:pt x="10742" y="2609"/>
                  </a:lnTo>
                  <a:lnTo>
                    <a:pt x="10808" y="2609"/>
                  </a:lnTo>
                  <a:lnTo>
                    <a:pt x="10808" y="3876"/>
                  </a:lnTo>
                  <a:cubicBezTo>
                    <a:pt x="10775" y="4010"/>
                    <a:pt x="10708" y="4110"/>
                    <a:pt x="10608" y="4176"/>
                  </a:cubicBezTo>
                  <a:lnTo>
                    <a:pt x="10308" y="4343"/>
                  </a:lnTo>
                  <a:cubicBezTo>
                    <a:pt x="10141" y="4443"/>
                    <a:pt x="10041" y="4577"/>
                    <a:pt x="10008" y="4744"/>
                  </a:cubicBezTo>
                  <a:cubicBezTo>
                    <a:pt x="9874" y="5344"/>
                    <a:pt x="9674" y="5944"/>
                    <a:pt x="9441" y="6478"/>
                  </a:cubicBezTo>
                  <a:cubicBezTo>
                    <a:pt x="9374" y="6578"/>
                    <a:pt x="9374" y="6712"/>
                    <a:pt x="9407" y="6812"/>
                  </a:cubicBezTo>
                  <a:cubicBezTo>
                    <a:pt x="9441" y="6878"/>
                    <a:pt x="9474" y="6912"/>
                    <a:pt x="9541" y="6945"/>
                  </a:cubicBezTo>
                  <a:lnTo>
                    <a:pt x="9741" y="7012"/>
                  </a:lnTo>
                  <a:cubicBezTo>
                    <a:pt x="9741" y="7079"/>
                    <a:pt x="9741" y="7145"/>
                    <a:pt x="9674" y="7179"/>
                  </a:cubicBezTo>
                  <a:lnTo>
                    <a:pt x="8774" y="8613"/>
                  </a:lnTo>
                  <a:cubicBezTo>
                    <a:pt x="8707" y="8746"/>
                    <a:pt x="8640" y="8780"/>
                    <a:pt x="8607" y="8780"/>
                  </a:cubicBezTo>
                  <a:lnTo>
                    <a:pt x="8373" y="8680"/>
                  </a:lnTo>
                  <a:cubicBezTo>
                    <a:pt x="8345" y="8674"/>
                    <a:pt x="8316" y="8671"/>
                    <a:pt x="8288" y="8671"/>
                  </a:cubicBezTo>
                  <a:cubicBezTo>
                    <a:pt x="8151" y="8671"/>
                    <a:pt x="8023" y="8736"/>
                    <a:pt x="7940" y="8846"/>
                  </a:cubicBezTo>
                  <a:cubicBezTo>
                    <a:pt x="7506" y="9347"/>
                    <a:pt x="7039" y="9814"/>
                    <a:pt x="6539" y="10247"/>
                  </a:cubicBezTo>
                  <a:cubicBezTo>
                    <a:pt x="6405" y="10348"/>
                    <a:pt x="6305" y="10514"/>
                    <a:pt x="6305" y="10681"/>
                  </a:cubicBezTo>
                  <a:lnTo>
                    <a:pt x="6305" y="10981"/>
                  </a:lnTo>
                  <a:cubicBezTo>
                    <a:pt x="6272" y="11115"/>
                    <a:pt x="6205" y="11215"/>
                    <a:pt x="6105" y="11282"/>
                  </a:cubicBezTo>
                  <a:lnTo>
                    <a:pt x="4837" y="12015"/>
                  </a:lnTo>
                  <a:lnTo>
                    <a:pt x="4804" y="12015"/>
                  </a:lnTo>
                  <a:lnTo>
                    <a:pt x="4804" y="11682"/>
                  </a:lnTo>
                  <a:cubicBezTo>
                    <a:pt x="4804" y="11615"/>
                    <a:pt x="4771" y="11515"/>
                    <a:pt x="4671" y="11482"/>
                  </a:cubicBezTo>
                  <a:cubicBezTo>
                    <a:pt x="4632" y="11443"/>
                    <a:pt x="4581" y="11426"/>
                    <a:pt x="4526" y="11426"/>
                  </a:cubicBezTo>
                  <a:cubicBezTo>
                    <a:pt x="4487" y="11426"/>
                    <a:pt x="4445" y="11435"/>
                    <a:pt x="4404" y="11448"/>
                  </a:cubicBezTo>
                  <a:cubicBezTo>
                    <a:pt x="3970" y="11615"/>
                    <a:pt x="3503" y="11682"/>
                    <a:pt x="3069" y="11682"/>
                  </a:cubicBezTo>
                  <a:cubicBezTo>
                    <a:pt x="2869" y="11682"/>
                    <a:pt x="2703" y="11782"/>
                    <a:pt x="2636" y="11915"/>
                  </a:cubicBezTo>
                  <a:lnTo>
                    <a:pt x="2402" y="12282"/>
                  </a:lnTo>
                  <a:cubicBezTo>
                    <a:pt x="2336" y="12382"/>
                    <a:pt x="2269" y="12416"/>
                    <a:pt x="2236" y="12416"/>
                  </a:cubicBezTo>
                  <a:lnTo>
                    <a:pt x="1335" y="12049"/>
                  </a:lnTo>
                  <a:cubicBezTo>
                    <a:pt x="1335" y="12015"/>
                    <a:pt x="1368" y="11949"/>
                    <a:pt x="1402" y="11882"/>
                  </a:cubicBezTo>
                  <a:lnTo>
                    <a:pt x="1602" y="11548"/>
                  </a:lnTo>
                  <a:cubicBezTo>
                    <a:pt x="1735" y="11415"/>
                    <a:pt x="1735" y="11215"/>
                    <a:pt x="1602" y="11081"/>
                  </a:cubicBezTo>
                  <a:cubicBezTo>
                    <a:pt x="1335" y="10781"/>
                    <a:pt x="1168" y="10448"/>
                    <a:pt x="1068" y="10047"/>
                  </a:cubicBezTo>
                  <a:cubicBezTo>
                    <a:pt x="1035" y="9981"/>
                    <a:pt x="1001" y="9914"/>
                    <a:pt x="935" y="9881"/>
                  </a:cubicBezTo>
                  <a:cubicBezTo>
                    <a:pt x="901" y="9847"/>
                    <a:pt x="835" y="9847"/>
                    <a:pt x="801" y="9847"/>
                  </a:cubicBezTo>
                  <a:cubicBezTo>
                    <a:pt x="768" y="9881"/>
                    <a:pt x="701" y="9914"/>
                    <a:pt x="668" y="9947"/>
                  </a:cubicBezTo>
                  <a:lnTo>
                    <a:pt x="334" y="10114"/>
                  </a:lnTo>
                  <a:lnTo>
                    <a:pt x="301" y="10114"/>
                  </a:lnTo>
                  <a:lnTo>
                    <a:pt x="301" y="8846"/>
                  </a:lnTo>
                  <a:cubicBezTo>
                    <a:pt x="301" y="8746"/>
                    <a:pt x="368" y="8613"/>
                    <a:pt x="501" y="8580"/>
                  </a:cubicBezTo>
                  <a:lnTo>
                    <a:pt x="801" y="8379"/>
                  </a:lnTo>
                  <a:cubicBezTo>
                    <a:pt x="935" y="8279"/>
                    <a:pt x="1068" y="8146"/>
                    <a:pt x="1101" y="7979"/>
                  </a:cubicBezTo>
                  <a:cubicBezTo>
                    <a:pt x="1201" y="7379"/>
                    <a:pt x="1402" y="6778"/>
                    <a:pt x="1668" y="6245"/>
                  </a:cubicBezTo>
                  <a:cubicBezTo>
                    <a:pt x="1702" y="6145"/>
                    <a:pt x="1735" y="6011"/>
                    <a:pt x="1702" y="5911"/>
                  </a:cubicBezTo>
                  <a:cubicBezTo>
                    <a:pt x="1668" y="5844"/>
                    <a:pt x="1635" y="5811"/>
                    <a:pt x="1568" y="5778"/>
                  </a:cubicBezTo>
                  <a:lnTo>
                    <a:pt x="1368" y="5711"/>
                  </a:lnTo>
                  <a:cubicBezTo>
                    <a:pt x="1335" y="5644"/>
                    <a:pt x="1368" y="5577"/>
                    <a:pt x="1402" y="5544"/>
                  </a:cubicBezTo>
                  <a:lnTo>
                    <a:pt x="2302" y="4110"/>
                  </a:lnTo>
                  <a:cubicBezTo>
                    <a:pt x="2336" y="4043"/>
                    <a:pt x="2402" y="3976"/>
                    <a:pt x="2502" y="3943"/>
                  </a:cubicBezTo>
                  <a:lnTo>
                    <a:pt x="2703" y="4043"/>
                  </a:lnTo>
                  <a:cubicBezTo>
                    <a:pt x="2737" y="4049"/>
                    <a:pt x="2770" y="4052"/>
                    <a:pt x="2802" y="4052"/>
                  </a:cubicBezTo>
                  <a:cubicBezTo>
                    <a:pt x="2958" y="4052"/>
                    <a:pt x="3087" y="3987"/>
                    <a:pt x="3170" y="3876"/>
                  </a:cubicBezTo>
                  <a:cubicBezTo>
                    <a:pt x="3570" y="3343"/>
                    <a:pt x="4037" y="2876"/>
                    <a:pt x="4537" y="2442"/>
                  </a:cubicBezTo>
                  <a:cubicBezTo>
                    <a:pt x="4671" y="2342"/>
                    <a:pt x="4771" y="2175"/>
                    <a:pt x="4771" y="2008"/>
                  </a:cubicBezTo>
                  <a:lnTo>
                    <a:pt x="4771" y="1708"/>
                  </a:lnTo>
                  <a:cubicBezTo>
                    <a:pt x="4804" y="1575"/>
                    <a:pt x="4871" y="1475"/>
                    <a:pt x="4971" y="1408"/>
                  </a:cubicBezTo>
                  <a:lnTo>
                    <a:pt x="6238" y="674"/>
                  </a:lnTo>
                  <a:lnTo>
                    <a:pt x="6272" y="674"/>
                  </a:lnTo>
                  <a:lnTo>
                    <a:pt x="6272" y="1008"/>
                  </a:lnTo>
                  <a:cubicBezTo>
                    <a:pt x="6272" y="1074"/>
                    <a:pt x="6305" y="1174"/>
                    <a:pt x="6372" y="1208"/>
                  </a:cubicBezTo>
                  <a:cubicBezTo>
                    <a:pt x="6430" y="1247"/>
                    <a:pt x="6489" y="1263"/>
                    <a:pt x="6541" y="1263"/>
                  </a:cubicBezTo>
                  <a:cubicBezTo>
                    <a:pt x="6578" y="1263"/>
                    <a:pt x="6611" y="1255"/>
                    <a:pt x="6639" y="1241"/>
                  </a:cubicBezTo>
                  <a:cubicBezTo>
                    <a:pt x="7028" y="1102"/>
                    <a:pt x="7394" y="1033"/>
                    <a:pt x="7775" y="1033"/>
                  </a:cubicBezTo>
                  <a:cubicBezTo>
                    <a:pt x="7852" y="1033"/>
                    <a:pt x="7928" y="1035"/>
                    <a:pt x="8006" y="1041"/>
                  </a:cubicBezTo>
                  <a:cubicBezTo>
                    <a:pt x="8206" y="1008"/>
                    <a:pt x="8340" y="907"/>
                    <a:pt x="8440" y="774"/>
                  </a:cubicBezTo>
                  <a:lnTo>
                    <a:pt x="8640" y="407"/>
                  </a:lnTo>
                  <a:cubicBezTo>
                    <a:pt x="8707" y="340"/>
                    <a:pt x="8774" y="274"/>
                    <a:pt x="8840" y="274"/>
                  </a:cubicBezTo>
                  <a:close/>
                  <a:moveTo>
                    <a:pt x="8885" y="0"/>
                  </a:moveTo>
                  <a:cubicBezTo>
                    <a:pt x="8683" y="0"/>
                    <a:pt x="8494" y="99"/>
                    <a:pt x="8407" y="274"/>
                  </a:cubicBezTo>
                  <a:lnTo>
                    <a:pt x="8206" y="641"/>
                  </a:lnTo>
                  <a:cubicBezTo>
                    <a:pt x="8140" y="741"/>
                    <a:pt x="8073" y="774"/>
                    <a:pt x="8040" y="774"/>
                  </a:cubicBezTo>
                  <a:cubicBezTo>
                    <a:pt x="7958" y="769"/>
                    <a:pt x="7878" y="766"/>
                    <a:pt x="7799" y="766"/>
                  </a:cubicBezTo>
                  <a:cubicBezTo>
                    <a:pt x="7388" y="766"/>
                    <a:pt x="6997" y="840"/>
                    <a:pt x="6605" y="1008"/>
                  </a:cubicBezTo>
                  <a:lnTo>
                    <a:pt x="6605" y="707"/>
                  </a:lnTo>
                  <a:cubicBezTo>
                    <a:pt x="6605" y="574"/>
                    <a:pt x="6539" y="474"/>
                    <a:pt x="6439" y="440"/>
                  </a:cubicBezTo>
                  <a:cubicBezTo>
                    <a:pt x="6389" y="407"/>
                    <a:pt x="6330" y="390"/>
                    <a:pt x="6272" y="390"/>
                  </a:cubicBezTo>
                  <a:cubicBezTo>
                    <a:pt x="6213" y="390"/>
                    <a:pt x="6155" y="407"/>
                    <a:pt x="6105" y="440"/>
                  </a:cubicBezTo>
                  <a:lnTo>
                    <a:pt x="4837" y="1208"/>
                  </a:lnTo>
                  <a:cubicBezTo>
                    <a:pt x="4637" y="1308"/>
                    <a:pt x="4504" y="1508"/>
                    <a:pt x="4504" y="1741"/>
                  </a:cubicBezTo>
                  <a:lnTo>
                    <a:pt x="4504" y="2042"/>
                  </a:lnTo>
                  <a:cubicBezTo>
                    <a:pt x="4470" y="2108"/>
                    <a:pt x="4437" y="2208"/>
                    <a:pt x="4370" y="2242"/>
                  </a:cubicBezTo>
                  <a:cubicBezTo>
                    <a:pt x="3837" y="2675"/>
                    <a:pt x="3370" y="3142"/>
                    <a:pt x="2936" y="3676"/>
                  </a:cubicBezTo>
                  <a:cubicBezTo>
                    <a:pt x="2903" y="3709"/>
                    <a:pt x="2869" y="3743"/>
                    <a:pt x="2836" y="3776"/>
                  </a:cubicBezTo>
                  <a:lnTo>
                    <a:pt x="2602" y="3676"/>
                  </a:lnTo>
                  <a:cubicBezTo>
                    <a:pt x="2561" y="3664"/>
                    <a:pt x="2520" y="3659"/>
                    <a:pt x="2479" y="3659"/>
                  </a:cubicBezTo>
                  <a:cubicBezTo>
                    <a:pt x="2290" y="3659"/>
                    <a:pt x="2118" y="3778"/>
                    <a:pt x="2035" y="3943"/>
                  </a:cubicBezTo>
                  <a:lnTo>
                    <a:pt x="1135" y="5377"/>
                  </a:lnTo>
                  <a:cubicBezTo>
                    <a:pt x="1068" y="5477"/>
                    <a:pt x="1035" y="5644"/>
                    <a:pt x="1068" y="5778"/>
                  </a:cubicBezTo>
                  <a:cubicBezTo>
                    <a:pt x="1101" y="5878"/>
                    <a:pt x="1135" y="5911"/>
                    <a:pt x="1201" y="5944"/>
                  </a:cubicBezTo>
                  <a:lnTo>
                    <a:pt x="1402" y="6044"/>
                  </a:lnTo>
                  <a:cubicBezTo>
                    <a:pt x="1402" y="6078"/>
                    <a:pt x="1402" y="6078"/>
                    <a:pt x="1402" y="6111"/>
                  </a:cubicBezTo>
                  <a:cubicBezTo>
                    <a:pt x="1135" y="6678"/>
                    <a:pt x="935" y="7279"/>
                    <a:pt x="801" y="7912"/>
                  </a:cubicBezTo>
                  <a:cubicBezTo>
                    <a:pt x="768" y="7979"/>
                    <a:pt x="701" y="8079"/>
                    <a:pt x="634" y="8113"/>
                  </a:cubicBezTo>
                  <a:lnTo>
                    <a:pt x="334" y="8279"/>
                  </a:lnTo>
                  <a:cubicBezTo>
                    <a:pt x="134" y="8413"/>
                    <a:pt x="1" y="8613"/>
                    <a:pt x="1" y="8846"/>
                  </a:cubicBezTo>
                  <a:lnTo>
                    <a:pt x="1" y="10114"/>
                  </a:lnTo>
                  <a:cubicBezTo>
                    <a:pt x="1" y="10214"/>
                    <a:pt x="34" y="10314"/>
                    <a:pt x="134" y="10381"/>
                  </a:cubicBezTo>
                  <a:cubicBezTo>
                    <a:pt x="172" y="10406"/>
                    <a:pt x="215" y="10417"/>
                    <a:pt x="260" y="10417"/>
                  </a:cubicBezTo>
                  <a:cubicBezTo>
                    <a:pt x="331" y="10417"/>
                    <a:pt x="406" y="10389"/>
                    <a:pt x="468" y="10348"/>
                  </a:cubicBezTo>
                  <a:lnTo>
                    <a:pt x="801" y="10181"/>
                  </a:lnTo>
                  <a:cubicBezTo>
                    <a:pt x="901" y="10581"/>
                    <a:pt x="1101" y="10981"/>
                    <a:pt x="1402" y="11282"/>
                  </a:cubicBezTo>
                  <a:cubicBezTo>
                    <a:pt x="1402" y="11315"/>
                    <a:pt x="1368" y="11382"/>
                    <a:pt x="1368" y="11415"/>
                  </a:cubicBezTo>
                  <a:lnTo>
                    <a:pt x="1135" y="11749"/>
                  </a:lnTo>
                  <a:cubicBezTo>
                    <a:pt x="1035" y="11882"/>
                    <a:pt x="1001" y="12015"/>
                    <a:pt x="1068" y="12182"/>
                  </a:cubicBezTo>
                  <a:cubicBezTo>
                    <a:pt x="1068" y="12249"/>
                    <a:pt x="1135" y="12316"/>
                    <a:pt x="1201" y="12349"/>
                  </a:cubicBezTo>
                  <a:lnTo>
                    <a:pt x="2102" y="12716"/>
                  </a:lnTo>
                  <a:lnTo>
                    <a:pt x="2236" y="12716"/>
                  </a:lnTo>
                  <a:cubicBezTo>
                    <a:pt x="2402" y="12716"/>
                    <a:pt x="2569" y="12582"/>
                    <a:pt x="2669" y="12449"/>
                  </a:cubicBezTo>
                  <a:lnTo>
                    <a:pt x="2869" y="12082"/>
                  </a:lnTo>
                  <a:cubicBezTo>
                    <a:pt x="2903" y="12015"/>
                    <a:pt x="2969" y="11982"/>
                    <a:pt x="3036" y="11982"/>
                  </a:cubicBezTo>
                  <a:cubicBezTo>
                    <a:pt x="3536" y="11982"/>
                    <a:pt x="4003" y="11882"/>
                    <a:pt x="4470" y="11749"/>
                  </a:cubicBezTo>
                  <a:lnTo>
                    <a:pt x="4470" y="12015"/>
                  </a:lnTo>
                  <a:cubicBezTo>
                    <a:pt x="4470" y="12115"/>
                    <a:pt x="4537" y="12216"/>
                    <a:pt x="4637" y="12282"/>
                  </a:cubicBezTo>
                  <a:cubicBezTo>
                    <a:pt x="4679" y="12296"/>
                    <a:pt x="4726" y="12304"/>
                    <a:pt x="4774" y="12304"/>
                  </a:cubicBezTo>
                  <a:cubicBezTo>
                    <a:pt x="4842" y="12304"/>
                    <a:pt x="4912" y="12288"/>
                    <a:pt x="4971" y="12249"/>
                  </a:cubicBezTo>
                  <a:lnTo>
                    <a:pt x="6238" y="11515"/>
                  </a:lnTo>
                  <a:cubicBezTo>
                    <a:pt x="6439" y="11382"/>
                    <a:pt x="6539" y="11181"/>
                    <a:pt x="6572" y="10981"/>
                  </a:cubicBezTo>
                  <a:lnTo>
                    <a:pt x="6572" y="10648"/>
                  </a:lnTo>
                  <a:cubicBezTo>
                    <a:pt x="6572" y="10581"/>
                    <a:pt x="6639" y="10514"/>
                    <a:pt x="6705" y="10448"/>
                  </a:cubicBezTo>
                  <a:cubicBezTo>
                    <a:pt x="7206" y="10014"/>
                    <a:pt x="7706" y="9547"/>
                    <a:pt x="8140" y="9013"/>
                  </a:cubicBezTo>
                  <a:cubicBezTo>
                    <a:pt x="8173" y="8980"/>
                    <a:pt x="8206" y="8947"/>
                    <a:pt x="8240" y="8947"/>
                  </a:cubicBezTo>
                  <a:lnTo>
                    <a:pt x="8473" y="9047"/>
                  </a:lnTo>
                  <a:cubicBezTo>
                    <a:pt x="8498" y="9051"/>
                    <a:pt x="8524" y="9053"/>
                    <a:pt x="8550" y="9053"/>
                  </a:cubicBezTo>
                  <a:cubicBezTo>
                    <a:pt x="8730" y="9053"/>
                    <a:pt x="8919" y="8951"/>
                    <a:pt x="9007" y="8746"/>
                  </a:cubicBezTo>
                  <a:lnTo>
                    <a:pt x="9941" y="7345"/>
                  </a:lnTo>
                  <a:cubicBezTo>
                    <a:pt x="10041" y="7245"/>
                    <a:pt x="10074" y="7079"/>
                    <a:pt x="10041" y="6945"/>
                  </a:cubicBezTo>
                  <a:cubicBezTo>
                    <a:pt x="10008" y="6878"/>
                    <a:pt x="9941" y="6812"/>
                    <a:pt x="9874" y="6778"/>
                  </a:cubicBezTo>
                  <a:lnTo>
                    <a:pt x="9708" y="6712"/>
                  </a:lnTo>
                  <a:cubicBezTo>
                    <a:pt x="9674" y="6678"/>
                    <a:pt x="9674" y="6645"/>
                    <a:pt x="9708" y="6612"/>
                  </a:cubicBezTo>
                  <a:cubicBezTo>
                    <a:pt x="9974" y="6044"/>
                    <a:pt x="10175" y="5444"/>
                    <a:pt x="10275" y="4810"/>
                  </a:cubicBezTo>
                  <a:cubicBezTo>
                    <a:pt x="10308" y="4744"/>
                    <a:pt x="10375" y="4677"/>
                    <a:pt x="10441" y="4610"/>
                  </a:cubicBezTo>
                  <a:lnTo>
                    <a:pt x="10742" y="4443"/>
                  </a:lnTo>
                  <a:cubicBezTo>
                    <a:pt x="10942" y="4310"/>
                    <a:pt x="11075" y="4110"/>
                    <a:pt x="11075" y="3910"/>
                  </a:cubicBezTo>
                  <a:lnTo>
                    <a:pt x="11075" y="2609"/>
                  </a:lnTo>
                  <a:cubicBezTo>
                    <a:pt x="11075" y="2509"/>
                    <a:pt x="11042" y="2409"/>
                    <a:pt x="10942" y="2342"/>
                  </a:cubicBezTo>
                  <a:cubicBezTo>
                    <a:pt x="10900" y="2328"/>
                    <a:pt x="10853" y="2320"/>
                    <a:pt x="10805" y="2320"/>
                  </a:cubicBezTo>
                  <a:cubicBezTo>
                    <a:pt x="10737" y="2320"/>
                    <a:pt x="10667" y="2336"/>
                    <a:pt x="10608" y="2375"/>
                  </a:cubicBezTo>
                  <a:lnTo>
                    <a:pt x="10275" y="2575"/>
                  </a:lnTo>
                  <a:cubicBezTo>
                    <a:pt x="10175" y="2142"/>
                    <a:pt x="9974" y="1775"/>
                    <a:pt x="9674" y="1475"/>
                  </a:cubicBezTo>
                  <a:cubicBezTo>
                    <a:pt x="9674" y="1408"/>
                    <a:pt x="9708" y="1374"/>
                    <a:pt x="9708" y="1341"/>
                  </a:cubicBezTo>
                  <a:lnTo>
                    <a:pt x="9941" y="974"/>
                  </a:lnTo>
                  <a:cubicBezTo>
                    <a:pt x="10041" y="874"/>
                    <a:pt x="10041" y="707"/>
                    <a:pt x="10041" y="574"/>
                  </a:cubicBezTo>
                  <a:cubicBezTo>
                    <a:pt x="10008" y="507"/>
                    <a:pt x="9941" y="440"/>
                    <a:pt x="9874" y="407"/>
                  </a:cubicBezTo>
                  <a:lnTo>
                    <a:pt x="8974" y="7"/>
                  </a:lnTo>
                  <a:cubicBezTo>
                    <a:pt x="8944" y="3"/>
                    <a:pt x="8914" y="0"/>
                    <a:pt x="888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923;p75">
              <a:extLst>
                <a:ext uri="{FF2B5EF4-FFF2-40B4-BE49-F238E27FC236}">
                  <a16:creationId xmlns:a16="http://schemas.microsoft.com/office/drawing/2014/main" id="{5254703A-006F-7EF9-1943-97F6467104C4}"/>
                </a:ext>
              </a:extLst>
            </p:cNvPr>
            <p:cNvSpPr/>
            <p:nvPr/>
          </p:nvSpPr>
          <p:spPr>
            <a:xfrm>
              <a:off x="2936425" y="2435975"/>
              <a:ext cx="1337650" cy="851850"/>
            </a:xfrm>
            <a:custGeom>
              <a:avLst/>
              <a:gdLst/>
              <a:ahLst/>
              <a:cxnLst/>
              <a:rect l="l" t="t" r="r" b="b"/>
              <a:pathLst>
                <a:path w="53506" h="34074" extrusionOk="0">
                  <a:moveTo>
                    <a:pt x="51171" y="449"/>
                  </a:moveTo>
                  <a:cubicBezTo>
                    <a:pt x="52205" y="449"/>
                    <a:pt x="53072" y="1317"/>
                    <a:pt x="53072" y="2351"/>
                  </a:cubicBezTo>
                  <a:cubicBezTo>
                    <a:pt x="53072" y="3818"/>
                    <a:pt x="52272" y="5186"/>
                    <a:pt x="51037" y="5920"/>
                  </a:cubicBezTo>
                  <a:lnTo>
                    <a:pt x="3303" y="33373"/>
                  </a:lnTo>
                  <a:cubicBezTo>
                    <a:pt x="3000" y="33549"/>
                    <a:pt x="2677" y="33629"/>
                    <a:pt x="2362" y="33629"/>
                  </a:cubicBezTo>
                  <a:cubicBezTo>
                    <a:pt x="1362" y="33629"/>
                    <a:pt x="443" y="32821"/>
                    <a:pt x="468" y="31705"/>
                  </a:cubicBezTo>
                  <a:cubicBezTo>
                    <a:pt x="468" y="30237"/>
                    <a:pt x="1235" y="28903"/>
                    <a:pt x="2503" y="28169"/>
                  </a:cubicBezTo>
                  <a:lnTo>
                    <a:pt x="50203" y="716"/>
                  </a:lnTo>
                  <a:cubicBezTo>
                    <a:pt x="50470" y="549"/>
                    <a:pt x="50804" y="449"/>
                    <a:pt x="51137" y="449"/>
                  </a:cubicBezTo>
                  <a:close/>
                  <a:moveTo>
                    <a:pt x="51136" y="1"/>
                  </a:moveTo>
                  <a:cubicBezTo>
                    <a:pt x="50746" y="1"/>
                    <a:pt x="50347" y="99"/>
                    <a:pt x="49970" y="316"/>
                  </a:cubicBezTo>
                  <a:lnTo>
                    <a:pt x="2269" y="27802"/>
                  </a:lnTo>
                  <a:cubicBezTo>
                    <a:pt x="868" y="28603"/>
                    <a:pt x="1" y="30104"/>
                    <a:pt x="1" y="31705"/>
                  </a:cubicBezTo>
                  <a:cubicBezTo>
                    <a:pt x="1" y="32539"/>
                    <a:pt x="468" y="33339"/>
                    <a:pt x="1202" y="33740"/>
                  </a:cubicBezTo>
                  <a:cubicBezTo>
                    <a:pt x="1535" y="33940"/>
                    <a:pt x="1936" y="34073"/>
                    <a:pt x="2369" y="34073"/>
                  </a:cubicBezTo>
                  <a:cubicBezTo>
                    <a:pt x="2770" y="34073"/>
                    <a:pt x="3170" y="33973"/>
                    <a:pt x="3537" y="33740"/>
                  </a:cubicBezTo>
                  <a:lnTo>
                    <a:pt x="51237" y="6287"/>
                  </a:lnTo>
                  <a:cubicBezTo>
                    <a:pt x="52638" y="5486"/>
                    <a:pt x="53506" y="3985"/>
                    <a:pt x="53506" y="2384"/>
                  </a:cubicBezTo>
                  <a:cubicBezTo>
                    <a:pt x="53506" y="990"/>
                    <a:pt x="52370" y="1"/>
                    <a:pt x="51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924;p75">
              <a:extLst>
                <a:ext uri="{FF2B5EF4-FFF2-40B4-BE49-F238E27FC236}">
                  <a16:creationId xmlns:a16="http://schemas.microsoft.com/office/drawing/2014/main" id="{8299C2B5-059C-DFD7-B719-D2B6E3540CCA}"/>
                </a:ext>
              </a:extLst>
            </p:cNvPr>
            <p:cNvSpPr/>
            <p:nvPr/>
          </p:nvSpPr>
          <p:spPr>
            <a:xfrm>
              <a:off x="2967300" y="2729050"/>
              <a:ext cx="778075" cy="527100"/>
            </a:xfrm>
            <a:custGeom>
              <a:avLst/>
              <a:gdLst/>
              <a:ahLst/>
              <a:cxnLst/>
              <a:rect l="l" t="t" r="r" b="b"/>
              <a:pathLst>
                <a:path w="31123" h="21084" extrusionOk="0">
                  <a:moveTo>
                    <a:pt x="31122" y="1"/>
                  </a:moveTo>
                  <a:lnTo>
                    <a:pt x="1501" y="17047"/>
                  </a:lnTo>
                  <a:cubicBezTo>
                    <a:pt x="567" y="17580"/>
                    <a:pt x="0" y="18548"/>
                    <a:pt x="0" y="19615"/>
                  </a:cubicBezTo>
                  <a:cubicBezTo>
                    <a:pt x="0" y="20473"/>
                    <a:pt x="707" y="21083"/>
                    <a:pt x="1470" y="21083"/>
                  </a:cubicBezTo>
                  <a:cubicBezTo>
                    <a:pt x="1716" y="21083"/>
                    <a:pt x="1966" y="21020"/>
                    <a:pt x="2202" y="20883"/>
                  </a:cubicBezTo>
                  <a:lnTo>
                    <a:pt x="31122" y="4237"/>
                  </a:lnTo>
                  <a:lnTo>
                    <a:pt x="3112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925;p75">
              <a:extLst>
                <a:ext uri="{FF2B5EF4-FFF2-40B4-BE49-F238E27FC236}">
                  <a16:creationId xmlns:a16="http://schemas.microsoft.com/office/drawing/2014/main" id="{666AF07B-3013-9EB5-AD30-9FF3BF7D6EF1}"/>
                </a:ext>
              </a:extLst>
            </p:cNvPr>
            <p:cNvSpPr/>
            <p:nvPr/>
          </p:nvSpPr>
          <p:spPr>
            <a:xfrm>
              <a:off x="3335875" y="2744900"/>
              <a:ext cx="77600" cy="122050"/>
            </a:xfrm>
            <a:custGeom>
              <a:avLst/>
              <a:gdLst/>
              <a:ahLst/>
              <a:cxnLst/>
              <a:rect l="l" t="t" r="r" b="b"/>
              <a:pathLst>
                <a:path w="3104" h="4882" extrusionOk="0">
                  <a:moveTo>
                    <a:pt x="3103" y="1"/>
                  </a:moveTo>
                  <a:lnTo>
                    <a:pt x="2603" y="301"/>
                  </a:lnTo>
                  <a:lnTo>
                    <a:pt x="2603" y="2369"/>
                  </a:lnTo>
                  <a:cubicBezTo>
                    <a:pt x="2603" y="2736"/>
                    <a:pt x="2503" y="3103"/>
                    <a:pt x="2336" y="3403"/>
                  </a:cubicBezTo>
                  <a:cubicBezTo>
                    <a:pt x="2136" y="3703"/>
                    <a:pt x="1869" y="3970"/>
                    <a:pt x="1569" y="4137"/>
                  </a:cubicBezTo>
                  <a:cubicBezTo>
                    <a:pt x="1333" y="4272"/>
                    <a:pt x="1139" y="4338"/>
                    <a:pt x="985" y="4338"/>
                  </a:cubicBezTo>
                  <a:cubicBezTo>
                    <a:pt x="682" y="4338"/>
                    <a:pt x="535" y="4079"/>
                    <a:pt x="535" y="3570"/>
                  </a:cubicBezTo>
                  <a:lnTo>
                    <a:pt x="535" y="1468"/>
                  </a:lnTo>
                  <a:lnTo>
                    <a:pt x="1" y="1769"/>
                  </a:lnTo>
                  <a:lnTo>
                    <a:pt x="1" y="3870"/>
                  </a:lnTo>
                  <a:cubicBezTo>
                    <a:pt x="1" y="4371"/>
                    <a:pt x="134" y="4704"/>
                    <a:pt x="435" y="4838"/>
                  </a:cubicBezTo>
                  <a:cubicBezTo>
                    <a:pt x="512" y="4867"/>
                    <a:pt x="599" y="4882"/>
                    <a:pt x="693" y="4882"/>
                  </a:cubicBezTo>
                  <a:cubicBezTo>
                    <a:pt x="924" y="4882"/>
                    <a:pt x="1205" y="4793"/>
                    <a:pt x="1535" y="4604"/>
                  </a:cubicBezTo>
                  <a:cubicBezTo>
                    <a:pt x="2002" y="4337"/>
                    <a:pt x="2403" y="3970"/>
                    <a:pt x="2670" y="3537"/>
                  </a:cubicBezTo>
                  <a:cubicBezTo>
                    <a:pt x="2970" y="3103"/>
                    <a:pt x="3103" y="2603"/>
                    <a:pt x="3103" y="2102"/>
                  </a:cubicBezTo>
                  <a:lnTo>
                    <a:pt x="3103"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926;p75">
              <a:extLst>
                <a:ext uri="{FF2B5EF4-FFF2-40B4-BE49-F238E27FC236}">
                  <a16:creationId xmlns:a16="http://schemas.microsoft.com/office/drawing/2014/main" id="{51FB02B6-07E8-5234-2B6C-0A19E19D9D81}"/>
                </a:ext>
              </a:extLst>
            </p:cNvPr>
            <p:cNvSpPr/>
            <p:nvPr/>
          </p:nvSpPr>
          <p:spPr>
            <a:xfrm>
              <a:off x="3440950" y="2700550"/>
              <a:ext cx="74250" cy="120275"/>
            </a:xfrm>
            <a:custGeom>
              <a:avLst/>
              <a:gdLst/>
              <a:ahLst/>
              <a:cxnLst/>
              <a:rect l="l" t="t" r="r" b="b"/>
              <a:pathLst>
                <a:path w="2970" h="4811" extrusionOk="0">
                  <a:moveTo>
                    <a:pt x="2022" y="566"/>
                  </a:moveTo>
                  <a:cubicBezTo>
                    <a:pt x="2070" y="566"/>
                    <a:pt x="2119" y="568"/>
                    <a:pt x="2169" y="574"/>
                  </a:cubicBezTo>
                  <a:cubicBezTo>
                    <a:pt x="2336" y="607"/>
                    <a:pt x="2436" y="741"/>
                    <a:pt x="2436" y="1008"/>
                  </a:cubicBezTo>
                  <a:cubicBezTo>
                    <a:pt x="2403" y="1274"/>
                    <a:pt x="2336" y="1541"/>
                    <a:pt x="2169" y="1775"/>
                  </a:cubicBezTo>
                  <a:lnTo>
                    <a:pt x="2136" y="1775"/>
                  </a:lnTo>
                  <a:cubicBezTo>
                    <a:pt x="1936" y="2042"/>
                    <a:pt x="1702" y="2275"/>
                    <a:pt x="1402" y="2442"/>
                  </a:cubicBezTo>
                  <a:lnTo>
                    <a:pt x="501" y="2942"/>
                  </a:lnTo>
                  <a:lnTo>
                    <a:pt x="501" y="1308"/>
                  </a:lnTo>
                  <a:lnTo>
                    <a:pt x="1402" y="774"/>
                  </a:lnTo>
                  <a:cubicBezTo>
                    <a:pt x="1569" y="635"/>
                    <a:pt x="1782" y="566"/>
                    <a:pt x="2022" y="566"/>
                  </a:cubicBezTo>
                  <a:close/>
                  <a:moveTo>
                    <a:pt x="2388" y="1"/>
                  </a:moveTo>
                  <a:cubicBezTo>
                    <a:pt x="2038" y="1"/>
                    <a:pt x="1694" y="106"/>
                    <a:pt x="1402" y="340"/>
                  </a:cubicBezTo>
                  <a:lnTo>
                    <a:pt x="1" y="1174"/>
                  </a:lnTo>
                  <a:lnTo>
                    <a:pt x="1" y="4810"/>
                  </a:lnTo>
                  <a:lnTo>
                    <a:pt x="501" y="4510"/>
                  </a:lnTo>
                  <a:lnTo>
                    <a:pt x="501" y="3409"/>
                  </a:lnTo>
                  <a:lnTo>
                    <a:pt x="1402" y="2876"/>
                  </a:lnTo>
                  <a:cubicBezTo>
                    <a:pt x="1869" y="2642"/>
                    <a:pt x="2236" y="2308"/>
                    <a:pt x="2536" y="1875"/>
                  </a:cubicBezTo>
                  <a:cubicBezTo>
                    <a:pt x="2803" y="1541"/>
                    <a:pt x="2936" y="1141"/>
                    <a:pt x="2970" y="707"/>
                  </a:cubicBezTo>
                  <a:cubicBezTo>
                    <a:pt x="2970" y="307"/>
                    <a:pt x="2803" y="74"/>
                    <a:pt x="2536" y="7"/>
                  </a:cubicBezTo>
                  <a:cubicBezTo>
                    <a:pt x="2487" y="3"/>
                    <a:pt x="2438" y="1"/>
                    <a:pt x="238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927;p75">
              <a:extLst>
                <a:ext uri="{FF2B5EF4-FFF2-40B4-BE49-F238E27FC236}">
                  <a16:creationId xmlns:a16="http://schemas.microsoft.com/office/drawing/2014/main" id="{E67C464D-120C-F9F5-FF8A-4A1F87752A0C}"/>
                </a:ext>
              </a:extLst>
            </p:cNvPr>
            <p:cNvSpPr/>
            <p:nvPr/>
          </p:nvSpPr>
          <p:spPr>
            <a:xfrm>
              <a:off x="3533525" y="2643850"/>
              <a:ext cx="88425" cy="123600"/>
            </a:xfrm>
            <a:custGeom>
              <a:avLst/>
              <a:gdLst/>
              <a:ahLst/>
              <a:cxnLst/>
              <a:rect l="l" t="t" r="r" b="b"/>
              <a:pathLst>
                <a:path w="3537" h="4944" extrusionOk="0">
                  <a:moveTo>
                    <a:pt x="2402" y="565"/>
                  </a:moveTo>
                  <a:cubicBezTo>
                    <a:pt x="2559" y="565"/>
                    <a:pt x="2692" y="630"/>
                    <a:pt x="2803" y="740"/>
                  </a:cubicBezTo>
                  <a:cubicBezTo>
                    <a:pt x="2936" y="907"/>
                    <a:pt x="3003" y="1141"/>
                    <a:pt x="3003" y="1341"/>
                  </a:cubicBezTo>
                  <a:cubicBezTo>
                    <a:pt x="3003" y="1641"/>
                    <a:pt x="2936" y="1941"/>
                    <a:pt x="2803" y="2175"/>
                  </a:cubicBezTo>
                  <a:cubicBezTo>
                    <a:pt x="2669" y="2475"/>
                    <a:pt x="2502" y="2742"/>
                    <a:pt x="2302" y="2975"/>
                  </a:cubicBezTo>
                  <a:cubicBezTo>
                    <a:pt x="2069" y="3209"/>
                    <a:pt x="1802" y="3442"/>
                    <a:pt x="1502" y="3609"/>
                  </a:cubicBezTo>
                  <a:lnTo>
                    <a:pt x="534" y="4176"/>
                  </a:lnTo>
                  <a:lnTo>
                    <a:pt x="534" y="1408"/>
                  </a:lnTo>
                  <a:lnTo>
                    <a:pt x="1502" y="840"/>
                  </a:lnTo>
                  <a:cubicBezTo>
                    <a:pt x="1735" y="674"/>
                    <a:pt x="2002" y="574"/>
                    <a:pt x="2302" y="574"/>
                  </a:cubicBezTo>
                  <a:cubicBezTo>
                    <a:pt x="2337" y="568"/>
                    <a:pt x="2370" y="565"/>
                    <a:pt x="2402" y="565"/>
                  </a:cubicBezTo>
                  <a:close/>
                  <a:moveTo>
                    <a:pt x="2672" y="0"/>
                  </a:moveTo>
                  <a:cubicBezTo>
                    <a:pt x="2638" y="0"/>
                    <a:pt x="2604" y="2"/>
                    <a:pt x="2569" y="7"/>
                  </a:cubicBezTo>
                  <a:cubicBezTo>
                    <a:pt x="2202" y="40"/>
                    <a:pt x="1869" y="173"/>
                    <a:pt x="1535" y="373"/>
                  </a:cubicBezTo>
                  <a:lnTo>
                    <a:pt x="1" y="1274"/>
                  </a:lnTo>
                  <a:lnTo>
                    <a:pt x="1" y="4943"/>
                  </a:lnTo>
                  <a:lnTo>
                    <a:pt x="1535" y="4043"/>
                  </a:lnTo>
                  <a:cubicBezTo>
                    <a:pt x="1935" y="3809"/>
                    <a:pt x="2269" y="3542"/>
                    <a:pt x="2569" y="3209"/>
                  </a:cubicBezTo>
                  <a:cubicBezTo>
                    <a:pt x="2869" y="2909"/>
                    <a:pt x="3103" y="2542"/>
                    <a:pt x="3270" y="2175"/>
                  </a:cubicBezTo>
                  <a:cubicBezTo>
                    <a:pt x="3436" y="1808"/>
                    <a:pt x="3503" y="1441"/>
                    <a:pt x="3536" y="1074"/>
                  </a:cubicBezTo>
                  <a:cubicBezTo>
                    <a:pt x="3536" y="774"/>
                    <a:pt x="3470" y="474"/>
                    <a:pt x="3270" y="240"/>
                  </a:cubicBezTo>
                  <a:cubicBezTo>
                    <a:pt x="3124" y="95"/>
                    <a:pt x="2903" y="0"/>
                    <a:pt x="267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928;p75">
              <a:extLst>
                <a:ext uri="{FF2B5EF4-FFF2-40B4-BE49-F238E27FC236}">
                  <a16:creationId xmlns:a16="http://schemas.microsoft.com/office/drawing/2014/main" id="{C1579125-D9B3-6E64-9C99-ACF1BAC52E92}"/>
                </a:ext>
              </a:extLst>
            </p:cNvPr>
            <p:cNvSpPr/>
            <p:nvPr/>
          </p:nvSpPr>
          <p:spPr>
            <a:xfrm>
              <a:off x="3626100" y="2590625"/>
              <a:ext cx="96750" cy="123450"/>
            </a:xfrm>
            <a:custGeom>
              <a:avLst/>
              <a:gdLst/>
              <a:ahLst/>
              <a:cxnLst/>
              <a:rect l="l" t="t" r="r" b="b"/>
              <a:pathLst>
                <a:path w="3870" h="4938" extrusionOk="0">
                  <a:moveTo>
                    <a:pt x="1935" y="668"/>
                  </a:moveTo>
                  <a:lnTo>
                    <a:pt x="2736" y="2002"/>
                  </a:lnTo>
                  <a:lnTo>
                    <a:pt x="1134" y="2936"/>
                  </a:lnTo>
                  <a:lnTo>
                    <a:pt x="1935" y="668"/>
                  </a:lnTo>
                  <a:close/>
                  <a:moveTo>
                    <a:pt x="2202" y="1"/>
                  </a:moveTo>
                  <a:lnTo>
                    <a:pt x="1668" y="301"/>
                  </a:lnTo>
                  <a:lnTo>
                    <a:pt x="0" y="4938"/>
                  </a:lnTo>
                  <a:lnTo>
                    <a:pt x="567" y="4604"/>
                  </a:lnTo>
                  <a:lnTo>
                    <a:pt x="968" y="3470"/>
                  </a:lnTo>
                  <a:lnTo>
                    <a:pt x="2902" y="2336"/>
                  </a:lnTo>
                  <a:lnTo>
                    <a:pt x="3336" y="3036"/>
                  </a:lnTo>
                  <a:lnTo>
                    <a:pt x="3870" y="2703"/>
                  </a:lnTo>
                  <a:lnTo>
                    <a:pt x="22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929;p75">
              <a:extLst>
                <a:ext uri="{FF2B5EF4-FFF2-40B4-BE49-F238E27FC236}">
                  <a16:creationId xmlns:a16="http://schemas.microsoft.com/office/drawing/2014/main" id="{93094BD8-3036-268E-A2FE-DA7DDADBA236}"/>
                </a:ext>
              </a:extLst>
            </p:cNvPr>
            <p:cNvSpPr/>
            <p:nvPr/>
          </p:nvSpPr>
          <p:spPr>
            <a:xfrm>
              <a:off x="3718650" y="2524750"/>
              <a:ext cx="75925" cy="117600"/>
            </a:xfrm>
            <a:custGeom>
              <a:avLst/>
              <a:gdLst/>
              <a:ahLst/>
              <a:cxnLst/>
              <a:rect l="l" t="t" r="r" b="b"/>
              <a:pathLst>
                <a:path w="3037" h="4704" extrusionOk="0">
                  <a:moveTo>
                    <a:pt x="3036" y="0"/>
                  </a:moveTo>
                  <a:lnTo>
                    <a:pt x="1" y="1768"/>
                  </a:lnTo>
                  <a:lnTo>
                    <a:pt x="1" y="2202"/>
                  </a:lnTo>
                  <a:lnTo>
                    <a:pt x="1235" y="1502"/>
                  </a:lnTo>
                  <a:lnTo>
                    <a:pt x="1235" y="4704"/>
                  </a:lnTo>
                  <a:lnTo>
                    <a:pt x="1769" y="4404"/>
                  </a:lnTo>
                  <a:lnTo>
                    <a:pt x="1769" y="1201"/>
                  </a:lnTo>
                  <a:lnTo>
                    <a:pt x="3036" y="467"/>
                  </a:lnTo>
                  <a:lnTo>
                    <a:pt x="3036"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30;p75">
              <a:extLst>
                <a:ext uri="{FF2B5EF4-FFF2-40B4-BE49-F238E27FC236}">
                  <a16:creationId xmlns:a16="http://schemas.microsoft.com/office/drawing/2014/main" id="{B7CE458C-C4A4-EB21-0315-C4E7ED0F497C}"/>
                </a:ext>
              </a:extLst>
            </p:cNvPr>
            <p:cNvSpPr/>
            <p:nvPr/>
          </p:nvSpPr>
          <p:spPr>
            <a:xfrm>
              <a:off x="3807900" y="2479725"/>
              <a:ext cx="66725" cy="128450"/>
            </a:xfrm>
            <a:custGeom>
              <a:avLst/>
              <a:gdLst/>
              <a:ahLst/>
              <a:cxnLst/>
              <a:rect l="l" t="t" r="r" b="b"/>
              <a:pathLst>
                <a:path w="2669" h="5138" extrusionOk="0">
                  <a:moveTo>
                    <a:pt x="2602" y="0"/>
                  </a:moveTo>
                  <a:lnTo>
                    <a:pt x="0" y="1468"/>
                  </a:lnTo>
                  <a:lnTo>
                    <a:pt x="0" y="5137"/>
                  </a:lnTo>
                  <a:lnTo>
                    <a:pt x="2669" y="3603"/>
                  </a:lnTo>
                  <a:lnTo>
                    <a:pt x="2669" y="3169"/>
                  </a:lnTo>
                  <a:lnTo>
                    <a:pt x="534" y="4403"/>
                  </a:lnTo>
                  <a:lnTo>
                    <a:pt x="534" y="3202"/>
                  </a:lnTo>
                  <a:lnTo>
                    <a:pt x="2368" y="2135"/>
                  </a:lnTo>
                  <a:lnTo>
                    <a:pt x="2368" y="1701"/>
                  </a:lnTo>
                  <a:lnTo>
                    <a:pt x="500" y="2769"/>
                  </a:lnTo>
                  <a:lnTo>
                    <a:pt x="500" y="1635"/>
                  </a:lnTo>
                  <a:lnTo>
                    <a:pt x="2602" y="434"/>
                  </a:lnTo>
                  <a:lnTo>
                    <a:pt x="26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931;p75">
              <a:extLst>
                <a:ext uri="{FF2B5EF4-FFF2-40B4-BE49-F238E27FC236}">
                  <a16:creationId xmlns:a16="http://schemas.microsoft.com/office/drawing/2014/main" id="{B1FEA38A-A38D-B11E-4B66-785482BEF901}"/>
                </a:ext>
              </a:extLst>
            </p:cNvPr>
            <p:cNvSpPr/>
            <p:nvPr/>
          </p:nvSpPr>
          <p:spPr>
            <a:xfrm>
              <a:off x="4643475" y="878575"/>
              <a:ext cx="446200" cy="260200"/>
            </a:xfrm>
            <a:custGeom>
              <a:avLst/>
              <a:gdLst/>
              <a:ahLst/>
              <a:cxnLst/>
              <a:rect l="l" t="t" r="r" b="b"/>
              <a:pathLst>
                <a:path w="17848" h="10408" extrusionOk="0">
                  <a:moveTo>
                    <a:pt x="17247" y="0"/>
                  </a:moveTo>
                  <a:lnTo>
                    <a:pt x="1" y="10074"/>
                  </a:lnTo>
                  <a:lnTo>
                    <a:pt x="68" y="10141"/>
                  </a:lnTo>
                  <a:lnTo>
                    <a:pt x="501" y="10408"/>
                  </a:lnTo>
                  <a:lnTo>
                    <a:pt x="17847" y="367"/>
                  </a:lnTo>
                  <a:lnTo>
                    <a:pt x="1724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932;p75">
              <a:extLst>
                <a:ext uri="{FF2B5EF4-FFF2-40B4-BE49-F238E27FC236}">
                  <a16:creationId xmlns:a16="http://schemas.microsoft.com/office/drawing/2014/main" id="{102CAAB1-6A0C-F019-57AC-CCC72B3B9452}"/>
                </a:ext>
              </a:extLst>
            </p:cNvPr>
            <p:cNvSpPr/>
            <p:nvPr/>
          </p:nvSpPr>
          <p:spPr>
            <a:xfrm>
              <a:off x="4510050" y="887750"/>
              <a:ext cx="579625" cy="819775"/>
            </a:xfrm>
            <a:custGeom>
              <a:avLst/>
              <a:gdLst/>
              <a:ahLst/>
              <a:cxnLst/>
              <a:rect l="l" t="t" r="r" b="b"/>
              <a:pathLst>
                <a:path w="23185" h="32791" extrusionOk="0">
                  <a:moveTo>
                    <a:pt x="23184" y="0"/>
                  </a:moveTo>
                  <a:lnTo>
                    <a:pt x="5838" y="10041"/>
                  </a:lnTo>
                  <a:lnTo>
                    <a:pt x="5205" y="8406"/>
                  </a:lnTo>
                  <a:lnTo>
                    <a:pt x="1" y="11375"/>
                  </a:lnTo>
                  <a:lnTo>
                    <a:pt x="1" y="32223"/>
                  </a:lnTo>
                  <a:lnTo>
                    <a:pt x="68" y="32790"/>
                  </a:lnTo>
                  <a:lnTo>
                    <a:pt x="2669" y="31990"/>
                  </a:lnTo>
                  <a:lnTo>
                    <a:pt x="23184" y="20615"/>
                  </a:lnTo>
                  <a:lnTo>
                    <a:pt x="2318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933;p75">
              <a:extLst>
                <a:ext uri="{FF2B5EF4-FFF2-40B4-BE49-F238E27FC236}">
                  <a16:creationId xmlns:a16="http://schemas.microsoft.com/office/drawing/2014/main" id="{E6FB1128-A930-F75F-1801-C54F84D0DAAD}"/>
                </a:ext>
              </a:extLst>
            </p:cNvPr>
            <p:cNvSpPr/>
            <p:nvPr/>
          </p:nvSpPr>
          <p:spPr>
            <a:xfrm>
              <a:off x="4510050" y="887750"/>
              <a:ext cx="579625" cy="819775"/>
            </a:xfrm>
            <a:custGeom>
              <a:avLst/>
              <a:gdLst/>
              <a:ahLst/>
              <a:cxnLst/>
              <a:rect l="l" t="t" r="r" b="b"/>
              <a:pathLst>
                <a:path w="23185" h="32791" extrusionOk="0">
                  <a:moveTo>
                    <a:pt x="23184" y="0"/>
                  </a:moveTo>
                  <a:lnTo>
                    <a:pt x="5838" y="10041"/>
                  </a:lnTo>
                  <a:lnTo>
                    <a:pt x="5205" y="8406"/>
                  </a:lnTo>
                  <a:lnTo>
                    <a:pt x="1" y="11375"/>
                  </a:lnTo>
                  <a:lnTo>
                    <a:pt x="1" y="32223"/>
                  </a:lnTo>
                  <a:lnTo>
                    <a:pt x="68" y="32790"/>
                  </a:lnTo>
                  <a:lnTo>
                    <a:pt x="2669" y="31990"/>
                  </a:lnTo>
                  <a:lnTo>
                    <a:pt x="23184" y="20615"/>
                  </a:lnTo>
                  <a:lnTo>
                    <a:pt x="2318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934;p75">
              <a:extLst>
                <a:ext uri="{FF2B5EF4-FFF2-40B4-BE49-F238E27FC236}">
                  <a16:creationId xmlns:a16="http://schemas.microsoft.com/office/drawing/2014/main" id="{AB6C90B8-B67B-308F-8CB4-5551F94081DF}"/>
                </a:ext>
              </a:extLst>
            </p:cNvPr>
            <p:cNvSpPr/>
            <p:nvPr/>
          </p:nvSpPr>
          <p:spPr>
            <a:xfrm>
              <a:off x="4662675" y="817700"/>
              <a:ext cx="461175" cy="659875"/>
            </a:xfrm>
            <a:custGeom>
              <a:avLst/>
              <a:gdLst/>
              <a:ahLst/>
              <a:cxnLst/>
              <a:rect l="l" t="t" r="r" b="b"/>
              <a:pathLst>
                <a:path w="18447" h="26395" extrusionOk="0">
                  <a:moveTo>
                    <a:pt x="17750" y="0"/>
                  </a:moveTo>
                  <a:cubicBezTo>
                    <a:pt x="17654" y="0"/>
                    <a:pt x="17563" y="34"/>
                    <a:pt x="17479" y="100"/>
                  </a:cubicBezTo>
                  <a:lnTo>
                    <a:pt x="434" y="10007"/>
                  </a:lnTo>
                  <a:cubicBezTo>
                    <a:pt x="334" y="10074"/>
                    <a:pt x="267" y="10141"/>
                    <a:pt x="200" y="10241"/>
                  </a:cubicBezTo>
                  <a:cubicBezTo>
                    <a:pt x="67" y="10408"/>
                    <a:pt x="0" y="10608"/>
                    <a:pt x="0" y="10775"/>
                  </a:cubicBezTo>
                  <a:lnTo>
                    <a:pt x="0" y="25785"/>
                  </a:lnTo>
                  <a:cubicBezTo>
                    <a:pt x="0" y="26019"/>
                    <a:pt x="134" y="26219"/>
                    <a:pt x="300" y="26319"/>
                  </a:cubicBezTo>
                  <a:cubicBezTo>
                    <a:pt x="417" y="26369"/>
                    <a:pt x="534" y="26394"/>
                    <a:pt x="651" y="26394"/>
                  </a:cubicBezTo>
                  <a:cubicBezTo>
                    <a:pt x="767" y="26394"/>
                    <a:pt x="884" y="26369"/>
                    <a:pt x="1001" y="26319"/>
                  </a:cubicBezTo>
                  <a:lnTo>
                    <a:pt x="1001" y="26319"/>
                  </a:lnTo>
                  <a:cubicBezTo>
                    <a:pt x="971" y="26331"/>
                    <a:pt x="942" y="26336"/>
                    <a:pt x="913" y="26336"/>
                  </a:cubicBezTo>
                  <a:cubicBezTo>
                    <a:pt x="780" y="26336"/>
                    <a:pt x="667" y="26217"/>
                    <a:pt x="667" y="26052"/>
                  </a:cubicBezTo>
                  <a:lnTo>
                    <a:pt x="667" y="11042"/>
                  </a:lnTo>
                  <a:cubicBezTo>
                    <a:pt x="667" y="10708"/>
                    <a:pt x="834" y="10441"/>
                    <a:pt x="1101" y="10274"/>
                  </a:cubicBezTo>
                  <a:lnTo>
                    <a:pt x="18113" y="367"/>
                  </a:lnTo>
                  <a:cubicBezTo>
                    <a:pt x="18150" y="340"/>
                    <a:pt x="18192" y="327"/>
                    <a:pt x="18233" y="327"/>
                  </a:cubicBezTo>
                  <a:cubicBezTo>
                    <a:pt x="18342" y="327"/>
                    <a:pt x="18447" y="413"/>
                    <a:pt x="18447" y="534"/>
                  </a:cubicBezTo>
                  <a:cubicBezTo>
                    <a:pt x="18447" y="401"/>
                    <a:pt x="18380" y="300"/>
                    <a:pt x="18046" y="100"/>
                  </a:cubicBezTo>
                  <a:cubicBezTo>
                    <a:pt x="17946" y="34"/>
                    <a:pt x="17846" y="0"/>
                    <a:pt x="177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5935;p75">
              <a:extLst>
                <a:ext uri="{FF2B5EF4-FFF2-40B4-BE49-F238E27FC236}">
                  <a16:creationId xmlns:a16="http://schemas.microsoft.com/office/drawing/2014/main" id="{FB2EF90D-59C9-DF7B-35E2-D9C4E506B229}"/>
                </a:ext>
              </a:extLst>
            </p:cNvPr>
            <p:cNvSpPr/>
            <p:nvPr/>
          </p:nvSpPr>
          <p:spPr>
            <a:xfrm>
              <a:off x="4667675" y="817700"/>
              <a:ext cx="456175" cy="266050"/>
            </a:xfrm>
            <a:custGeom>
              <a:avLst/>
              <a:gdLst/>
              <a:ahLst/>
              <a:cxnLst/>
              <a:rect l="l" t="t" r="r" b="b"/>
              <a:pathLst>
                <a:path w="18247" h="10642" extrusionOk="0">
                  <a:moveTo>
                    <a:pt x="17550" y="0"/>
                  </a:moveTo>
                  <a:cubicBezTo>
                    <a:pt x="17454" y="0"/>
                    <a:pt x="17363" y="34"/>
                    <a:pt x="17279" y="100"/>
                  </a:cubicBezTo>
                  <a:lnTo>
                    <a:pt x="234" y="10007"/>
                  </a:lnTo>
                  <a:cubicBezTo>
                    <a:pt x="134" y="10041"/>
                    <a:pt x="67" y="10141"/>
                    <a:pt x="0" y="10208"/>
                  </a:cubicBezTo>
                  <a:lnTo>
                    <a:pt x="567" y="10641"/>
                  </a:lnTo>
                  <a:cubicBezTo>
                    <a:pt x="634" y="10474"/>
                    <a:pt x="734" y="10341"/>
                    <a:pt x="901" y="10274"/>
                  </a:cubicBezTo>
                  <a:lnTo>
                    <a:pt x="17913" y="367"/>
                  </a:lnTo>
                  <a:cubicBezTo>
                    <a:pt x="17950" y="340"/>
                    <a:pt x="17992" y="327"/>
                    <a:pt x="18033" y="327"/>
                  </a:cubicBezTo>
                  <a:cubicBezTo>
                    <a:pt x="18142" y="327"/>
                    <a:pt x="18247" y="413"/>
                    <a:pt x="18247" y="534"/>
                  </a:cubicBezTo>
                  <a:cubicBezTo>
                    <a:pt x="18247" y="401"/>
                    <a:pt x="18180" y="300"/>
                    <a:pt x="17846" y="100"/>
                  </a:cubicBezTo>
                  <a:cubicBezTo>
                    <a:pt x="17746" y="34"/>
                    <a:pt x="17646" y="0"/>
                    <a:pt x="1755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5936;p75">
              <a:extLst>
                <a:ext uri="{FF2B5EF4-FFF2-40B4-BE49-F238E27FC236}">
                  <a16:creationId xmlns:a16="http://schemas.microsoft.com/office/drawing/2014/main" id="{0055AE16-F815-6D6A-0B43-75F428748A37}"/>
                </a:ext>
              </a:extLst>
            </p:cNvPr>
            <p:cNvSpPr/>
            <p:nvPr/>
          </p:nvSpPr>
          <p:spPr>
            <a:xfrm>
              <a:off x="4678500" y="826350"/>
              <a:ext cx="445350" cy="650175"/>
            </a:xfrm>
            <a:custGeom>
              <a:avLst/>
              <a:gdLst/>
              <a:ahLst/>
              <a:cxnLst/>
              <a:rect l="l" t="t" r="r" b="b"/>
              <a:pathLst>
                <a:path w="17814" h="26007" extrusionOk="0">
                  <a:moveTo>
                    <a:pt x="17572" y="0"/>
                  </a:moveTo>
                  <a:cubicBezTo>
                    <a:pt x="17540" y="0"/>
                    <a:pt x="17509" y="7"/>
                    <a:pt x="17480" y="21"/>
                  </a:cubicBezTo>
                  <a:lnTo>
                    <a:pt x="468" y="9928"/>
                  </a:lnTo>
                  <a:cubicBezTo>
                    <a:pt x="168" y="10095"/>
                    <a:pt x="1" y="10395"/>
                    <a:pt x="1" y="10696"/>
                  </a:cubicBezTo>
                  <a:lnTo>
                    <a:pt x="1" y="25706"/>
                  </a:lnTo>
                  <a:cubicBezTo>
                    <a:pt x="1" y="25886"/>
                    <a:pt x="140" y="26007"/>
                    <a:pt x="295" y="26007"/>
                  </a:cubicBezTo>
                  <a:cubicBezTo>
                    <a:pt x="341" y="26007"/>
                    <a:pt x="389" y="25996"/>
                    <a:pt x="435" y="25973"/>
                  </a:cubicBezTo>
                  <a:lnTo>
                    <a:pt x="17280" y="16166"/>
                  </a:lnTo>
                  <a:cubicBezTo>
                    <a:pt x="17580" y="15966"/>
                    <a:pt x="17814" y="15599"/>
                    <a:pt x="17814" y="15232"/>
                  </a:cubicBezTo>
                  <a:lnTo>
                    <a:pt x="17814" y="221"/>
                  </a:lnTo>
                  <a:cubicBezTo>
                    <a:pt x="17814" y="90"/>
                    <a:pt x="17690" y="0"/>
                    <a:pt x="1757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5937;p75">
              <a:extLst>
                <a:ext uri="{FF2B5EF4-FFF2-40B4-BE49-F238E27FC236}">
                  <a16:creationId xmlns:a16="http://schemas.microsoft.com/office/drawing/2014/main" id="{64CAD645-1B74-2F24-A30F-207B17824BDC}"/>
                </a:ext>
              </a:extLst>
            </p:cNvPr>
            <p:cNvSpPr/>
            <p:nvPr/>
          </p:nvSpPr>
          <p:spPr>
            <a:xfrm>
              <a:off x="4513400" y="958625"/>
              <a:ext cx="675500" cy="771900"/>
            </a:xfrm>
            <a:custGeom>
              <a:avLst/>
              <a:gdLst/>
              <a:ahLst/>
              <a:cxnLst/>
              <a:rect l="l" t="t" r="r" b="b"/>
              <a:pathLst>
                <a:path w="27020" h="30876" extrusionOk="0">
                  <a:moveTo>
                    <a:pt x="27020" y="1"/>
                  </a:moveTo>
                  <a:lnTo>
                    <a:pt x="4537" y="13010"/>
                  </a:lnTo>
                  <a:cubicBezTo>
                    <a:pt x="4537" y="13010"/>
                    <a:pt x="501" y="29555"/>
                    <a:pt x="267" y="30189"/>
                  </a:cubicBezTo>
                  <a:cubicBezTo>
                    <a:pt x="34" y="30856"/>
                    <a:pt x="0" y="30856"/>
                    <a:pt x="0" y="30856"/>
                  </a:cubicBezTo>
                  <a:cubicBezTo>
                    <a:pt x="74" y="30868"/>
                    <a:pt x="151" y="30876"/>
                    <a:pt x="229" y="30876"/>
                  </a:cubicBezTo>
                  <a:cubicBezTo>
                    <a:pt x="362" y="30876"/>
                    <a:pt x="495" y="30853"/>
                    <a:pt x="601" y="30789"/>
                  </a:cubicBezTo>
                  <a:lnTo>
                    <a:pt x="23050" y="17780"/>
                  </a:lnTo>
                  <a:lnTo>
                    <a:pt x="27020"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5938;p75">
              <a:extLst>
                <a:ext uri="{FF2B5EF4-FFF2-40B4-BE49-F238E27FC236}">
                  <a16:creationId xmlns:a16="http://schemas.microsoft.com/office/drawing/2014/main" id="{CA601349-A4EA-60AE-56D0-8201867159CF}"/>
                </a:ext>
              </a:extLst>
            </p:cNvPr>
            <p:cNvSpPr/>
            <p:nvPr/>
          </p:nvSpPr>
          <p:spPr>
            <a:xfrm>
              <a:off x="4613475" y="951950"/>
              <a:ext cx="575425" cy="331925"/>
            </a:xfrm>
            <a:custGeom>
              <a:avLst/>
              <a:gdLst/>
              <a:ahLst/>
              <a:cxnLst/>
              <a:rect l="l" t="t" r="r" b="b"/>
              <a:pathLst>
                <a:path w="23017" h="13277" extrusionOk="0">
                  <a:moveTo>
                    <a:pt x="22449" y="1"/>
                  </a:moveTo>
                  <a:lnTo>
                    <a:pt x="0" y="13010"/>
                  </a:lnTo>
                  <a:lnTo>
                    <a:pt x="534" y="13277"/>
                  </a:lnTo>
                  <a:lnTo>
                    <a:pt x="23017" y="268"/>
                  </a:lnTo>
                  <a:lnTo>
                    <a:pt x="22449"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5939;p75">
              <a:extLst>
                <a:ext uri="{FF2B5EF4-FFF2-40B4-BE49-F238E27FC236}">
                  <a16:creationId xmlns:a16="http://schemas.microsoft.com/office/drawing/2014/main" id="{DE8DFBE1-F881-9624-E6B1-1707A62E5CF9}"/>
                </a:ext>
              </a:extLst>
            </p:cNvPr>
            <p:cNvSpPr/>
            <p:nvPr/>
          </p:nvSpPr>
          <p:spPr>
            <a:xfrm>
              <a:off x="4499225" y="1089550"/>
              <a:ext cx="140950" cy="82600"/>
            </a:xfrm>
            <a:custGeom>
              <a:avLst/>
              <a:gdLst/>
              <a:ahLst/>
              <a:cxnLst/>
              <a:rect l="l" t="t" r="r" b="b"/>
              <a:pathLst>
                <a:path w="5638" h="3304" extrusionOk="0">
                  <a:moveTo>
                    <a:pt x="5171" y="1"/>
                  </a:moveTo>
                  <a:lnTo>
                    <a:pt x="0" y="3003"/>
                  </a:lnTo>
                  <a:lnTo>
                    <a:pt x="434" y="3303"/>
                  </a:lnTo>
                  <a:lnTo>
                    <a:pt x="5638" y="334"/>
                  </a:lnTo>
                  <a:lnTo>
                    <a:pt x="517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5940;p75">
              <a:extLst>
                <a:ext uri="{FF2B5EF4-FFF2-40B4-BE49-F238E27FC236}">
                  <a16:creationId xmlns:a16="http://schemas.microsoft.com/office/drawing/2014/main" id="{67C57454-83F5-4612-F6DE-F33B28416425}"/>
                </a:ext>
              </a:extLst>
            </p:cNvPr>
            <p:cNvSpPr/>
            <p:nvPr/>
          </p:nvSpPr>
          <p:spPr>
            <a:xfrm>
              <a:off x="4651000" y="878575"/>
              <a:ext cx="438675" cy="260200"/>
            </a:xfrm>
            <a:custGeom>
              <a:avLst/>
              <a:gdLst/>
              <a:ahLst/>
              <a:cxnLst/>
              <a:rect l="l" t="t" r="r" b="b"/>
              <a:pathLst>
                <a:path w="17547" h="10408" extrusionOk="0">
                  <a:moveTo>
                    <a:pt x="16946" y="0"/>
                  </a:moveTo>
                  <a:lnTo>
                    <a:pt x="0" y="9907"/>
                  </a:lnTo>
                  <a:lnTo>
                    <a:pt x="200" y="10408"/>
                  </a:lnTo>
                  <a:lnTo>
                    <a:pt x="17546" y="367"/>
                  </a:lnTo>
                  <a:lnTo>
                    <a:pt x="16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5941;p75">
              <a:extLst>
                <a:ext uri="{FF2B5EF4-FFF2-40B4-BE49-F238E27FC236}">
                  <a16:creationId xmlns:a16="http://schemas.microsoft.com/office/drawing/2014/main" id="{79B9EC8B-154C-8691-7FCD-124D405527CC}"/>
                </a:ext>
              </a:extLst>
            </p:cNvPr>
            <p:cNvSpPr/>
            <p:nvPr/>
          </p:nvSpPr>
          <p:spPr>
            <a:xfrm>
              <a:off x="4613475" y="951950"/>
              <a:ext cx="575425" cy="331925"/>
            </a:xfrm>
            <a:custGeom>
              <a:avLst/>
              <a:gdLst/>
              <a:ahLst/>
              <a:cxnLst/>
              <a:rect l="l" t="t" r="r" b="b"/>
              <a:pathLst>
                <a:path w="23017" h="13277" extrusionOk="0">
                  <a:moveTo>
                    <a:pt x="22449" y="1"/>
                  </a:moveTo>
                  <a:lnTo>
                    <a:pt x="0" y="13010"/>
                  </a:lnTo>
                  <a:lnTo>
                    <a:pt x="534" y="13277"/>
                  </a:lnTo>
                  <a:lnTo>
                    <a:pt x="23017" y="268"/>
                  </a:lnTo>
                  <a:lnTo>
                    <a:pt x="224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5942;p75">
              <a:extLst>
                <a:ext uri="{FF2B5EF4-FFF2-40B4-BE49-F238E27FC236}">
                  <a16:creationId xmlns:a16="http://schemas.microsoft.com/office/drawing/2014/main" id="{7F68E428-A5CE-5EF6-4F78-B33DBFB20274}"/>
                </a:ext>
              </a:extLst>
            </p:cNvPr>
            <p:cNvSpPr/>
            <p:nvPr/>
          </p:nvSpPr>
          <p:spPr>
            <a:xfrm>
              <a:off x="4499225" y="1089550"/>
              <a:ext cx="140950" cy="82600"/>
            </a:xfrm>
            <a:custGeom>
              <a:avLst/>
              <a:gdLst/>
              <a:ahLst/>
              <a:cxnLst/>
              <a:rect l="l" t="t" r="r" b="b"/>
              <a:pathLst>
                <a:path w="5638" h="3304" extrusionOk="0">
                  <a:moveTo>
                    <a:pt x="5171" y="1"/>
                  </a:moveTo>
                  <a:lnTo>
                    <a:pt x="0" y="3003"/>
                  </a:lnTo>
                  <a:lnTo>
                    <a:pt x="434" y="3303"/>
                  </a:lnTo>
                  <a:lnTo>
                    <a:pt x="5638" y="334"/>
                  </a:lnTo>
                  <a:lnTo>
                    <a:pt x="51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5943;p75">
              <a:extLst>
                <a:ext uri="{FF2B5EF4-FFF2-40B4-BE49-F238E27FC236}">
                  <a16:creationId xmlns:a16="http://schemas.microsoft.com/office/drawing/2014/main" id="{79B75468-5C2C-B45B-32F3-3957253796CE}"/>
                </a:ext>
              </a:extLst>
            </p:cNvPr>
            <p:cNvSpPr/>
            <p:nvPr/>
          </p:nvSpPr>
          <p:spPr>
            <a:xfrm>
              <a:off x="4499225" y="1164600"/>
              <a:ext cx="127600" cy="565925"/>
            </a:xfrm>
            <a:custGeom>
              <a:avLst/>
              <a:gdLst/>
              <a:ahLst/>
              <a:cxnLst/>
              <a:rect l="l" t="t" r="r" b="b"/>
              <a:pathLst>
                <a:path w="5104" h="22637" extrusionOk="0">
                  <a:moveTo>
                    <a:pt x="0" y="1"/>
                  </a:moveTo>
                  <a:lnTo>
                    <a:pt x="0" y="21683"/>
                  </a:lnTo>
                  <a:cubicBezTo>
                    <a:pt x="0" y="21983"/>
                    <a:pt x="100" y="22283"/>
                    <a:pt x="300" y="22484"/>
                  </a:cubicBezTo>
                  <a:cubicBezTo>
                    <a:pt x="392" y="22588"/>
                    <a:pt x="509" y="22636"/>
                    <a:pt x="623" y="22636"/>
                  </a:cubicBezTo>
                  <a:cubicBezTo>
                    <a:pt x="801" y="22636"/>
                    <a:pt x="973" y="22520"/>
                    <a:pt x="1034" y="22317"/>
                  </a:cubicBezTo>
                  <a:lnTo>
                    <a:pt x="5104" y="4771"/>
                  </a:lnTo>
                  <a:lnTo>
                    <a:pt x="4570" y="4504"/>
                  </a:lnTo>
                  <a:lnTo>
                    <a:pt x="801" y="21249"/>
                  </a:lnTo>
                  <a:cubicBezTo>
                    <a:pt x="776" y="21324"/>
                    <a:pt x="732" y="21362"/>
                    <a:pt x="669" y="21362"/>
                  </a:cubicBezTo>
                  <a:cubicBezTo>
                    <a:pt x="649" y="21362"/>
                    <a:pt x="626" y="21358"/>
                    <a:pt x="601" y="21349"/>
                  </a:cubicBezTo>
                  <a:cubicBezTo>
                    <a:pt x="501" y="21316"/>
                    <a:pt x="467" y="21249"/>
                    <a:pt x="467" y="21149"/>
                  </a:cubicBezTo>
                  <a:lnTo>
                    <a:pt x="467" y="301"/>
                  </a:lnTo>
                  <a:lnTo>
                    <a:pt x="0"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5944;p75">
              <a:extLst>
                <a:ext uri="{FF2B5EF4-FFF2-40B4-BE49-F238E27FC236}">
                  <a16:creationId xmlns:a16="http://schemas.microsoft.com/office/drawing/2014/main" id="{DD03C352-C2C6-B4AD-0413-32E1C80475F9}"/>
                </a:ext>
              </a:extLst>
            </p:cNvPr>
            <p:cNvSpPr/>
            <p:nvPr/>
          </p:nvSpPr>
          <p:spPr>
            <a:xfrm>
              <a:off x="4499225" y="1164600"/>
              <a:ext cx="127600" cy="565925"/>
            </a:xfrm>
            <a:custGeom>
              <a:avLst/>
              <a:gdLst/>
              <a:ahLst/>
              <a:cxnLst/>
              <a:rect l="l" t="t" r="r" b="b"/>
              <a:pathLst>
                <a:path w="5104" h="22637" extrusionOk="0">
                  <a:moveTo>
                    <a:pt x="0" y="1"/>
                  </a:moveTo>
                  <a:lnTo>
                    <a:pt x="0" y="21683"/>
                  </a:lnTo>
                  <a:cubicBezTo>
                    <a:pt x="0" y="21983"/>
                    <a:pt x="100" y="22283"/>
                    <a:pt x="300" y="22484"/>
                  </a:cubicBezTo>
                  <a:cubicBezTo>
                    <a:pt x="392" y="22588"/>
                    <a:pt x="509" y="22636"/>
                    <a:pt x="623" y="22636"/>
                  </a:cubicBezTo>
                  <a:cubicBezTo>
                    <a:pt x="801" y="22636"/>
                    <a:pt x="973" y="22520"/>
                    <a:pt x="1034" y="22317"/>
                  </a:cubicBezTo>
                  <a:lnTo>
                    <a:pt x="5104" y="4771"/>
                  </a:lnTo>
                  <a:lnTo>
                    <a:pt x="4570" y="4504"/>
                  </a:lnTo>
                  <a:lnTo>
                    <a:pt x="801" y="21249"/>
                  </a:lnTo>
                  <a:cubicBezTo>
                    <a:pt x="776" y="21324"/>
                    <a:pt x="732" y="21362"/>
                    <a:pt x="669" y="21362"/>
                  </a:cubicBezTo>
                  <a:cubicBezTo>
                    <a:pt x="649" y="21362"/>
                    <a:pt x="626" y="21358"/>
                    <a:pt x="601" y="21349"/>
                  </a:cubicBezTo>
                  <a:cubicBezTo>
                    <a:pt x="501" y="21316"/>
                    <a:pt x="467" y="21249"/>
                    <a:pt x="467" y="21149"/>
                  </a:cubicBezTo>
                  <a:lnTo>
                    <a:pt x="467" y="30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5945;p75">
              <a:extLst>
                <a:ext uri="{FF2B5EF4-FFF2-40B4-BE49-F238E27FC236}">
                  <a16:creationId xmlns:a16="http://schemas.microsoft.com/office/drawing/2014/main" id="{FF30656F-3C4B-A83E-343A-8ACCA696AEE7}"/>
                </a:ext>
              </a:extLst>
            </p:cNvPr>
            <p:cNvSpPr/>
            <p:nvPr/>
          </p:nvSpPr>
          <p:spPr>
            <a:xfrm>
              <a:off x="1871500" y="2782750"/>
              <a:ext cx="798800" cy="1010175"/>
            </a:xfrm>
            <a:custGeom>
              <a:avLst/>
              <a:gdLst/>
              <a:ahLst/>
              <a:cxnLst/>
              <a:rect l="l" t="t" r="r" b="b"/>
              <a:pathLst>
                <a:path w="31952" h="40407" extrusionOk="0">
                  <a:moveTo>
                    <a:pt x="30255" y="0"/>
                  </a:moveTo>
                  <a:cubicBezTo>
                    <a:pt x="30080" y="0"/>
                    <a:pt x="29901" y="28"/>
                    <a:pt x="29722" y="88"/>
                  </a:cubicBezTo>
                  <a:lnTo>
                    <a:pt x="29689" y="121"/>
                  </a:lnTo>
                  <a:lnTo>
                    <a:pt x="601" y="17000"/>
                  </a:lnTo>
                  <a:cubicBezTo>
                    <a:pt x="234" y="17200"/>
                    <a:pt x="1" y="17600"/>
                    <a:pt x="1" y="18034"/>
                  </a:cubicBezTo>
                  <a:lnTo>
                    <a:pt x="1" y="39149"/>
                  </a:lnTo>
                  <a:cubicBezTo>
                    <a:pt x="1" y="39583"/>
                    <a:pt x="234" y="39983"/>
                    <a:pt x="601" y="40183"/>
                  </a:cubicBezTo>
                  <a:cubicBezTo>
                    <a:pt x="840" y="40330"/>
                    <a:pt x="1118" y="40406"/>
                    <a:pt x="1399" y="40406"/>
                  </a:cubicBezTo>
                  <a:cubicBezTo>
                    <a:pt x="1628" y="40406"/>
                    <a:pt x="1859" y="40355"/>
                    <a:pt x="2069" y="40250"/>
                  </a:cubicBezTo>
                  <a:lnTo>
                    <a:pt x="2069" y="38315"/>
                  </a:lnTo>
                  <a:lnTo>
                    <a:pt x="29855" y="22170"/>
                  </a:lnTo>
                  <a:cubicBezTo>
                    <a:pt x="30256" y="21970"/>
                    <a:pt x="30456" y="21570"/>
                    <a:pt x="30456" y="21136"/>
                  </a:cubicBezTo>
                  <a:lnTo>
                    <a:pt x="30456" y="2023"/>
                  </a:lnTo>
                  <a:lnTo>
                    <a:pt x="31924" y="1722"/>
                  </a:lnTo>
                  <a:cubicBezTo>
                    <a:pt x="31952" y="744"/>
                    <a:pt x="31160" y="0"/>
                    <a:pt x="3025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5946;p75">
              <a:extLst>
                <a:ext uri="{FF2B5EF4-FFF2-40B4-BE49-F238E27FC236}">
                  <a16:creationId xmlns:a16="http://schemas.microsoft.com/office/drawing/2014/main" id="{E86A8B09-1A1A-2D1F-83F1-D873CE74D15D}"/>
                </a:ext>
              </a:extLst>
            </p:cNvPr>
            <p:cNvSpPr/>
            <p:nvPr/>
          </p:nvSpPr>
          <p:spPr>
            <a:xfrm>
              <a:off x="1871500" y="2782750"/>
              <a:ext cx="798800" cy="1010175"/>
            </a:xfrm>
            <a:custGeom>
              <a:avLst/>
              <a:gdLst/>
              <a:ahLst/>
              <a:cxnLst/>
              <a:rect l="l" t="t" r="r" b="b"/>
              <a:pathLst>
                <a:path w="31952" h="40407" extrusionOk="0">
                  <a:moveTo>
                    <a:pt x="30255" y="0"/>
                  </a:moveTo>
                  <a:cubicBezTo>
                    <a:pt x="30080" y="0"/>
                    <a:pt x="29901" y="28"/>
                    <a:pt x="29722" y="88"/>
                  </a:cubicBezTo>
                  <a:lnTo>
                    <a:pt x="29689" y="121"/>
                  </a:lnTo>
                  <a:lnTo>
                    <a:pt x="601" y="17000"/>
                  </a:lnTo>
                  <a:cubicBezTo>
                    <a:pt x="234" y="17200"/>
                    <a:pt x="1" y="17600"/>
                    <a:pt x="1" y="18034"/>
                  </a:cubicBezTo>
                  <a:lnTo>
                    <a:pt x="1" y="39149"/>
                  </a:lnTo>
                  <a:cubicBezTo>
                    <a:pt x="1" y="39583"/>
                    <a:pt x="234" y="39983"/>
                    <a:pt x="601" y="40183"/>
                  </a:cubicBezTo>
                  <a:cubicBezTo>
                    <a:pt x="840" y="40330"/>
                    <a:pt x="1118" y="40406"/>
                    <a:pt x="1399" y="40406"/>
                  </a:cubicBezTo>
                  <a:cubicBezTo>
                    <a:pt x="1628" y="40406"/>
                    <a:pt x="1859" y="40355"/>
                    <a:pt x="2069" y="40250"/>
                  </a:cubicBezTo>
                  <a:lnTo>
                    <a:pt x="2069" y="38315"/>
                  </a:lnTo>
                  <a:lnTo>
                    <a:pt x="29855" y="22170"/>
                  </a:lnTo>
                  <a:cubicBezTo>
                    <a:pt x="30256" y="21970"/>
                    <a:pt x="30456" y="21570"/>
                    <a:pt x="30456" y="21136"/>
                  </a:cubicBezTo>
                  <a:lnTo>
                    <a:pt x="30456" y="2023"/>
                  </a:lnTo>
                  <a:lnTo>
                    <a:pt x="31924" y="1722"/>
                  </a:lnTo>
                  <a:cubicBezTo>
                    <a:pt x="31952" y="744"/>
                    <a:pt x="31160" y="0"/>
                    <a:pt x="302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5947;p75">
              <a:extLst>
                <a:ext uri="{FF2B5EF4-FFF2-40B4-BE49-F238E27FC236}">
                  <a16:creationId xmlns:a16="http://schemas.microsoft.com/office/drawing/2014/main" id="{A67EEC41-A0EA-D209-06C7-5A1BAA26D774}"/>
                </a:ext>
              </a:extLst>
            </p:cNvPr>
            <p:cNvSpPr/>
            <p:nvPr/>
          </p:nvSpPr>
          <p:spPr>
            <a:xfrm>
              <a:off x="1874000" y="2782750"/>
              <a:ext cx="796300" cy="468375"/>
            </a:xfrm>
            <a:custGeom>
              <a:avLst/>
              <a:gdLst/>
              <a:ahLst/>
              <a:cxnLst/>
              <a:rect l="l" t="t" r="r" b="b"/>
              <a:pathLst>
                <a:path w="31852" h="18735" extrusionOk="0">
                  <a:moveTo>
                    <a:pt x="30155" y="0"/>
                  </a:moveTo>
                  <a:cubicBezTo>
                    <a:pt x="29980" y="0"/>
                    <a:pt x="29801" y="28"/>
                    <a:pt x="29622" y="88"/>
                  </a:cubicBezTo>
                  <a:lnTo>
                    <a:pt x="29589" y="121"/>
                  </a:lnTo>
                  <a:lnTo>
                    <a:pt x="501" y="17000"/>
                  </a:lnTo>
                  <a:cubicBezTo>
                    <a:pt x="268" y="17133"/>
                    <a:pt x="101" y="17334"/>
                    <a:pt x="1" y="17567"/>
                  </a:cubicBezTo>
                  <a:lnTo>
                    <a:pt x="2036" y="18735"/>
                  </a:lnTo>
                  <a:lnTo>
                    <a:pt x="30356" y="2790"/>
                  </a:lnTo>
                  <a:lnTo>
                    <a:pt x="30356" y="2023"/>
                  </a:lnTo>
                  <a:lnTo>
                    <a:pt x="31824" y="1722"/>
                  </a:lnTo>
                  <a:cubicBezTo>
                    <a:pt x="31852" y="744"/>
                    <a:pt x="31060" y="0"/>
                    <a:pt x="3015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5948;p75">
              <a:extLst>
                <a:ext uri="{FF2B5EF4-FFF2-40B4-BE49-F238E27FC236}">
                  <a16:creationId xmlns:a16="http://schemas.microsoft.com/office/drawing/2014/main" id="{3B108B90-FDF2-0241-7631-EC9A323BEF1E}"/>
                </a:ext>
              </a:extLst>
            </p:cNvPr>
            <p:cNvSpPr/>
            <p:nvPr/>
          </p:nvSpPr>
          <p:spPr>
            <a:xfrm>
              <a:off x="1874000" y="2782750"/>
              <a:ext cx="796300" cy="468375"/>
            </a:xfrm>
            <a:custGeom>
              <a:avLst/>
              <a:gdLst/>
              <a:ahLst/>
              <a:cxnLst/>
              <a:rect l="l" t="t" r="r" b="b"/>
              <a:pathLst>
                <a:path w="31852" h="18735" extrusionOk="0">
                  <a:moveTo>
                    <a:pt x="30155" y="0"/>
                  </a:moveTo>
                  <a:cubicBezTo>
                    <a:pt x="29980" y="0"/>
                    <a:pt x="29801" y="28"/>
                    <a:pt x="29622" y="88"/>
                  </a:cubicBezTo>
                  <a:lnTo>
                    <a:pt x="29589" y="121"/>
                  </a:lnTo>
                  <a:lnTo>
                    <a:pt x="501" y="17000"/>
                  </a:lnTo>
                  <a:cubicBezTo>
                    <a:pt x="268" y="17133"/>
                    <a:pt x="101" y="17334"/>
                    <a:pt x="1" y="17567"/>
                  </a:cubicBezTo>
                  <a:lnTo>
                    <a:pt x="2036" y="18735"/>
                  </a:lnTo>
                  <a:lnTo>
                    <a:pt x="30356" y="2790"/>
                  </a:lnTo>
                  <a:lnTo>
                    <a:pt x="30356" y="2023"/>
                  </a:lnTo>
                  <a:lnTo>
                    <a:pt x="31824" y="1722"/>
                  </a:lnTo>
                  <a:cubicBezTo>
                    <a:pt x="31852" y="744"/>
                    <a:pt x="31060" y="0"/>
                    <a:pt x="30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5949;p75">
              <a:extLst>
                <a:ext uri="{FF2B5EF4-FFF2-40B4-BE49-F238E27FC236}">
                  <a16:creationId xmlns:a16="http://schemas.microsoft.com/office/drawing/2014/main" id="{A41FC7E6-3AF0-771E-A02E-42BBC9F140A7}"/>
                </a:ext>
              </a:extLst>
            </p:cNvPr>
            <p:cNvSpPr/>
            <p:nvPr/>
          </p:nvSpPr>
          <p:spPr>
            <a:xfrm>
              <a:off x="1907375" y="2812300"/>
              <a:ext cx="762225" cy="976875"/>
            </a:xfrm>
            <a:custGeom>
              <a:avLst/>
              <a:gdLst/>
              <a:ahLst/>
              <a:cxnLst/>
              <a:rect l="l" t="t" r="r" b="b"/>
              <a:pathLst>
                <a:path w="30489" h="39075" extrusionOk="0">
                  <a:moveTo>
                    <a:pt x="29946" y="1"/>
                  </a:moveTo>
                  <a:cubicBezTo>
                    <a:pt x="29859" y="1"/>
                    <a:pt x="29770" y="24"/>
                    <a:pt x="29688" y="73"/>
                  </a:cubicBezTo>
                  <a:lnTo>
                    <a:pt x="601" y="16952"/>
                  </a:lnTo>
                  <a:cubicBezTo>
                    <a:pt x="234" y="17152"/>
                    <a:pt x="0" y="17553"/>
                    <a:pt x="0" y="17986"/>
                  </a:cubicBezTo>
                  <a:lnTo>
                    <a:pt x="0" y="38568"/>
                  </a:lnTo>
                  <a:cubicBezTo>
                    <a:pt x="0" y="38868"/>
                    <a:pt x="244" y="39074"/>
                    <a:pt x="521" y="39074"/>
                  </a:cubicBezTo>
                  <a:cubicBezTo>
                    <a:pt x="613" y="39074"/>
                    <a:pt x="709" y="39051"/>
                    <a:pt x="801" y="39001"/>
                  </a:cubicBezTo>
                  <a:lnTo>
                    <a:pt x="29888" y="22123"/>
                  </a:lnTo>
                  <a:cubicBezTo>
                    <a:pt x="30255" y="21922"/>
                    <a:pt x="30489" y="21522"/>
                    <a:pt x="30489" y="21088"/>
                  </a:cubicBezTo>
                  <a:lnTo>
                    <a:pt x="30489" y="540"/>
                  </a:lnTo>
                  <a:cubicBezTo>
                    <a:pt x="30463" y="214"/>
                    <a:pt x="30212" y="1"/>
                    <a:pt x="2994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5950;p75">
              <a:extLst>
                <a:ext uri="{FF2B5EF4-FFF2-40B4-BE49-F238E27FC236}">
                  <a16:creationId xmlns:a16="http://schemas.microsoft.com/office/drawing/2014/main" id="{A69889D7-4ACF-BBE1-68D5-87A07724DC00}"/>
                </a:ext>
              </a:extLst>
            </p:cNvPr>
            <p:cNvSpPr/>
            <p:nvPr/>
          </p:nvSpPr>
          <p:spPr>
            <a:xfrm>
              <a:off x="2106325" y="3051675"/>
              <a:ext cx="365625" cy="321000"/>
            </a:xfrm>
            <a:custGeom>
              <a:avLst/>
              <a:gdLst/>
              <a:ahLst/>
              <a:cxnLst/>
              <a:rect l="l" t="t" r="r" b="b"/>
              <a:pathLst>
                <a:path w="14625" h="12840" extrusionOk="0">
                  <a:moveTo>
                    <a:pt x="14412" y="1"/>
                  </a:moveTo>
                  <a:cubicBezTo>
                    <a:pt x="14254" y="1"/>
                    <a:pt x="14041" y="128"/>
                    <a:pt x="13891" y="372"/>
                  </a:cubicBezTo>
                  <a:lnTo>
                    <a:pt x="12924" y="1907"/>
                  </a:lnTo>
                  <a:cubicBezTo>
                    <a:pt x="12366" y="1580"/>
                    <a:pt x="11703" y="1409"/>
                    <a:pt x="10959" y="1409"/>
                  </a:cubicBezTo>
                  <a:cubicBezTo>
                    <a:pt x="9879" y="1409"/>
                    <a:pt x="8630" y="1770"/>
                    <a:pt x="7286" y="2540"/>
                  </a:cubicBezTo>
                  <a:cubicBezTo>
                    <a:pt x="3751" y="4575"/>
                    <a:pt x="815" y="8745"/>
                    <a:pt x="48" y="12514"/>
                  </a:cubicBezTo>
                  <a:cubicBezTo>
                    <a:pt x="1" y="12727"/>
                    <a:pt x="104" y="12839"/>
                    <a:pt x="263" y="12839"/>
                  </a:cubicBezTo>
                  <a:cubicBezTo>
                    <a:pt x="329" y="12839"/>
                    <a:pt x="404" y="12820"/>
                    <a:pt x="482" y="12781"/>
                  </a:cubicBezTo>
                  <a:lnTo>
                    <a:pt x="1482" y="12181"/>
                  </a:lnTo>
                  <a:cubicBezTo>
                    <a:pt x="1682" y="12047"/>
                    <a:pt x="1849" y="11880"/>
                    <a:pt x="1916" y="11647"/>
                  </a:cubicBezTo>
                  <a:cubicBezTo>
                    <a:pt x="2683" y="8611"/>
                    <a:pt x="4618" y="6010"/>
                    <a:pt x="7286" y="4375"/>
                  </a:cubicBezTo>
                  <a:cubicBezTo>
                    <a:pt x="8282" y="3801"/>
                    <a:pt x="9222" y="3523"/>
                    <a:pt x="10038" y="3523"/>
                  </a:cubicBezTo>
                  <a:cubicBezTo>
                    <a:pt x="10645" y="3523"/>
                    <a:pt x="11182" y="3676"/>
                    <a:pt x="11623" y="3975"/>
                  </a:cubicBezTo>
                  <a:lnTo>
                    <a:pt x="10355" y="5943"/>
                  </a:lnTo>
                  <a:cubicBezTo>
                    <a:pt x="10136" y="6299"/>
                    <a:pt x="10209" y="6587"/>
                    <a:pt x="10445" y="6587"/>
                  </a:cubicBezTo>
                  <a:cubicBezTo>
                    <a:pt x="10497" y="6587"/>
                    <a:pt x="10556" y="6573"/>
                    <a:pt x="10622" y="6543"/>
                  </a:cubicBezTo>
                  <a:lnTo>
                    <a:pt x="13991" y="4909"/>
                  </a:lnTo>
                  <a:cubicBezTo>
                    <a:pt x="14358" y="4742"/>
                    <a:pt x="14592" y="4375"/>
                    <a:pt x="14625" y="3975"/>
                  </a:cubicBezTo>
                  <a:lnTo>
                    <a:pt x="14625" y="239"/>
                  </a:lnTo>
                  <a:cubicBezTo>
                    <a:pt x="14625" y="78"/>
                    <a:pt x="14535" y="1"/>
                    <a:pt x="144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5951;p75">
              <a:extLst>
                <a:ext uri="{FF2B5EF4-FFF2-40B4-BE49-F238E27FC236}">
                  <a16:creationId xmlns:a16="http://schemas.microsoft.com/office/drawing/2014/main" id="{CD335421-88DE-B107-6223-D9C195DBAD0D}"/>
                </a:ext>
              </a:extLst>
            </p:cNvPr>
            <p:cNvSpPr/>
            <p:nvPr/>
          </p:nvSpPr>
          <p:spPr>
            <a:xfrm>
              <a:off x="2105000" y="3228950"/>
              <a:ext cx="365075" cy="320850"/>
            </a:xfrm>
            <a:custGeom>
              <a:avLst/>
              <a:gdLst/>
              <a:ahLst/>
              <a:cxnLst/>
              <a:rect l="l" t="t" r="r" b="b"/>
              <a:pathLst>
                <a:path w="14603" h="12834" extrusionOk="0">
                  <a:moveTo>
                    <a:pt x="14338" y="1"/>
                  </a:moveTo>
                  <a:cubicBezTo>
                    <a:pt x="14280" y="1"/>
                    <a:pt x="14214" y="18"/>
                    <a:pt x="14144" y="53"/>
                  </a:cubicBezTo>
                  <a:lnTo>
                    <a:pt x="13144" y="653"/>
                  </a:lnTo>
                  <a:cubicBezTo>
                    <a:pt x="12943" y="787"/>
                    <a:pt x="12777" y="953"/>
                    <a:pt x="12710" y="1187"/>
                  </a:cubicBezTo>
                  <a:cubicBezTo>
                    <a:pt x="11909" y="4222"/>
                    <a:pt x="10008" y="6791"/>
                    <a:pt x="7339" y="8459"/>
                  </a:cubicBezTo>
                  <a:cubicBezTo>
                    <a:pt x="6332" y="9040"/>
                    <a:pt x="5382" y="9317"/>
                    <a:pt x="4559" y="9317"/>
                  </a:cubicBezTo>
                  <a:cubicBezTo>
                    <a:pt x="3964" y="9317"/>
                    <a:pt x="3437" y="9172"/>
                    <a:pt x="3003" y="8892"/>
                  </a:cubicBezTo>
                  <a:lnTo>
                    <a:pt x="4271" y="6891"/>
                  </a:lnTo>
                  <a:cubicBezTo>
                    <a:pt x="4489" y="6563"/>
                    <a:pt x="4417" y="6280"/>
                    <a:pt x="4182" y="6280"/>
                  </a:cubicBezTo>
                  <a:cubicBezTo>
                    <a:pt x="4130" y="6280"/>
                    <a:pt x="4070" y="6294"/>
                    <a:pt x="4004" y="6324"/>
                  </a:cubicBezTo>
                  <a:lnTo>
                    <a:pt x="635" y="7925"/>
                  </a:lnTo>
                  <a:cubicBezTo>
                    <a:pt x="268" y="8125"/>
                    <a:pt x="34" y="8459"/>
                    <a:pt x="1" y="8859"/>
                  </a:cubicBezTo>
                  <a:lnTo>
                    <a:pt x="1" y="12595"/>
                  </a:lnTo>
                  <a:cubicBezTo>
                    <a:pt x="1" y="12756"/>
                    <a:pt x="90" y="12833"/>
                    <a:pt x="213" y="12833"/>
                  </a:cubicBezTo>
                  <a:cubicBezTo>
                    <a:pt x="371" y="12833"/>
                    <a:pt x="585" y="12705"/>
                    <a:pt x="735" y="12462"/>
                  </a:cubicBezTo>
                  <a:lnTo>
                    <a:pt x="1702" y="10960"/>
                  </a:lnTo>
                  <a:cubicBezTo>
                    <a:pt x="2249" y="11281"/>
                    <a:pt x="2898" y="11446"/>
                    <a:pt x="3624" y="11446"/>
                  </a:cubicBezTo>
                  <a:cubicBezTo>
                    <a:pt x="4714" y="11446"/>
                    <a:pt x="5978" y="11074"/>
                    <a:pt x="7339" y="10293"/>
                  </a:cubicBezTo>
                  <a:cubicBezTo>
                    <a:pt x="10875" y="8259"/>
                    <a:pt x="13811" y="4089"/>
                    <a:pt x="14578" y="353"/>
                  </a:cubicBezTo>
                  <a:cubicBezTo>
                    <a:pt x="14602" y="132"/>
                    <a:pt x="14500" y="1"/>
                    <a:pt x="143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5952;p75">
              <a:extLst>
                <a:ext uri="{FF2B5EF4-FFF2-40B4-BE49-F238E27FC236}">
                  <a16:creationId xmlns:a16="http://schemas.microsoft.com/office/drawing/2014/main" id="{D10B55D5-AA6F-10E8-3678-E7A7483889E1}"/>
                </a:ext>
              </a:extLst>
            </p:cNvPr>
            <p:cNvSpPr/>
            <p:nvPr/>
          </p:nvSpPr>
          <p:spPr>
            <a:xfrm>
              <a:off x="4565925" y="2110275"/>
              <a:ext cx="89250" cy="125950"/>
            </a:xfrm>
            <a:custGeom>
              <a:avLst/>
              <a:gdLst/>
              <a:ahLst/>
              <a:cxnLst/>
              <a:rect l="l" t="t" r="r" b="b"/>
              <a:pathLst>
                <a:path w="3570" h="5038" extrusionOk="0">
                  <a:moveTo>
                    <a:pt x="3070" y="1"/>
                  </a:moveTo>
                  <a:lnTo>
                    <a:pt x="1" y="1769"/>
                  </a:lnTo>
                  <a:lnTo>
                    <a:pt x="1635" y="3970"/>
                  </a:lnTo>
                  <a:lnTo>
                    <a:pt x="3570" y="5038"/>
                  </a:lnTo>
                  <a:lnTo>
                    <a:pt x="3070"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5953;p75">
              <a:extLst>
                <a:ext uri="{FF2B5EF4-FFF2-40B4-BE49-F238E27FC236}">
                  <a16:creationId xmlns:a16="http://schemas.microsoft.com/office/drawing/2014/main" id="{880A57C8-548B-F58D-546C-ED7E370349D0}"/>
                </a:ext>
              </a:extLst>
            </p:cNvPr>
            <p:cNvSpPr/>
            <p:nvPr/>
          </p:nvSpPr>
          <p:spPr>
            <a:xfrm>
              <a:off x="4565925" y="2110275"/>
              <a:ext cx="89250" cy="125950"/>
            </a:xfrm>
            <a:custGeom>
              <a:avLst/>
              <a:gdLst/>
              <a:ahLst/>
              <a:cxnLst/>
              <a:rect l="l" t="t" r="r" b="b"/>
              <a:pathLst>
                <a:path w="3570" h="5038" extrusionOk="0">
                  <a:moveTo>
                    <a:pt x="3070" y="1"/>
                  </a:moveTo>
                  <a:lnTo>
                    <a:pt x="1" y="1769"/>
                  </a:lnTo>
                  <a:lnTo>
                    <a:pt x="1635" y="3970"/>
                  </a:lnTo>
                  <a:lnTo>
                    <a:pt x="3570" y="5038"/>
                  </a:lnTo>
                  <a:lnTo>
                    <a:pt x="307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5954;p75">
              <a:extLst>
                <a:ext uri="{FF2B5EF4-FFF2-40B4-BE49-F238E27FC236}">
                  <a16:creationId xmlns:a16="http://schemas.microsoft.com/office/drawing/2014/main" id="{E5D53BFB-6FAD-D6CC-971C-F6370F381D15}"/>
                </a:ext>
              </a:extLst>
            </p:cNvPr>
            <p:cNvSpPr/>
            <p:nvPr/>
          </p:nvSpPr>
          <p:spPr>
            <a:xfrm>
              <a:off x="4613475" y="2136150"/>
              <a:ext cx="77575" cy="100075"/>
            </a:xfrm>
            <a:custGeom>
              <a:avLst/>
              <a:gdLst/>
              <a:ahLst/>
              <a:cxnLst/>
              <a:rect l="l" t="t" r="r" b="b"/>
              <a:pathLst>
                <a:path w="3103" h="4003" extrusionOk="0">
                  <a:moveTo>
                    <a:pt x="3102" y="0"/>
                  </a:moveTo>
                  <a:lnTo>
                    <a:pt x="0" y="1768"/>
                  </a:lnTo>
                  <a:lnTo>
                    <a:pt x="1668" y="4003"/>
                  </a:lnTo>
                  <a:lnTo>
                    <a:pt x="31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5955;p75">
              <a:extLst>
                <a:ext uri="{FF2B5EF4-FFF2-40B4-BE49-F238E27FC236}">
                  <a16:creationId xmlns:a16="http://schemas.microsoft.com/office/drawing/2014/main" id="{5B082B3D-F421-1B98-172F-9B7BAA0D5A5A}"/>
                </a:ext>
              </a:extLst>
            </p:cNvPr>
            <p:cNvSpPr/>
            <p:nvPr/>
          </p:nvSpPr>
          <p:spPr>
            <a:xfrm>
              <a:off x="4501725" y="1460625"/>
              <a:ext cx="836300" cy="763750"/>
            </a:xfrm>
            <a:custGeom>
              <a:avLst/>
              <a:gdLst/>
              <a:ahLst/>
              <a:cxnLst/>
              <a:rect l="l" t="t" r="r" b="b"/>
              <a:pathLst>
                <a:path w="33452" h="30550" extrusionOk="0">
                  <a:moveTo>
                    <a:pt x="31791" y="0"/>
                  </a:moveTo>
                  <a:cubicBezTo>
                    <a:pt x="31605" y="0"/>
                    <a:pt x="31413" y="32"/>
                    <a:pt x="31223" y="102"/>
                  </a:cubicBezTo>
                  <a:lnTo>
                    <a:pt x="31189" y="102"/>
                  </a:lnTo>
                  <a:lnTo>
                    <a:pt x="601" y="17848"/>
                  </a:lnTo>
                  <a:cubicBezTo>
                    <a:pt x="367" y="17981"/>
                    <a:pt x="200" y="18181"/>
                    <a:pt x="100" y="18415"/>
                  </a:cubicBezTo>
                  <a:cubicBezTo>
                    <a:pt x="34" y="18582"/>
                    <a:pt x="0" y="18748"/>
                    <a:pt x="0" y="18882"/>
                  </a:cubicBezTo>
                  <a:lnTo>
                    <a:pt x="0" y="29289"/>
                  </a:lnTo>
                  <a:cubicBezTo>
                    <a:pt x="0" y="29723"/>
                    <a:pt x="234" y="30123"/>
                    <a:pt x="601" y="30357"/>
                  </a:cubicBezTo>
                  <a:cubicBezTo>
                    <a:pt x="833" y="30482"/>
                    <a:pt x="1103" y="30549"/>
                    <a:pt x="1376" y="30549"/>
                  </a:cubicBezTo>
                  <a:cubicBezTo>
                    <a:pt x="1613" y="30549"/>
                    <a:pt x="1852" y="30499"/>
                    <a:pt x="2068" y="30390"/>
                  </a:cubicBezTo>
                  <a:lnTo>
                    <a:pt x="2068" y="28455"/>
                  </a:lnTo>
                  <a:lnTo>
                    <a:pt x="31356" y="11443"/>
                  </a:lnTo>
                  <a:cubicBezTo>
                    <a:pt x="31723" y="11243"/>
                    <a:pt x="31956" y="10843"/>
                    <a:pt x="31956" y="10409"/>
                  </a:cubicBezTo>
                  <a:lnTo>
                    <a:pt x="31956" y="2003"/>
                  </a:lnTo>
                  <a:lnTo>
                    <a:pt x="33424" y="1703"/>
                  </a:lnTo>
                  <a:cubicBezTo>
                    <a:pt x="33452" y="737"/>
                    <a:pt x="32681" y="0"/>
                    <a:pt x="3179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5956;p75">
              <a:extLst>
                <a:ext uri="{FF2B5EF4-FFF2-40B4-BE49-F238E27FC236}">
                  <a16:creationId xmlns:a16="http://schemas.microsoft.com/office/drawing/2014/main" id="{FDA2D43A-3BA4-375C-0041-425F25829DEE}"/>
                </a:ext>
              </a:extLst>
            </p:cNvPr>
            <p:cNvSpPr/>
            <p:nvPr/>
          </p:nvSpPr>
          <p:spPr>
            <a:xfrm>
              <a:off x="4501725" y="1460625"/>
              <a:ext cx="836300" cy="763750"/>
            </a:xfrm>
            <a:custGeom>
              <a:avLst/>
              <a:gdLst/>
              <a:ahLst/>
              <a:cxnLst/>
              <a:rect l="l" t="t" r="r" b="b"/>
              <a:pathLst>
                <a:path w="33452" h="30550" extrusionOk="0">
                  <a:moveTo>
                    <a:pt x="31791" y="0"/>
                  </a:moveTo>
                  <a:cubicBezTo>
                    <a:pt x="31605" y="0"/>
                    <a:pt x="31413" y="32"/>
                    <a:pt x="31223" y="102"/>
                  </a:cubicBezTo>
                  <a:lnTo>
                    <a:pt x="31189" y="102"/>
                  </a:lnTo>
                  <a:lnTo>
                    <a:pt x="601" y="17848"/>
                  </a:lnTo>
                  <a:cubicBezTo>
                    <a:pt x="367" y="17981"/>
                    <a:pt x="200" y="18181"/>
                    <a:pt x="100" y="18415"/>
                  </a:cubicBezTo>
                  <a:cubicBezTo>
                    <a:pt x="34" y="18582"/>
                    <a:pt x="0" y="18748"/>
                    <a:pt x="0" y="18882"/>
                  </a:cubicBezTo>
                  <a:lnTo>
                    <a:pt x="0" y="29289"/>
                  </a:lnTo>
                  <a:cubicBezTo>
                    <a:pt x="0" y="29723"/>
                    <a:pt x="234" y="30123"/>
                    <a:pt x="601" y="30357"/>
                  </a:cubicBezTo>
                  <a:cubicBezTo>
                    <a:pt x="833" y="30482"/>
                    <a:pt x="1103" y="30549"/>
                    <a:pt x="1376" y="30549"/>
                  </a:cubicBezTo>
                  <a:cubicBezTo>
                    <a:pt x="1613" y="30549"/>
                    <a:pt x="1852" y="30499"/>
                    <a:pt x="2068" y="30390"/>
                  </a:cubicBezTo>
                  <a:lnTo>
                    <a:pt x="2068" y="28455"/>
                  </a:lnTo>
                  <a:lnTo>
                    <a:pt x="31356" y="11443"/>
                  </a:lnTo>
                  <a:cubicBezTo>
                    <a:pt x="31723" y="11243"/>
                    <a:pt x="31956" y="10843"/>
                    <a:pt x="31956" y="10409"/>
                  </a:cubicBezTo>
                  <a:lnTo>
                    <a:pt x="31956" y="2003"/>
                  </a:lnTo>
                  <a:lnTo>
                    <a:pt x="33424" y="1703"/>
                  </a:lnTo>
                  <a:cubicBezTo>
                    <a:pt x="33452" y="737"/>
                    <a:pt x="32681" y="0"/>
                    <a:pt x="317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5957;p75">
              <a:extLst>
                <a:ext uri="{FF2B5EF4-FFF2-40B4-BE49-F238E27FC236}">
                  <a16:creationId xmlns:a16="http://schemas.microsoft.com/office/drawing/2014/main" id="{A9E3482C-588B-012F-7636-A7EF0375DF7C}"/>
                </a:ext>
              </a:extLst>
            </p:cNvPr>
            <p:cNvSpPr/>
            <p:nvPr/>
          </p:nvSpPr>
          <p:spPr>
            <a:xfrm>
              <a:off x="4504225" y="1460975"/>
              <a:ext cx="833825" cy="489225"/>
            </a:xfrm>
            <a:custGeom>
              <a:avLst/>
              <a:gdLst/>
              <a:ahLst/>
              <a:cxnLst/>
              <a:rect l="l" t="t" r="r" b="b"/>
              <a:pathLst>
                <a:path w="33353" h="19569" extrusionOk="0">
                  <a:moveTo>
                    <a:pt x="31656" y="0"/>
                  </a:moveTo>
                  <a:cubicBezTo>
                    <a:pt x="31481" y="0"/>
                    <a:pt x="31301" y="28"/>
                    <a:pt x="31123" y="88"/>
                  </a:cubicBezTo>
                  <a:cubicBezTo>
                    <a:pt x="31123" y="88"/>
                    <a:pt x="31089" y="121"/>
                    <a:pt x="31089" y="121"/>
                  </a:cubicBezTo>
                  <a:lnTo>
                    <a:pt x="501" y="17867"/>
                  </a:lnTo>
                  <a:cubicBezTo>
                    <a:pt x="267" y="18001"/>
                    <a:pt x="100" y="18201"/>
                    <a:pt x="0" y="18434"/>
                  </a:cubicBezTo>
                  <a:lnTo>
                    <a:pt x="2035" y="19568"/>
                  </a:lnTo>
                  <a:lnTo>
                    <a:pt x="31856" y="2790"/>
                  </a:lnTo>
                  <a:lnTo>
                    <a:pt x="31856" y="1989"/>
                  </a:lnTo>
                  <a:lnTo>
                    <a:pt x="33324" y="1689"/>
                  </a:lnTo>
                  <a:lnTo>
                    <a:pt x="33324" y="1722"/>
                  </a:lnTo>
                  <a:cubicBezTo>
                    <a:pt x="33352" y="744"/>
                    <a:pt x="32561" y="0"/>
                    <a:pt x="3165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5958;p75">
              <a:extLst>
                <a:ext uri="{FF2B5EF4-FFF2-40B4-BE49-F238E27FC236}">
                  <a16:creationId xmlns:a16="http://schemas.microsoft.com/office/drawing/2014/main" id="{6AF0D18B-5044-E11C-0FF5-7162EBFA2585}"/>
                </a:ext>
              </a:extLst>
            </p:cNvPr>
            <p:cNvSpPr/>
            <p:nvPr/>
          </p:nvSpPr>
          <p:spPr>
            <a:xfrm>
              <a:off x="4504225" y="1460975"/>
              <a:ext cx="833825" cy="489225"/>
            </a:xfrm>
            <a:custGeom>
              <a:avLst/>
              <a:gdLst/>
              <a:ahLst/>
              <a:cxnLst/>
              <a:rect l="l" t="t" r="r" b="b"/>
              <a:pathLst>
                <a:path w="33353" h="19569" extrusionOk="0">
                  <a:moveTo>
                    <a:pt x="31656" y="0"/>
                  </a:moveTo>
                  <a:cubicBezTo>
                    <a:pt x="31481" y="0"/>
                    <a:pt x="31301" y="28"/>
                    <a:pt x="31123" y="88"/>
                  </a:cubicBezTo>
                  <a:cubicBezTo>
                    <a:pt x="31123" y="88"/>
                    <a:pt x="31089" y="121"/>
                    <a:pt x="31089" y="121"/>
                  </a:cubicBezTo>
                  <a:lnTo>
                    <a:pt x="501" y="17867"/>
                  </a:lnTo>
                  <a:cubicBezTo>
                    <a:pt x="267" y="18001"/>
                    <a:pt x="100" y="18201"/>
                    <a:pt x="0" y="18434"/>
                  </a:cubicBezTo>
                  <a:lnTo>
                    <a:pt x="2035" y="19568"/>
                  </a:lnTo>
                  <a:lnTo>
                    <a:pt x="31856" y="2790"/>
                  </a:lnTo>
                  <a:lnTo>
                    <a:pt x="31856" y="1989"/>
                  </a:lnTo>
                  <a:lnTo>
                    <a:pt x="33324" y="1689"/>
                  </a:lnTo>
                  <a:lnTo>
                    <a:pt x="33324" y="1722"/>
                  </a:lnTo>
                  <a:cubicBezTo>
                    <a:pt x="33352" y="744"/>
                    <a:pt x="32561" y="0"/>
                    <a:pt x="316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5959;p75">
              <a:extLst>
                <a:ext uri="{FF2B5EF4-FFF2-40B4-BE49-F238E27FC236}">
                  <a16:creationId xmlns:a16="http://schemas.microsoft.com/office/drawing/2014/main" id="{C534C33C-5A04-CB97-E18E-1BBE6C060D4B}"/>
                </a:ext>
              </a:extLst>
            </p:cNvPr>
            <p:cNvSpPr/>
            <p:nvPr/>
          </p:nvSpPr>
          <p:spPr>
            <a:xfrm>
              <a:off x="4537575" y="1489800"/>
              <a:ext cx="799775" cy="730625"/>
            </a:xfrm>
            <a:custGeom>
              <a:avLst/>
              <a:gdLst/>
              <a:ahLst/>
              <a:cxnLst/>
              <a:rect l="l" t="t" r="r" b="b"/>
              <a:pathLst>
                <a:path w="31991" h="29225" extrusionOk="0">
                  <a:moveTo>
                    <a:pt x="31451" y="1"/>
                  </a:moveTo>
                  <a:cubicBezTo>
                    <a:pt x="31365" y="1"/>
                    <a:pt x="31275" y="22"/>
                    <a:pt x="31190" y="69"/>
                  </a:cubicBezTo>
                  <a:lnTo>
                    <a:pt x="601" y="17815"/>
                  </a:lnTo>
                  <a:cubicBezTo>
                    <a:pt x="234" y="18015"/>
                    <a:pt x="1" y="18415"/>
                    <a:pt x="1" y="18849"/>
                  </a:cubicBezTo>
                  <a:lnTo>
                    <a:pt x="1" y="28689"/>
                  </a:lnTo>
                  <a:cubicBezTo>
                    <a:pt x="1" y="28996"/>
                    <a:pt x="255" y="29224"/>
                    <a:pt x="539" y="29224"/>
                  </a:cubicBezTo>
                  <a:cubicBezTo>
                    <a:pt x="626" y="29224"/>
                    <a:pt x="715" y="29203"/>
                    <a:pt x="801" y="29156"/>
                  </a:cubicBezTo>
                  <a:lnTo>
                    <a:pt x="31390" y="11444"/>
                  </a:lnTo>
                  <a:cubicBezTo>
                    <a:pt x="31757" y="11210"/>
                    <a:pt x="31990" y="10810"/>
                    <a:pt x="31990" y="10410"/>
                  </a:cubicBezTo>
                  <a:lnTo>
                    <a:pt x="31990" y="536"/>
                  </a:lnTo>
                  <a:cubicBezTo>
                    <a:pt x="31990" y="229"/>
                    <a:pt x="31736" y="1"/>
                    <a:pt x="3145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5960;p75">
              <a:extLst>
                <a:ext uri="{FF2B5EF4-FFF2-40B4-BE49-F238E27FC236}">
                  <a16:creationId xmlns:a16="http://schemas.microsoft.com/office/drawing/2014/main" id="{4DBD332B-8EF9-00FA-E436-5026EFE4515C}"/>
                </a:ext>
              </a:extLst>
            </p:cNvPr>
            <p:cNvSpPr/>
            <p:nvPr/>
          </p:nvSpPr>
          <p:spPr>
            <a:xfrm>
              <a:off x="4576775" y="1563400"/>
              <a:ext cx="717200" cy="417650"/>
            </a:xfrm>
            <a:custGeom>
              <a:avLst/>
              <a:gdLst/>
              <a:ahLst/>
              <a:cxnLst/>
              <a:rect l="l" t="t" r="r" b="b"/>
              <a:pathLst>
                <a:path w="28688" h="16706" extrusionOk="0">
                  <a:moveTo>
                    <a:pt x="28320" y="1"/>
                  </a:moveTo>
                  <a:cubicBezTo>
                    <a:pt x="28277" y="1"/>
                    <a:pt x="28232" y="9"/>
                    <a:pt x="28187" y="27"/>
                  </a:cubicBezTo>
                  <a:lnTo>
                    <a:pt x="301" y="16105"/>
                  </a:lnTo>
                  <a:cubicBezTo>
                    <a:pt x="0" y="16272"/>
                    <a:pt x="134" y="16706"/>
                    <a:pt x="467" y="16706"/>
                  </a:cubicBezTo>
                  <a:cubicBezTo>
                    <a:pt x="534" y="16706"/>
                    <a:pt x="601" y="16706"/>
                    <a:pt x="634" y="16672"/>
                  </a:cubicBezTo>
                  <a:lnTo>
                    <a:pt x="28487" y="561"/>
                  </a:lnTo>
                  <a:cubicBezTo>
                    <a:pt x="28621" y="494"/>
                    <a:pt x="28688" y="294"/>
                    <a:pt x="28621" y="160"/>
                  </a:cubicBezTo>
                  <a:cubicBezTo>
                    <a:pt x="28548" y="63"/>
                    <a:pt x="28439" y="1"/>
                    <a:pt x="28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5961;p75">
              <a:extLst>
                <a:ext uri="{FF2B5EF4-FFF2-40B4-BE49-F238E27FC236}">
                  <a16:creationId xmlns:a16="http://schemas.microsoft.com/office/drawing/2014/main" id="{6D057CD3-AF68-E3E2-EB16-4DE4EF955CFA}"/>
                </a:ext>
              </a:extLst>
            </p:cNvPr>
            <p:cNvSpPr/>
            <p:nvPr/>
          </p:nvSpPr>
          <p:spPr>
            <a:xfrm>
              <a:off x="4576775" y="1619100"/>
              <a:ext cx="717200" cy="417825"/>
            </a:xfrm>
            <a:custGeom>
              <a:avLst/>
              <a:gdLst/>
              <a:ahLst/>
              <a:cxnLst/>
              <a:rect l="l" t="t" r="r" b="b"/>
              <a:pathLst>
                <a:path w="28688" h="16713" extrusionOk="0">
                  <a:moveTo>
                    <a:pt x="28352" y="1"/>
                  </a:moveTo>
                  <a:cubicBezTo>
                    <a:pt x="28298" y="1"/>
                    <a:pt x="28243" y="12"/>
                    <a:pt x="28187" y="34"/>
                  </a:cubicBezTo>
                  <a:lnTo>
                    <a:pt x="301" y="16112"/>
                  </a:lnTo>
                  <a:cubicBezTo>
                    <a:pt x="0" y="16246"/>
                    <a:pt x="134" y="16713"/>
                    <a:pt x="467" y="16713"/>
                  </a:cubicBezTo>
                  <a:cubicBezTo>
                    <a:pt x="534" y="16679"/>
                    <a:pt x="567" y="16646"/>
                    <a:pt x="601" y="16646"/>
                  </a:cubicBezTo>
                  <a:lnTo>
                    <a:pt x="28487" y="568"/>
                  </a:lnTo>
                  <a:cubicBezTo>
                    <a:pt x="28621" y="468"/>
                    <a:pt x="28688" y="301"/>
                    <a:pt x="28621" y="134"/>
                  </a:cubicBezTo>
                  <a:cubicBezTo>
                    <a:pt x="28554" y="45"/>
                    <a:pt x="28458" y="1"/>
                    <a:pt x="283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5962;p75">
              <a:extLst>
                <a:ext uri="{FF2B5EF4-FFF2-40B4-BE49-F238E27FC236}">
                  <a16:creationId xmlns:a16="http://schemas.microsoft.com/office/drawing/2014/main" id="{5A4396CE-7578-CAD1-8D1B-11FA1BAC1AFF}"/>
                </a:ext>
              </a:extLst>
            </p:cNvPr>
            <p:cNvSpPr/>
            <p:nvPr/>
          </p:nvSpPr>
          <p:spPr>
            <a:xfrm>
              <a:off x="4576775" y="1729450"/>
              <a:ext cx="624775" cy="362525"/>
            </a:xfrm>
            <a:custGeom>
              <a:avLst/>
              <a:gdLst/>
              <a:ahLst/>
              <a:cxnLst/>
              <a:rect l="l" t="t" r="r" b="b"/>
              <a:pathLst>
                <a:path w="24991" h="14501" extrusionOk="0">
                  <a:moveTo>
                    <a:pt x="24528" y="1"/>
                  </a:moveTo>
                  <a:cubicBezTo>
                    <a:pt x="24472" y="1"/>
                    <a:pt x="24412" y="18"/>
                    <a:pt x="24351" y="56"/>
                  </a:cubicBezTo>
                  <a:lnTo>
                    <a:pt x="301" y="13900"/>
                  </a:lnTo>
                  <a:cubicBezTo>
                    <a:pt x="0" y="14066"/>
                    <a:pt x="134" y="14500"/>
                    <a:pt x="467" y="14500"/>
                  </a:cubicBezTo>
                  <a:cubicBezTo>
                    <a:pt x="534" y="14500"/>
                    <a:pt x="567" y="14467"/>
                    <a:pt x="634" y="14467"/>
                  </a:cubicBezTo>
                  <a:lnTo>
                    <a:pt x="24685" y="590"/>
                  </a:lnTo>
                  <a:cubicBezTo>
                    <a:pt x="24991" y="423"/>
                    <a:pt x="24809" y="1"/>
                    <a:pt x="245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5963;p75">
              <a:extLst>
                <a:ext uri="{FF2B5EF4-FFF2-40B4-BE49-F238E27FC236}">
                  <a16:creationId xmlns:a16="http://schemas.microsoft.com/office/drawing/2014/main" id="{F854D69D-888A-BAB5-9E20-A6FD263909CE}"/>
                </a:ext>
              </a:extLst>
            </p:cNvPr>
            <p:cNvSpPr/>
            <p:nvPr/>
          </p:nvSpPr>
          <p:spPr>
            <a:xfrm>
              <a:off x="4577025" y="1729650"/>
              <a:ext cx="716950" cy="417400"/>
            </a:xfrm>
            <a:custGeom>
              <a:avLst/>
              <a:gdLst/>
              <a:ahLst/>
              <a:cxnLst/>
              <a:rect l="l" t="t" r="r" b="b"/>
              <a:pathLst>
                <a:path w="28678" h="16696" extrusionOk="0">
                  <a:moveTo>
                    <a:pt x="28342" y="0"/>
                  </a:moveTo>
                  <a:cubicBezTo>
                    <a:pt x="28288" y="0"/>
                    <a:pt x="28233" y="15"/>
                    <a:pt x="28177" y="48"/>
                  </a:cubicBezTo>
                  <a:lnTo>
                    <a:pt x="291" y="16093"/>
                  </a:lnTo>
                  <a:cubicBezTo>
                    <a:pt x="1" y="16254"/>
                    <a:pt x="115" y="16695"/>
                    <a:pt x="424" y="16695"/>
                  </a:cubicBezTo>
                  <a:cubicBezTo>
                    <a:pt x="435" y="16695"/>
                    <a:pt x="446" y="16695"/>
                    <a:pt x="457" y="16694"/>
                  </a:cubicBezTo>
                  <a:cubicBezTo>
                    <a:pt x="524" y="16694"/>
                    <a:pt x="591" y="16694"/>
                    <a:pt x="624" y="16660"/>
                  </a:cubicBezTo>
                  <a:lnTo>
                    <a:pt x="28477" y="582"/>
                  </a:lnTo>
                  <a:cubicBezTo>
                    <a:pt x="28611" y="482"/>
                    <a:pt x="28678" y="315"/>
                    <a:pt x="28611" y="148"/>
                  </a:cubicBezTo>
                  <a:cubicBezTo>
                    <a:pt x="28544" y="60"/>
                    <a:pt x="28448" y="0"/>
                    <a:pt x="283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5964;p75">
              <a:extLst>
                <a:ext uri="{FF2B5EF4-FFF2-40B4-BE49-F238E27FC236}">
                  <a16:creationId xmlns:a16="http://schemas.microsoft.com/office/drawing/2014/main" id="{7239918D-78E5-3734-0D5D-C02FA8A3EE6D}"/>
                </a:ext>
              </a:extLst>
            </p:cNvPr>
            <p:cNvSpPr/>
            <p:nvPr/>
          </p:nvSpPr>
          <p:spPr>
            <a:xfrm>
              <a:off x="2084150" y="2784925"/>
              <a:ext cx="60900" cy="95100"/>
            </a:xfrm>
            <a:custGeom>
              <a:avLst/>
              <a:gdLst/>
              <a:ahLst/>
              <a:cxnLst/>
              <a:rect l="l" t="t" r="r" b="b"/>
              <a:pathLst>
                <a:path w="2436" h="3804" extrusionOk="0">
                  <a:moveTo>
                    <a:pt x="2236" y="1"/>
                  </a:moveTo>
                  <a:lnTo>
                    <a:pt x="1" y="1269"/>
                  </a:lnTo>
                  <a:lnTo>
                    <a:pt x="1035" y="3003"/>
                  </a:lnTo>
                  <a:cubicBezTo>
                    <a:pt x="1068" y="3003"/>
                    <a:pt x="1068" y="3036"/>
                    <a:pt x="1102" y="3036"/>
                  </a:cubicBezTo>
                  <a:lnTo>
                    <a:pt x="2436" y="3804"/>
                  </a:lnTo>
                  <a:lnTo>
                    <a:pt x="2436" y="1168"/>
                  </a:lnTo>
                  <a:lnTo>
                    <a:pt x="1669" y="1736"/>
                  </a:lnTo>
                  <a:lnTo>
                    <a:pt x="1669" y="1736"/>
                  </a:lnTo>
                  <a:lnTo>
                    <a:pt x="223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5965;p75">
              <a:extLst>
                <a:ext uri="{FF2B5EF4-FFF2-40B4-BE49-F238E27FC236}">
                  <a16:creationId xmlns:a16="http://schemas.microsoft.com/office/drawing/2014/main" id="{CBFA5488-A9A1-856D-C462-34914899C6A9}"/>
                </a:ext>
              </a:extLst>
            </p:cNvPr>
            <p:cNvSpPr/>
            <p:nvPr/>
          </p:nvSpPr>
          <p:spPr>
            <a:xfrm>
              <a:off x="2084150" y="2784925"/>
              <a:ext cx="60900" cy="95100"/>
            </a:xfrm>
            <a:custGeom>
              <a:avLst/>
              <a:gdLst/>
              <a:ahLst/>
              <a:cxnLst/>
              <a:rect l="l" t="t" r="r" b="b"/>
              <a:pathLst>
                <a:path w="2436" h="3804" extrusionOk="0">
                  <a:moveTo>
                    <a:pt x="2236" y="1"/>
                  </a:moveTo>
                  <a:lnTo>
                    <a:pt x="1" y="1269"/>
                  </a:lnTo>
                  <a:lnTo>
                    <a:pt x="1035" y="3003"/>
                  </a:lnTo>
                  <a:cubicBezTo>
                    <a:pt x="1068" y="3003"/>
                    <a:pt x="1068" y="3036"/>
                    <a:pt x="1102" y="3036"/>
                  </a:cubicBezTo>
                  <a:lnTo>
                    <a:pt x="2436" y="3804"/>
                  </a:lnTo>
                  <a:lnTo>
                    <a:pt x="2436" y="1168"/>
                  </a:lnTo>
                  <a:lnTo>
                    <a:pt x="1669" y="1736"/>
                  </a:lnTo>
                  <a:lnTo>
                    <a:pt x="1669" y="1736"/>
                  </a:lnTo>
                  <a:lnTo>
                    <a:pt x="22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5966;p75">
              <a:extLst>
                <a:ext uri="{FF2B5EF4-FFF2-40B4-BE49-F238E27FC236}">
                  <a16:creationId xmlns:a16="http://schemas.microsoft.com/office/drawing/2014/main" id="{7E7FD330-A9F9-901F-B94A-A5D3F8F818CE}"/>
                </a:ext>
              </a:extLst>
            </p:cNvPr>
            <p:cNvSpPr/>
            <p:nvPr/>
          </p:nvSpPr>
          <p:spPr>
            <a:xfrm>
              <a:off x="1994925" y="2479325"/>
              <a:ext cx="275225" cy="400600"/>
            </a:xfrm>
            <a:custGeom>
              <a:avLst/>
              <a:gdLst/>
              <a:ahLst/>
              <a:cxnLst/>
              <a:rect l="l" t="t" r="r" b="b"/>
              <a:pathLst>
                <a:path w="11009" h="16024" extrusionOk="0">
                  <a:moveTo>
                    <a:pt x="9269" y="1"/>
                  </a:moveTo>
                  <a:cubicBezTo>
                    <a:pt x="9046" y="1"/>
                    <a:pt x="8821" y="52"/>
                    <a:pt x="8607" y="150"/>
                  </a:cubicBezTo>
                  <a:lnTo>
                    <a:pt x="768" y="4686"/>
                  </a:lnTo>
                  <a:cubicBezTo>
                    <a:pt x="534" y="4820"/>
                    <a:pt x="334" y="5020"/>
                    <a:pt x="234" y="5253"/>
                  </a:cubicBezTo>
                  <a:cubicBezTo>
                    <a:pt x="134" y="5453"/>
                    <a:pt x="67" y="5654"/>
                    <a:pt x="67" y="5887"/>
                  </a:cubicBezTo>
                  <a:lnTo>
                    <a:pt x="67" y="14593"/>
                  </a:lnTo>
                  <a:cubicBezTo>
                    <a:pt x="67" y="14593"/>
                    <a:pt x="1" y="15227"/>
                    <a:pt x="935" y="15727"/>
                  </a:cubicBezTo>
                  <a:cubicBezTo>
                    <a:pt x="935" y="15727"/>
                    <a:pt x="1389" y="16024"/>
                    <a:pt x="1887" y="16024"/>
                  </a:cubicBezTo>
                  <a:cubicBezTo>
                    <a:pt x="2036" y="16024"/>
                    <a:pt x="2189" y="15997"/>
                    <a:pt x="2336" y="15928"/>
                  </a:cubicBezTo>
                  <a:lnTo>
                    <a:pt x="2336" y="13826"/>
                  </a:lnTo>
                  <a:lnTo>
                    <a:pt x="8373" y="10390"/>
                  </a:lnTo>
                  <a:cubicBezTo>
                    <a:pt x="8874" y="10090"/>
                    <a:pt x="9207" y="9523"/>
                    <a:pt x="9207" y="8923"/>
                  </a:cubicBezTo>
                  <a:lnTo>
                    <a:pt x="9207" y="2251"/>
                  </a:lnTo>
                  <a:lnTo>
                    <a:pt x="11009" y="1551"/>
                  </a:lnTo>
                  <a:cubicBezTo>
                    <a:pt x="11009" y="783"/>
                    <a:pt x="10341" y="250"/>
                    <a:pt x="9741" y="83"/>
                  </a:cubicBezTo>
                  <a:cubicBezTo>
                    <a:pt x="9588" y="27"/>
                    <a:pt x="9429" y="1"/>
                    <a:pt x="926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5967;p75">
              <a:extLst>
                <a:ext uri="{FF2B5EF4-FFF2-40B4-BE49-F238E27FC236}">
                  <a16:creationId xmlns:a16="http://schemas.microsoft.com/office/drawing/2014/main" id="{15D51F85-7D61-696D-ABAF-5D5C8E06640C}"/>
                </a:ext>
              </a:extLst>
            </p:cNvPr>
            <p:cNvSpPr/>
            <p:nvPr/>
          </p:nvSpPr>
          <p:spPr>
            <a:xfrm>
              <a:off x="1994925" y="2479325"/>
              <a:ext cx="275225" cy="400600"/>
            </a:xfrm>
            <a:custGeom>
              <a:avLst/>
              <a:gdLst/>
              <a:ahLst/>
              <a:cxnLst/>
              <a:rect l="l" t="t" r="r" b="b"/>
              <a:pathLst>
                <a:path w="11009" h="16024" extrusionOk="0">
                  <a:moveTo>
                    <a:pt x="9269" y="1"/>
                  </a:moveTo>
                  <a:cubicBezTo>
                    <a:pt x="9046" y="1"/>
                    <a:pt x="8821" y="52"/>
                    <a:pt x="8607" y="150"/>
                  </a:cubicBezTo>
                  <a:lnTo>
                    <a:pt x="768" y="4686"/>
                  </a:lnTo>
                  <a:cubicBezTo>
                    <a:pt x="534" y="4820"/>
                    <a:pt x="334" y="5020"/>
                    <a:pt x="234" y="5253"/>
                  </a:cubicBezTo>
                  <a:cubicBezTo>
                    <a:pt x="134" y="5453"/>
                    <a:pt x="67" y="5654"/>
                    <a:pt x="67" y="5887"/>
                  </a:cubicBezTo>
                  <a:lnTo>
                    <a:pt x="67" y="14593"/>
                  </a:lnTo>
                  <a:cubicBezTo>
                    <a:pt x="67" y="14593"/>
                    <a:pt x="1" y="15227"/>
                    <a:pt x="935" y="15727"/>
                  </a:cubicBezTo>
                  <a:cubicBezTo>
                    <a:pt x="935" y="15727"/>
                    <a:pt x="1389" y="16024"/>
                    <a:pt x="1887" y="16024"/>
                  </a:cubicBezTo>
                  <a:cubicBezTo>
                    <a:pt x="2036" y="16024"/>
                    <a:pt x="2189" y="15997"/>
                    <a:pt x="2336" y="15928"/>
                  </a:cubicBezTo>
                  <a:lnTo>
                    <a:pt x="2336" y="13826"/>
                  </a:lnTo>
                  <a:lnTo>
                    <a:pt x="8373" y="10390"/>
                  </a:lnTo>
                  <a:cubicBezTo>
                    <a:pt x="8874" y="10090"/>
                    <a:pt x="9207" y="9523"/>
                    <a:pt x="9207" y="8923"/>
                  </a:cubicBezTo>
                  <a:lnTo>
                    <a:pt x="9207" y="2251"/>
                  </a:lnTo>
                  <a:lnTo>
                    <a:pt x="11009" y="1551"/>
                  </a:lnTo>
                  <a:cubicBezTo>
                    <a:pt x="11009" y="783"/>
                    <a:pt x="10341" y="250"/>
                    <a:pt x="9741" y="83"/>
                  </a:cubicBezTo>
                  <a:cubicBezTo>
                    <a:pt x="9588" y="27"/>
                    <a:pt x="9429" y="1"/>
                    <a:pt x="92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5968;p75">
              <a:extLst>
                <a:ext uri="{FF2B5EF4-FFF2-40B4-BE49-F238E27FC236}">
                  <a16:creationId xmlns:a16="http://schemas.microsoft.com/office/drawing/2014/main" id="{B0FBD018-1772-E684-1D80-E5DCF895515F}"/>
                </a:ext>
              </a:extLst>
            </p:cNvPr>
            <p:cNvSpPr/>
            <p:nvPr/>
          </p:nvSpPr>
          <p:spPr>
            <a:xfrm>
              <a:off x="2000775" y="2479325"/>
              <a:ext cx="269375" cy="161375"/>
            </a:xfrm>
            <a:custGeom>
              <a:avLst/>
              <a:gdLst/>
              <a:ahLst/>
              <a:cxnLst/>
              <a:rect l="l" t="t" r="r" b="b"/>
              <a:pathLst>
                <a:path w="10775" h="6455" extrusionOk="0">
                  <a:moveTo>
                    <a:pt x="9035" y="1"/>
                  </a:moveTo>
                  <a:cubicBezTo>
                    <a:pt x="8812" y="1"/>
                    <a:pt x="8587" y="52"/>
                    <a:pt x="8373" y="150"/>
                  </a:cubicBezTo>
                  <a:lnTo>
                    <a:pt x="534" y="4686"/>
                  </a:lnTo>
                  <a:cubicBezTo>
                    <a:pt x="300" y="4820"/>
                    <a:pt x="100" y="5020"/>
                    <a:pt x="0" y="5253"/>
                  </a:cubicBezTo>
                  <a:lnTo>
                    <a:pt x="1935" y="6454"/>
                  </a:lnTo>
                  <a:lnTo>
                    <a:pt x="8973" y="3018"/>
                  </a:lnTo>
                  <a:lnTo>
                    <a:pt x="8973" y="2251"/>
                  </a:lnTo>
                  <a:lnTo>
                    <a:pt x="10775" y="1551"/>
                  </a:lnTo>
                  <a:cubicBezTo>
                    <a:pt x="10775" y="783"/>
                    <a:pt x="10107" y="250"/>
                    <a:pt x="9507" y="83"/>
                  </a:cubicBezTo>
                  <a:cubicBezTo>
                    <a:pt x="9354" y="27"/>
                    <a:pt x="9195" y="1"/>
                    <a:pt x="903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5969;p75">
              <a:extLst>
                <a:ext uri="{FF2B5EF4-FFF2-40B4-BE49-F238E27FC236}">
                  <a16:creationId xmlns:a16="http://schemas.microsoft.com/office/drawing/2014/main" id="{AD93E847-C51A-1673-A498-2674EFE0E3F8}"/>
                </a:ext>
              </a:extLst>
            </p:cNvPr>
            <p:cNvSpPr/>
            <p:nvPr/>
          </p:nvSpPr>
          <p:spPr>
            <a:xfrm>
              <a:off x="2000775" y="2479325"/>
              <a:ext cx="269375" cy="161375"/>
            </a:xfrm>
            <a:custGeom>
              <a:avLst/>
              <a:gdLst/>
              <a:ahLst/>
              <a:cxnLst/>
              <a:rect l="l" t="t" r="r" b="b"/>
              <a:pathLst>
                <a:path w="10775" h="6455" extrusionOk="0">
                  <a:moveTo>
                    <a:pt x="9035" y="1"/>
                  </a:moveTo>
                  <a:cubicBezTo>
                    <a:pt x="8812" y="1"/>
                    <a:pt x="8587" y="52"/>
                    <a:pt x="8373" y="150"/>
                  </a:cubicBezTo>
                  <a:lnTo>
                    <a:pt x="534" y="4686"/>
                  </a:lnTo>
                  <a:cubicBezTo>
                    <a:pt x="300" y="4820"/>
                    <a:pt x="100" y="5020"/>
                    <a:pt x="0" y="5253"/>
                  </a:cubicBezTo>
                  <a:lnTo>
                    <a:pt x="1935" y="6454"/>
                  </a:lnTo>
                  <a:lnTo>
                    <a:pt x="8973" y="3018"/>
                  </a:lnTo>
                  <a:lnTo>
                    <a:pt x="8973" y="2251"/>
                  </a:lnTo>
                  <a:lnTo>
                    <a:pt x="10775" y="1551"/>
                  </a:lnTo>
                  <a:cubicBezTo>
                    <a:pt x="10775" y="783"/>
                    <a:pt x="10107" y="250"/>
                    <a:pt x="9507" y="83"/>
                  </a:cubicBezTo>
                  <a:cubicBezTo>
                    <a:pt x="9354" y="27"/>
                    <a:pt x="9195" y="1"/>
                    <a:pt x="90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5970;p75">
              <a:extLst>
                <a:ext uri="{FF2B5EF4-FFF2-40B4-BE49-F238E27FC236}">
                  <a16:creationId xmlns:a16="http://schemas.microsoft.com/office/drawing/2014/main" id="{DC3B488E-EEA3-7ACD-EB42-64659F4A0819}"/>
                </a:ext>
              </a:extLst>
            </p:cNvPr>
            <p:cNvSpPr/>
            <p:nvPr/>
          </p:nvSpPr>
          <p:spPr>
            <a:xfrm>
              <a:off x="2041625" y="2509400"/>
              <a:ext cx="228525" cy="369800"/>
            </a:xfrm>
            <a:custGeom>
              <a:avLst/>
              <a:gdLst/>
              <a:ahLst/>
              <a:cxnLst/>
              <a:rect l="l" t="t" r="r" b="b"/>
              <a:pathLst>
                <a:path w="9141" h="14792" extrusionOk="0">
                  <a:moveTo>
                    <a:pt x="8750" y="0"/>
                  </a:moveTo>
                  <a:cubicBezTo>
                    <a:pt x="8690" y="0"/>
                    <a:pt x="8630" y="15"/>
                    <a:pt x="8573" y="47"/>
                  </a:cubicBezTo>
                  <a:lnTo>
                    <a:pt x="701" y="4551"/>
                  </a:lnTo>
                  <a:cubicBezTo>
                    <a:pt x="268" y="4784"/>
                    <a:pt x="1" y="5251"/>
                    <a:pt x="1" y="5751"/>
                  </a:cubicBezTo>
                  <a:lnTo>
                    <a:pt x="1" y="14458"/>
                  </a:lnTo>
                  <a:cubicBezTo>
                    <a:pt x="1" y="14664"/>
                    <a:pt x="161" y="14791"/>
                    <a:pt x="326" y="14791"/>
                  </a:cubicBezTo>
                  <a:cubicBezTo>
                    <a:pt x="374" y="14791"/>
                    <a:pt x="423" y="14780"/>
                    <a:pt x="468" y="14758"/>
                  </a:cubicBezTo>
                  <a:lnTo>
                    <a:pt x="8307" y="10288"/>
                  </a:lnTo>
                  <a:cubicBezTo>
                    <a:pt x="8807" y="9954"/>
                    <a:pt x="9141" y="9421"/>
                    <a:pt x="9141" y="8820"/>
                  </a:cubicBezTo>
                  <a:lnTo>
                    <a:pt x="9141" y="348"/>
                  </a:lnTo>
                  <a:cubicBezTo>
                    <a:pt x="9115" y="145"/>
                    <a:pt x="8936" y="0"/>
                    <a:pt x="875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5971;p75">
              <a:extLst>
                <a:ext uri="{FF2B5EF4-FFF2-40B4-BE49-F238E27FC236}">
                  <a16:creationId xmlns:a16="http://schemas.microsoft.com/office/drawing/2014/main" id="{E3CA81AE-9AD6-7D63-B9B8-B3334173384C}"/>
                </a:ext>
              </a:extLst>
            </p:cNvPr>
            <p:cNvSpPr/>
            <p:nvPr/>
          </p:nvSpPr>
          <p:spPr>
            <a:xfrm>
              <a:off x="2118350" y="2803275"/>
              <a:ext cx="55075" cy="76875"/>
            </a:xfrm>
            <a:custGeom>
              <a:avLst/>
              <a:gdLst/>
              <a:ahLst/>
              <a:cxnLst/>
              <a:rect l="l" t="t" r="r" b="b"/>
              <a:pathLst>
                <a:path w="2203" h="3075" extrusionOk="0">
                  <a:moveTo>
                    <a:pt x="2202" y="1"/>
                  </a:moveTo>
                  <a:lnTo>
                    <a:pt x="1" y="1268"/>
                  </a:lnTo>
                  <a:lnTo>
                    <a:pt x="1035" y="3003"/>
                  </a:lnTo>
                  <a:cubicBezTo>
                    <a:pt x="1050" y="3049"/>
                    <a:pt x="1094" y="3074"/>
                    <a:pt x="1141" y="3074"/>
                  </a:cubicBezTo>
                  <a:cubicBezTo>
                    <a:pt x="1194" y="3074"/>
                    <a:pt x="1250" y="3041"/>
                    <a:pt x="1268" y="2970"/>
                  </a:cubicBezTo>
                  <a:lnTo>
                    <a:pt x="22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5972;p75">
              <a:extLst>
                <a:ext uri="{FF2B5EF4-FFF2-40B4-BE49-F238E27FC236}">
                  <a16:creationId xmlns:a16="http://schemas.microsoft.com/office/drawing/2014/main" id="{5307E368-31C3-E72C-1139-17E82E15F119}"/>
                </a:ext>
              </a:extLst>
            </p:cNvPr>
            <p:cNvSpPr/>
            <p:nvPr/>
          </p:nvSpPr>
          <p:spPr>
            <a:xfrm>
              <a:off x="2200075" y="2635325"/>
              <a:ext cx="36725" cy="42250"/>
            </a:xfrm>
            <a:custGeom>
              <a:avLst/>
              <a:gdLst/>
              <a:ahLst/>
              <a:cxnLst/>
              <a:rect l="l" t="t" r="r" b="b"/>
              <a:pathLst>
                <a:path w="1469" h="1690" extrusionOk="0">
                  <a:moveTo>
                    <a:pt x="1097" y="0"/>
                  </a:moveTo>
                  <a:cubicBezTo>
                    <a:pt x="990" y="0"/>
                    <a:pt x="866" y="37"/>
                    <a:pt x="734" y="114"/>
                  </a:cubicBezTo>
                  <a:cubicBezTo>
                    <a:pt x="334" y="381"/>
                    <a:pt x="67" y="781"/>
                    <a:pt x="1" y="1282"/>
                  </a:cubicBezTo>
                  <a:cubicBezTo>
                    <a:pt x="1" y="1532"/>
                    <a:pt x="156" y="1690"/>
                    <a:pt x="383" y="1690"/>
                  </a:cubicBezTo>
                  <a:cubicBezTo>
                    <a:pt x="487" y="1690"/>
                    <a:pt x="608" y="1656"/>
                    <a:pt x="734" y="1582"/>
                  </a:cubicBezTo>
                  <a:cubicBezTo>
                    <a:pt x="1135" y="1315"/>
                    <a:pt x="1402" y="915"/>
                    <a:pt x="1468" y="448"/>
                  </a:cubicBezTo>
                  <a:cubicBezTo>
                    <a:pt x="1468" y="156"/>
                    <a:pt x="1318" y="0"/>
                    <a:pt x="10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5973;p75">
              <a:extLst>
                <a:ext uri="{FF2B5EF4-FFF2-40B4-BE49-F238E27FC236}">
                  <a16:creationId xmlns:a16="http://schemas.microsoft.com/office/drawing/2014/main" id="{075CA166-EB03-E328-8827-51BEB75FAA48}"/>
                </a:ext>
              </a:extLst>
            </p:cNvPr>
            <p:cNvSpPr/>
            <p:nvPr/>
          </p:nvSpPr>
          <p:spPr>
            <a:xfrm>
              <a:off x="2135875" y="2672825"/>
              <a:ext cx="35875" cy="41875"/>
            </a:xfrm>
            <a:custGeom>
              <a:avLst/>
              <a:gdLst/>
              <a:ahLst/>
              <a:cxnLst/>
              <a:rect l="l" t="t" r="r" b="b"/>
              <a:pathLst>
                <a:path w="1435" h="1675" extrusionOk="0">
                  <a:moveTo>
                    <a:pt x="1069" y="0"/>
                  </a:moveTo>
                  <a:cubicBezTo>
                    <a:pt x="960" y="0"/>
                    <a:pt x="834" y="37"/>
                    <a:pt x="701" y="115"/>
                  </a:cubicBezTo>
                  <a:cubicBezTo>
                    <a:pt x="300" y="382"/>
                    <a:pt x="33" y="782"/>
                    <a:pt x="0" y="1249"/>
                  </a:cubicBezTo>
                  <a:cubicBezTo>
                    <a:pt x="0" y="1526"/>
                    <a:pt x="143" y="1675"/>
                    <a:pt x="363" y="1675"/>
                  </a:cubicBezTo>
                  <a:cubicBezTo>
                    <a:pt x="462" y="1675"/>
                    <a:pt x="577" y="1645"/>
                    <a:pt x="701" y="1583"/>
                  </a:cubicBezTo>
                  <a:cubicBezTo>
                    <a:pt x="1101" y="1316"/>
                    <a:pt x="1368" y="916"/>
                    <a:pt x="1434" y="415"/>
                  </a:cubicBezTo>
                  <a:cubicBezTo>
                    <a:pt x="1434" y="148"/>
                    <a:pt x="1286" y="0"/>
                    <a:pt x="1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5974;p75">
              <a:extLst>
                <a:ext uri="{FF2B5EF4-FFF2-40B4-BE49-F238E27FC236}">
                  <a16:creationId xmlns:a16="http://schemas.microsoft.com/office/drawing/2014/main" id="{00D40667-8850-F9A6-2DA0-24503FF50B1E}"/>
                </a:ext>
              </a:extLst>
            </p:cNvPr>
            <p:cNvSpPr/>
            <p:nvPr/>
          </p:nvSpPr>
          <p:spPr>
            <a:xfrm>
              <a:off x="2070825" y="2710350"/>
              <a:ext cx="35875" cy="41625"/>
            </a:xfrm>
            <a:custGeom>
              <a:avLst/>
              <a:gdLst/>
              <a:ahLst/>
              <a:cxnLst/>
              <a:rect l="l" t="t" r="r" b="b"/>
              <a:pathLst>
                <a:path w="1435" h="1665" extrusionOk="0">
                  <a:moveTo>
                    <a:pt x="1069" y="0"/>
                  </a:moveTo>
                  <a:cubicBezTo>
                    <a:pt x="960" y="0"/>
                    <a:pt x="834" y="37"/>
                    <a:pt x="701" y="115"/>
                  </a:cubicBezTo>
                  <a:cubicBezTo>
                    <a:pt x="300" y="349"/>
                    <a:pt x="34" y="782"/>
                    <a:pt x="0" y="1249"/>
                  </a:cubicBezTo>
                  <a:cubicBezTo>
                    <a:pt x="0" y="1516"/>
                    <a:pt x="148" y="1664"/>
                    <a:pt x="356" y="1664"/>
                  </a:cubicBezTo>
                  <a:cubicBezTo>
                    <a:pt x="460" y="1664"/>
                    <a:pt x="578" y="1627"/>
                    <a:pt x="701" y="1550"/>
                  </a:cubicBezTo>
                  <a:cubicBezTo>
                    <a:pt x="1134" y="1316"/>
                    <a:pt x="1401" y="882"/>
                    <a:pt x="1435" y="415"/>
                  </a:cubicBezTo>
                  <a:cubicBezTo>
                    <a:pt x="1435" y="149"/>
                    <a:pt x="1286" y="0"/>
                    <a:pt x="1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5975;p75">
              <a:extLst>
                <a:ext uri="{FF2B5EF4-FFF2-40B4-BE49-F238E27FC236}">
                  <a16:creationId xmlns:a16="http://schemas.microsoft.com/office/drawing/2014/main" id="{6F2AF869-4F46-7F09-8AB1-DB296394A60D}"/>
                </a:ext>
              </a:extLst>
            </p:cNvPr>
            <p:cNvSpPr/>
            <p:nvPr/>
          </p:nvSpPr>
          <p:spPr>
            <a:xfrm>
              <a:off x="4777750" y="4084625"/>
              <a:ext cx="470350" cy="271050"/>
            </a:xfrm>
            <a:custGeom>
              <a:avLst/>
              <a:gdLst/>
              <a:ahLst/>
              <a:cxnLst/>
              <a:rect l="l" t="t" r="r" b="b"/>
              <a:pathLst>
                <a:path w="18814" h="10842" extrusionOk="0">
                  <a:moveTo>
                    <a:pt x="2986" y="0"/>
                  </a:moveTo>
                  <a:cubicBezTo>
                    <a:pt x="2911" y="0"/>
                    <a:pt x="2836" y="17"/>
                    <a:pt x="2769" y="50"/>
                  </a:cubicBezTo>
                  <a:lnTo>
                    <a:pt x="101" y="1585"/>
                  </a:lnTo>
                  <a:cubicBezTo>
                    <a:pt x="0" y="1651"/>
                    <a:pt x="0" y="1751"/>
                    <a:pt x="101" y="1818"/>
                  </a:cubicBezTo>
                  <a:lnTo>
                    <a:pt x="15645" y="10791"/>
                  </a:lnTo>
                  <a:cubicBezTo>
                    <a:pt x="15712" y="10825"/>
                    <a:pt x="15787" y="10841"/>
                    <a:pt x="15858" y="10841"/>
                  </a:cubicBezTo>
                  <a:cubicBezTo>
                    <a:pt x="15929" y="10841"/>
                    <a:pt x="15995" y="10825"/>
                    <a:pt x="16045" y="10791"/>
                  </a:cubicBezTo>
                  <a:lnTo>
                    <a:pt x="18747" y="9257"/>
                  </a:lnTo>
                  <a:cubicBezTo>
                    <a:pt x="18814" y="9190"/>
                    <a:pt x="18814" y="9057"/>
                    <a:pt x="18747" y="9023"/>
                  </a:cubicBezTo>
                  <a:lnTo>
                    <a:pt x="3203" y="50"/>
                  </a:lnTo>
                  <a:cubicBezTo>
                    <a:pt x="3136" y="17"/>
                    <a:pt x="3061" y="0"/>
                    <a:pt x="2986"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5976;p75">
              <a:extLst>
                <a:ext uri="{FF2B5EF4-FFF2-40B4-BE49-F238E27FC236}">
                  <a16:creationId xmlns:a16="http://schemas.microsoft.com/office/drawing/2014/main" id="{08752048-BB1C-693F-88D2-1B442B9A5A7C}"/>
                </a:ext>
              </a:extLst>
            </p:cNvPr>
            <p:cNvSpPr/>
            <p:nvPr/>
          </p:nvSpPr>
          <p:spPr>
            <a:xfrm>
              <a:off x="5161350" y="3923250"/>
              <a:ext cx="85925" cy="374450"/>
            </a:xfrm>
            <a:custGeom>
              <a:avLst/>
              <a:gdLst/>
              <a:ahLst/>
              <a:cxnLst/>
              <a:rect l="l" t="t" r="r" b="b"/>
              <a:pathLst>
                <a:path w="3437" h="14978" extrusionOk="0">
                  <a:moveTo>
                    <a:pt x="3437" y="1"/>
                  </a:moveTo>
                  <a:lnTo>
                    <a:pt x="1135" y="701"/>
                  </a:lnTo>
                  <a:lnTo>
                    <a:pt x="501" y="1735"/>
                  </a:lnTo>
                  <a:lnTo>
                    <a:pt x="1" y="14978"/>
                  </a:lnTo>
                  <a:cubicBezTo>
                    <a:pt x="501" y="14978"/>
                    <a:pt x="1001" y="14878"/>
                    <a:pt x="1468" y="14678"/>
                  </a:cubicBezTo>
                  <a:cubicBezTo>
                    <a:pt x="1935" y="14478"/>
                    <a:pt x="2436" y="14244"/>
                    <a:pt x="2869" y="13944"/>
                  </a:cubicBezTo>
                  <a:cubicBezTo>
                    <a:pt x="3203" y="13710"/>
                    <a:pt x="3437" y="13310"/>
                    <a:pt x="3437" y="12876"/>
                  </a:cubicBezTo>
                  <a:lnTo>
                    <a:pt x="3437"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5977;p75">
              <a:extLst>
                <a:ext uri="{FF2B5EF4-FFF2-40B4-BE49-F238E27FC236}">
                  <a16:creationId xmlns:a16="http://schemas.microsoft.com/office/drawing/2014/main" id="{96532D7B-1010-6E98-9D8E-7C338F2A93AD}"/>
                </a:ext>
              </a:extLst>
            </p:cNvPr>
            <p:cNvSpPr/>
            <p:nvPr/>
          </p:nvSpPr>
          <p:spPr>
            <a:xfrm>
              <a:off x="4778575" y="3738125"/>
              <a:ext cx="395325" cy="559650"/>
            </a:xfrm>
            <a:custGeom>
              <a:avLst/>
              <a:gdLst/>
              <a:ahLst/>
              <a:cxnLst/>
              <a:rect l="l" t="t" r="r" b="b"/>
              <a:pathLst>
                <a:path w="15813" h="22386" extrusionOk="0">
                  <a:moveTo>
                    <a:pt x="1" y="0"/>
                  </a:moveTo>
                  <a:lnTo>
                    <a:pt x="1" y="12276"/>
                  </a:lnTo>
                  <a:cubicBezTo>
                    <a:pt x="1" y="13110"/>
                    <a:pt x="434" y="13877"/>
                    <a:pt x="1135" y="14344"/>
                  </a:cubicBezTo>
                  <a:lnTo>
                    <a:pt x="14578" y="22116"/>
                  </a:lnTo>
                  <a:cubicBezTo>
                    <a:pt x="14778" y="22249"/>
                    <a:pt x="15012" y="22350"/>
                    <a:pt x="15245" y="22383"/>
                  </a:cubicBezTo>
                  <a:cubicBezTo>
                    <a:pt x="15262" y="22385"/>
                    <a:pt x="15279" y="22386"/>
                    <a:pt x="15296" y="22386"/>
                  </a:cubicBezTo>
                  <a:cubicBezTo>
                    <a:pt x="15575" y="22386"/>
                    <a:pt x="15812" y="22132"/>
                    <a:pt x="15812" y="21849"/>
                  </a:cubicBezTo>
                  <a:lnTo>
                    <a:pt x="15812" y="9140"/>
                  </a:lnTo>
                  <a:lnTo>
                    <a:pt x="14178" y="7606"/>
                  </a:lnTo>
                  <a:lnTo>
                    <a:pt x="2803" y="767"/>
                  </a:lnTo>
                  <a:lnTo>
                    <a:pt x="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5978;p75">
              <a:extLst>
                <a:ext uri="{FF2B5EF4-FFF2-40B4-BE49-F238E27FC236}">
                  <a16:creationId xmlns:a16="http://schemas.microsoft.com/office/drawing/2014/main" id="{BE3B5351-B3E3-D6E4-1BA2-2614B4DFBC89}"/>
                </a:ext>
              </a:extLst>
            </p:cNvPr>
            <p:cNvSpPr/>
            <p:nvPr/>
          </p:nvSpPr>
          <p:spPr>
            <a:xfrm>
              <a:off x="4778575" y="3738125"/>
              <a:ext cx="395325" cy="559650"/>
            </a:xfrm>
            <a:custGeom>
              <a:avLst/>
              <a:gdLst/>
              <a:ahLst/>
              <a:cxnLst/>
              <a:rect l="l" t="t" r="r" b="b"/>
              <a:pathLst>
                <a:path w="15813" h="22386" extrusionOk="0">
                  <a:moveTo>
                    <a:pt x="1" y="0"/>
                  </a:moveTo>
                  <a:lnTo>
                    <a:pt x="1" y="12276"/>
                  </a:lnTo>
                  <a:cubicBezTo>
                    <a:pt x="1" y="13110"/>
                    <a:pt x="434" y="13877"/>
                    <a:pt x="1135" y="14344"/>
                  </a:cubicBezTo>
                  <a:lnTo>
                    <a:pt x="14578" y="22116"/>
                  </a:lnTo>
                  <a:cubicBezTo>
                    <a:pt x="14778" y="22249"/>
                    <a:pt x="15012" y="22350"/>
                    <a:pt x="15245" y="22383"/>
                  </a:cubicBezTo>
                  <a:cubicBezTo>
                    <a:pt x="15262" y="22385"/>
                    <a:pt x="15279" y="22386"/>
                    <a:pt x="15296" y="22386"/>
                  </a:cubicBezTo>
                  <a:cubicBezTo>
                    <a:pt x="15575" y="22386"/>
                    <a:pt x="15812" y="22132"/>
                    <a:pt x="15812" y="21849"/>
                  </a:cubicBezTo>
                  <a:lnTo>
                    <a:pt x="15812" y="9140"/>
                  </a:lnTo>
                  <a:lnTo>
                    <a:pt x="14178" y="7606"/>
                  </a:lnTo>
                  <a:lnTo>
                    <a:pt x="2803" y="767"/>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5979;p75">
              <a:extLst>
                <a:ext uri="{FF2B5EF4-FFF2-40B4-BE49-F238E27FC236}">
                  <a16:creationId xmlns:a16="http://schemas.microsoft.com/office/drawing/2014/main" id="{7BF7D59A-B0EE-20CD-73D1-2BB4F9E5673B}"/>
                </a:ext>
              </a:extLst>
            </p:cNvPr>
            <p:cNvSpPr/>
            <p:nvPr/>
          </p:nvSpPr>
          <p:spPr>
            <a:xfrm>
              <a:off x="4776925" y="3735625"/>
              <a:ext cx="396975" cy="364275"/>
            </a:xfrm>
            <a:custGeom>
              <a:avLst/>
              <a:gdLst/>
              <a:ahLst/>
              <a:cxnLst/>
              <a:rect l="l" t="t" r="r" b="b"/>
              <a:pathLst>
                <a:path w="15879" h="14571" extrusionOk="0">
                  <a:moveTo>
                    <a:pt x="567" y="0"/>
                  </a:moveTo>
                  <a:lnTo>
                    <a:pt x="67" y="100"/>
                  </a:lnTo>
                  <a:lnTo>
                    <a:pt x="67" y="5037"/>
                  </a:lnTo>
                  <a:cubicBezTo>
                    <a:pt x="67" y="5037"/>
                    <a:pt x="0" y="6004"/>
                    <a:pt x="1334" y="6738"/>
                  </a:cubicBezTo>
                  <a:cubicBezTo>
                    <a:pt x="2569" y="7439"/>
                    <a:pt x="13310" y="13643"/>
                    <a:pt x="14777" y="14477"/>
                  </a:cubicBezTo>
                  <a:cubicBezTo>
                    <a:pt x="14894" y="14535"/>
                    <a:pt x="15021" y="14571"/>
                    <a:pt x="15147" y="14571"/>
                  </a:cubicBezTo>
                  <a:cubicBezTo>
                    <a:pt x="15238" y="14571"/>
                    <a:pt x="15327" y="14552"/>
                    <a:pt x="15411" y="14511"/>
                  </a:cubicBezTo>
                  <a:cubicBezTo>
                    <a:pt x="15645" y="14410"/>
                    <a:pt x="15878" y="14144"/>
                    <a:pt x="15878" y="13510"/>
                  </a:cubicBezTo>
                  <a:lnTo>
                    <a:pt x="15878" y="8940"/>
                  </a:lnTo>
                  <a:lnTo>
                    <a:pt x="56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5980;p75">
              <a:extLst>
                <a:ext uri="{FF2B5EF4-FFF2-40B4-BE49-F238E27FC236}">
                  <a16:creationId xmlns:a16="http://schemas.microsoft.com/office/drawing/2014/main" id="{812C3AFC-63A9-89D8-FF44-9CCF37C1DE14}"/>
                </a:ext>
              </a:extLst>
            </p:cNvPr>
            <p:cNvSpPr/>
            <p:nvPr/>
          </p:nvSpPr>
          <p:spPr>
            <a:xfrm>
              <a:off x="4776925" y="3735625"/>
              <a:ext cx="396975" cy="364275"/>
            </a:xfrm>
            <a:custGeom>
              <a:avLst/>
              <a:gdLst/>
              <a:ahLst/>
              <a:cxnLst/>
              <a:rect l="l" t="t" r="r" b="b"/>
              <a:pathLst>
                <a:path w="15879" h="14571" extrusionOk="0">
                  <a:moveTo>
                    <a:pt x="567" y="0"/>
                  </a:moveTo>
                  <a:lnTo>
                    <a:pt x="67" y="100"/>
                  </a:lnTo>
                  <a:lnTo>
                    <a:pt x="67" y="5037"/>
                  </a:lnTo>
                  <a:cubicBezTo>
                    <a:pt x="67" y="5037"/>
                    <a:pt x="0" y="6004"/>
                    <a:pt x="1334" y="6738"/>
                  </a:cubicBezTo>
                  <a:cubicBezTo>
                    <a:pt x="2569" y="7439"/>
                    <a:pt x="13310" y="13643"/>
                    <a:pt x="14777" y="14477"/>
                  </a:cubicBezTo>
                  <a:cubicBezTo>
                    <a:pt x="14894" y="14535"/>
                    <a:pt x="15021" y="14571"/>
                    <a:pt x="15147" y="14571"/>
                  </a:cubicBezTo>
                  <a:cubicBezTo>
                    <a:pt x="15238" y="14571"/>
                    <a:pt x="15327" y="14552"/>
                    <a:pt x="15411" y="14511"/>
                  </a:cubicBezTo>
                  <a:cubicBezTo>
                    <a:pt x="15645" y="14410"/>
                    <a:pt x="15878" y="14144"/>
                    <a:pt x="15878" y="13510"/>
                  </a:cubicBezTo>
                  <a:lnTo>
                    <a:pt x="15878" y="8940"/>
                  </a:lnTo>
                  <a:lnTo>
                    <a:pt x="5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5981;p75">
              <a:extLst>
                <a:ext uri="{FF2B5EF4-FFF2-40B4-BE49-F238E27FC236}">
                  <a16:creationId xmlns:a16="http://schemas.microsoft.com/office/drawing/2014/main" id="{C20E0C08-667C-C3F0-0158-E938F6C8B4A9}"/>
                </a:ext>
              </a:extLst>
            </p:cNvPr>
            <p:cNvSpPr/>
            <p:nvPr/>
          </p:nvSpPr>
          <p:spPr>
            <a:xfrm>
              <a:off x="4777750" y="3695175"/>
              <a:ext cx="470350" cy="271050"/>
            </a:xfrm>
            <a:custGeom>
              <a:avLst/>
              <a:gdLst/>
              <a:ahLst/>
              <a:cxnLst/>
              <a:rect l="l" t="t" r="r" b="b"/>
              <a:pathLst>
                <a:path w="18814" h="10842" extrusionOk="0">
                  <a:moveTo>
                    <a:pt x="2986" y="0"/>
                  </a:moveTo>
                  <a:cubicBezTo>
                    <a:pt x="2911" y="0"/>
                    <a:pt x="2836" y="17"/>
                    <a:pt x="2769" y="50"/>
                  </a:cubicBezTo>
                  <a:lnTo>
                    <a:pt x="101" y="1618"/>
                  </a:lnTo>
                  <a:cubicBezTo>
                    <a:pt x="0" y="1652"/>
                    <a:pt x="0" y="1785"/>
                    <a:pt x="101" y="1818"/>
                  </a:cubicBezTo>
                  <a:lnTo>
                    <a:pt x="15645" y="10791"/>
                  </a:lnTo>
                  <a:cubicBezTo>
                    <a:pt x="15712" y="10825"/>
                    <a:pt x="15787" y="10841"/>
                    <a:pt x="15858" y="10841"/>
                  </a:cubicBezTo>
                  <a:cubicBezTo>
                    <a:pt x="15929" y="10841"/>
                    <a:pt x="15995" y="10825"/>
                    <a:pt x="16045" y="10791"/>
                  </a:cubicBezTo>
                  <a:lnTo>
                    <a:pt x="18747" y="9257"/>
                  </a:lnTo>
                  <a:cubicBezTo>
                    <a:pt x="18814" y="9190"/>
                    <a:pt x="18814" y="9090"/>
                    <a:pt x="18747" y="9023"/>
                  </a:cubicBezTo>
                  <a:lnTo>
                    <a:pt x="3203" y="50"/>
                  </a:lnTo>
                  <a:cubicBezTo>
                    <a:pt x="3136" y="17"/>
                    <a:pt x="3061" y="0"/>
                    <a:pt x="298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5982;p75">
              <a:extLst>
                <a:ext uri="{FF2B5EF4-FFF2-40B4-BE49-F238E27FC236}">
                  <a16:creationId xmlns:a16="http://schemas.microsoft.com/office/drawing/2014/main" id="{D7683D42-2BCC-E2E0-FB6A-5CECFFDC5924}"/>
                </a:ext>
              </a:extLst>
            </p:cNvPr>
            <p:cNvSpPr/>
            <p:nvPr/>
          </p:nvSpPr>
          <p:spPr>
            <a:xfrm>
              <a:off x="4777750" y="3695175"/>
              <a:ext cx="470350" cy="271050"/>
            </a:xfrm>
            <a:custGeom>
              <a:avLst/>
              <a:gdLst/>
              <a:ahLst/>
              <a:cxnLst/>
              <a:rect l="l" t="t" r="r" b="b"/>
              <a:pathLst>
                <a:path w="18814" h="10842" extrusionOk="0">
                  <a:moveTo>
                    <a:pt x="2986" y="0"/>
                  </a:moveTo>
                  <a:cubicBezTo>
                    <a:pt x="2911" y="0"/>
                    <a:pt x="2836" y="17"/>
                    <a:pt x="2769" y="50"/>
                  </a:cubicBezTo>
                  <a:lnTo>
                    <a:pt x="101" y="1618"/>
                  </a:lnTo>
                  <a:cubicBezTo>
                    <a:pt x="0" y="1652"/>
                    <a:pt x="0" y="1785"/>
                    <a:pt x="101" y="1818"/>
                  </a:cubicBezTo>
                  <a:lnTo>
                    <a:pt x="15645" y="10791"/>
                  </a:lnTo>
                  <a:cubicBezTo>
                    <a:pt x="15712" y="10825"/>
                    <a:pt x="15787" y="10841"/>
                    <a:pt x="15858" y="10841"/>
                  </a:cubicBezTo>
                  <a:cubicBezTo>
                    <a:pt x="15929" y="10841"/>
                    <a:pt x="15995" y="10825"/>
                    <a:pt x="16045" y="10791"/>
                  </a:cubicBezTo>
                  <a:lnTo>
                    <a:pt x="18747" y="9257"/>
                  </a:lnTo>
                  <a:cubicBezTo>
                    <a:pt x="18814" y="9190"/>
                    <a:pt x="18814" y="9090"/>
                    <a:pt x="18747" y="9023"/>
                  </a:cubicBezTo>
                  <a:lnTo>
                    <a:pt x="3203" y="50"/>
                  </a:lnTo>
                  <a:cubicBezTo>
                    <a:pt x="3136" y="17"/>
                    <a:pt x="3061" y="0"/>
                    <a:pt x="29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5983;p75">
              <a:extLst>
                <a:ext uri="{FF2B5EF4-FFF2-40B4-BE49-F238E27FC236}">
                  <a16:creationId xmlns:a16="http://schemas.microsoft.com/office/drawing/2014/main" id="{67D5ED8F-77D0-A00A-E615-31F628730AFA}"/>
                </a:ext>
              </a:extLst>
            </p:cNvPr>
            <p:cNvSpPr/>
            <p:nvPr/>
          </p:nvSpPr>
          <p:spPr>
            <a:xfrm>
              <a:off x="4932850" y="3955600"/>
              <a:ext cx="80925" cy="80425"/>
            </a:xfrm>
            <a:custGeom>
              <a:avLst/>
              <a:gdLst/>
              <a:ahLst/>
              <a:cxnLst/>
              <a:rect l="l" t="t" r="r" b="b"/>
              <a:pathLst>
                <a:path w="3237" h="3217" extrusionOk="0">
                  <a:moveTo>
                    <a:pt x="188" y="1"/>
                  </a:moveTo>
                  <a:cubicBezTo>
                    <a:pt x="89" y="1"/>
                    <a:pt x="1" y="87"/>
                    <a:pt x="1" y="208"/>
                  </a:cubicBezTo>
                  <a:lnTo>
                    <a:pt x="1" y="1175"/>
                  </a:lnTo>
                  <a:cubicBezTo>
                    <a:pt x="1" y="1375"/>
                    <a:pt x="101" y="1575"/>
                    <a:pt x="301" y="1675"/>
                  </a:cubicBezTo>
                  <a:lnTo>
                    <a:pt x="2903" y="3176"/>
                  </a:lnTo>
                  <a:cubicBezTo>
                    <a:pt x="2940" y="3204"/>
                    <a:pt x="2979" y="3216"/>
                    <a:pt x="3017" y="3216"/>
                  </a:cubicBezTo>
                  <a:cubicBezTo>
                    <a:pt x="3118" y="3216"/>
                    <a:pt x="3212" y="3130"/>
                    <a:pt x="3237" y="3010"/>
                  </a:cubicBezTo>
                  <a:lnTo>
                    <a:pt x="3237" y="2042"/>
                  </a:lnTo>
                  <a:cubicBezTo>
                    <a:pt x="3237" y="1842"/>
                    <a:pt x="3103" y="1609"/>
                    <a:pt x="2903" y="1509"/>
                  </a:cubicBezTo>
                  <a:lnTo>
                    <a:pt x="301" y="41"/>
                  </a:lnTo>
                  <a:cubicBezTo>
                    <a:pt x="264" y="13"/>
                    <a:pt x="225" y="1"/>
                    <a:pt x="18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5984;p75">
              <a:extLst>
                <a:ext uri="{FF2B5EF4-FFF2-40B4-BE49-F238E27FC236}">
                  <a16:creationId xmlns:a16="http://schemas.microsoft.com/office/drawing/2014/main" id="{72B1B7AE-952C-0BE2-34A5-12CBECF4E699}"/>
                </a:ext>
              </a:extLst>
            </p:cNvPr>
            <p:cNvSpPr/>
            <p:nvPr/>
          </p:nvSpPr>
          <p:spPr>
            <a:xfrm>
              <a:off x="4933700" y="3708100"/>
              <a:ext cx="161800" cy="172650"/>
            </a:xfrm>
            <a:custGeom>
              <a:avLst/>
              <a:gdLst/>
              <a:ahLst/>
              <a:cxnLst/>
              <a:rect l="l" t="t" r="r" b="b"/>
              <a:pathLst>
                <a:path w="6472" h="6906" extrusionOk="0">
                  <a:moveTo>
                    <a:pt x="734" y="0"/>
                  </a:moveTo>
                  <a:cubicBezTo>
                    <a:pt x="434" y="34"/>
                    <a:pt x="200" y="201"/>
                    <a:pt x="0" y="401"/>
                  </a:cubicBezTo>
                  <a:lnTo>
                    <a:pt x="734" y="1568"/>
                  </a:lnTo>
                  <a:lnTo>
                    <a:pt x="734" y="3203"/>
                  </a:lnTo>
                  <a:lnTo>
                    <a:pt x="1201" y="3503"/>
                  </a:lnTo>
                  <a:lnTo>
                    <a:pt x="1201" y="1401"/>
                  </a:lnTo>
                  <a:lnTo>
                    <a:pt x="5437" y="3836"/>
                  </a:lnTo>
                  <a:lnTo>
                    <a:pt x="5738" y="6905"/>
                  </a:lnTo>
                  <a:lnTo>
                    <a:pt x="6472" y="6505"/>
                  </a:lnTo>
                  <a:lnTo>
                    <a:pt x="6472" y="3269"/>
                  </a:lnTo>
                  <a:lnTo>
                    <a:pt x="73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5985;p75">
              <a:extLst>
                <a:ext uri="{FF2B5EF4-FFF2-40B4-BE49-F238E27FC236}">
                  <a16:creationId xmlns:a16="http://schemas.microsoft.com/office/drawing/2014/main" id="{F2A84D87-E069-0A44-D582-1C1D632EB4AF}"/>
                </a:ext>
              </a:extLst>
            </p:cNvPr>
            <p:cNvSpPr/>
            <p:nvPr/>
          </p:nvSpPr>
          <p:spPr>
            <a:xfrm>
              <a:off x="4945375" y="3738125"/>
              <a:ext cx="18375" cy="67575"/>
            </a:xfrm>
            <a:custGeom>
              <a:avLst/>
              <a:gdLst/>
              <a:ahLst/>
              <a:cxnLst/>
              <a:rect l="l" t="t" r="r" b="b"/>
              <a:pathLst>
                <a:path w="735" h="2703" extrusionOk="0">
                  <a:moveTo>
                    <a:pt x="0" y="0"/>
                  </a:moveTo>
                  <a:lnTo>
                    <a:pt x="0" y="2702"/>
                  </a:lnTo>
                  <a:lnTo>
                    <a:pt x="734" y="2302"/>
                  </a:lnTo>
                  <a:lnTo>
                    <a:pt x="734" y="134"/>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5986;p75">
              <a:extLst>
                <a:ext uri="{FF2B5EF4-FFF2-40B4-BE49-F238E27FC236}">
                  <a16:creationId xmlns:a16="http://schemas.microsoft.com/office/drawing/2014/main" id="{21F3426B-2579-7335-7D98-6AC925FCA11E}"/>
                </a:ext>
              </a:extLst>
            </p:cNvPr>
            <p:cNvSpPr/>
            <p:nvPr/>
          </p:nvSpPr>
          <p:spPr>
            <a:xfrm>
              <a:off x="4933700" y="3718100"/>
              <a:ext cx="143450" cy="162650"/>
            </a:xfrm>
            <a:custGeom>
              <a:avLst/>
              <a:gdLst/>
              <a:ahLst/>
              <a:cxnLst/>
              <a:rect l="l" t="t" r="r" b="b"/>
              <a:pathLst>
                <a:path w="5738" h="6506" extrusionOk="0">
                  <a:moveTo>
                    <a:pt x="0" y="1"/>
                  </a:moveTo>
                  <a:lnTo>
                    <a:pt x="0" y="3236"/>
                  </a:lnTo>
                  <a:cubicBezTo>
                    <a:pt x="134" y="3370"/>
                    <a:pt x="300" y="3470"/>
                    <a:pt x="467" y="3503"/>
                  </a:cubicBezTo>
                  <a:lnTo>
                    <a:pt x="467" y="801"/>
                  </a:lnTo>
                  <a:lnTo>
                    <a:pt x="5237" y="3537"/>
                  </a:lnTo>
                  <a:lnTo>
                    <a:pt x="5237" y="6238"/>
                  </a:lnTo>
                  <a:cubicBezTo>
                    <a:pt x="5371" y="6372"/>
                    <a:pt x="5538" y="6472"/>
                    <a:pt x="5738" y="6505"/>
                  </a:cubicBezTo>
                  <a:lnTo>
                    <a:pt x="5738" y="3303"/>
                  </a:lnTo>
                  <a:lnTo>
                    <a:pt x="0"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5987;p75">
              <a:extLst>
                <a:ext uri="{FF2B5EF4-FFF2-40B4-BE49-F238E27FC236}">
                  <a16:creationId xmlns:a16="http://schemas.microsoft.com/office/drawing/2014/main" id="{7BA92E0A-D917-DC4F-A55A-A2C4A193FA59}"/>
                </a:ext>
              </a:extLst>
            </p:cNvPr>
            <p:cNvSpPr/>
            <p:nvPr/>
          </p:nvSpPr>
          <p:spPr>
            <a:xfrm>
              <a:off x="4615125" y="4214525"/>
              <a:ext cx="176825" cy="189450"/>
            </a:xfrm>
            <a:custGeom>
              <a:avLst/>
              <a:gdLst/>
              <a:ahLst/>
              <a:cxnLst/>
              <a:rect l="l" t="t" r="r" b="b"/>
              <a:pathLst>
                <a:path w="7073" h="7578" extrusionOk="0">
                  <a:moveTo>
                    <a:pt x="1081" y="0"/>
                  </a:moveTo>
                  <a:cubicBezTo>
                    <a:pt x="909" y="0"/>
                    <a:pt x="766" y="38"/>
                    <a:pt x="668" y="125"/>
                  </a:cubicBezTo>
                  <a:cubicBezTo>
                    <a:pt x="1" y="692"/>
                    <a:pt x="535" y="2159"/>
                    <a:pt x="868" y="2693"/>
                  </a:cubicBezTo>
                  <a:cubicBezTo>
                    <a:pt x="1202" y="3227"/>
                    <a:pt x="3103" y="5495"/>
                    <a:pt x="3537" y="6129"/>
                  </a:cubicBezTo>
                  <a:cubicBezTo>
                    <a:pt x="3937" y="6796"/>
                    <a:pt x="4537" y="7463"/>
                    <a:pt x="5405" y="7563"/>
                  </a:cubicBezTo>
                  <a:cubicBezTo>
                    <a:pt x="5486" y="7573"/>
                    <a:pt x="5566" y="7577"/>
                    <a:pt x="5644" y="7577"/>
                  </a:cubicBezTo>
                  <a:cubicBezTo>
                    <a:pt x="6398" y="7577"/>
                    <a:pt x="6979" y="7165"/>
                    <a:pt x="7039" y="6863"/>
                  </a:cubicBezTo>
                  <a:cubicBezTo>
                    <a:pt x="7073" y="6162"/>
                    <a:pt x="7073" y="5462"/>
                    <a:pt x="7039" y="4761"/>
                  </a:cubicBezTo>
                  <a:cubicBezTo>
                    <a:pt x="7006" y="4294"/>
                    <a:pt x="6872" y="4261"/>
                    <a:pt x="6872" y="4261"/>
                  </a:cubicBezTo>
                  <a:cubicBezTo>
                    <a:pt x="6872" y="4261"/>
                    <a:pt x="4437" y="1959"/>
                    <a:pt x="3870" y="1359"/>
                  </a:cubicBezTo>
                  <a:cubicBezTo>
                    <a:pt x="3401" y="862"/>
                    <a:pt x="1905" y="0"/>
                    <a:pt x="10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5988;p75">
              <a:extLst>
                <a:ext uri="{FF2B5EF4-FFF2-40B4-BE49-F238E27FC236}">
                  <a16:creationId xmlns:a16="http://schemas.microsoft.com/office/drawing/2014/main" id="{1F8B7B6B-6422-27CA-47BC-868FD59DAC14}"/>
                </a:ext>
              </a:extLst>
            </p:cNvPr>
            <p:cNvSpPr/>
            <p:nvPr/>
          </p:nvSpPr>
          <p:spPr>
            <a:xfrm>
              <a:off x="4275725" y="4482775"/>
              <a:ext cx="300250" cy="152400"/>
            </a:xfrm>
            <a:custGeom>
              <a:avLst/>
              <a:gdLst/>
              <a:ahLst/>
              <a:cxnLst/>
              <a:rect l="l" t="t" r="r" b="b"/>
              <a:pathLst>
                <a:path w="12010" h="6096" extrusionOk="0">
                  <a:moveTo>
                    <a:pt x="11004" y="0"/>
                  </a:moveTo>
                  <a:cubicBezTo>
                    <a:pt x="10089" y="0"/>
                    <a:pt x="8231" y="19"/>
                    <a:pt x="8006" y="169"/>
                  </a:cubicBezTo>
                  <a:cubicBezTo>
                    <a:pt x="7739" y="402"/>
                    <a:pt x="4570" y="1670"/>
                    <a:pt x="3503" y="2204"/>
                  </a:cubicBezTo>
                  <a:cubicBezTo>
                    <a:pt x="2436" y="2738"/>
                    <a:pt x="301" y="3638"/>
                    <a:pt x="167" y="3805"/>
                  </a:cubicBezTo>
                  <a:cubicBezTo>
                    <a:pt x="0" y="4072"/>
                    <a:pt x="34" y="4439"/>
                    <a:pt x="234" y="4706"/>
                  </a:cubicBezTo>
                  <a:cubicBezTo>
                    <a:pt x="834" y="5373"/>
                    <a:pt x="1668" y="5806"/>
                    <a:pt x="2569" y="5973"/>
                  </a:cubicBezTo>
                  <a:cubicBezTo>
                    <a:pt x="2966" y="6055"/>
                    <a:pt x="3367" y="6096"/>
                    <a:pt x="3768" y="6096"/>
                  </a:cubicBezTo>
                  <a:cubicBezTo>
                    <a:pt x="4512" y="6096"/>
                    <a:pt x="5256" y="5955"/>
                    <a:pt x="5971" y="5673"/>
                  </a:cubicBezTo>
                  <a:cubicBezTo>
                    <a:pt x="6772" y="5373"/>
                    <a:pt x="7539" y="5006"/>
                    <a:pt x="8306" y="4606"/>
                  </a:cubicBezTo>
                  <a:cubicBezTo>
                    <a:pt x="8607" y="4472"/>
                    <a:pt x="8907" y="4372"/>
                    <a:pt x="9240" y="4372"/>
                  </a:cubicBezTo>
                  <a:cubicBezTo>
                    <a:pt x="9641" y="4372"/>
                    <a:pt x="10274" y="4339"/>
                    <a:pt x="10708" y="4305"/>
                  </a:cubicBezTo>
                  <a:cubicBezTo>
                    <a:pt x="10740" y="4307"/>
                    <a:pt x="10771" y="4308"/>
                    <a:pt x="10803" y="4308"/>
                  </a:cubicBezTo>
                  <a:cubicBezTo>
                    <a:pt x="11267" y="4308"/>
                    <a:pt x="11692" y="4080"/>
                    <a:pt x="11942" y="3705"/>
                  </a:cubicBezTo>
                  <a:cubicBezTo>
                    <a:pt x="12009" y="2804"/>
                    <a:pt x="12009" y="1937"/>
                    <a:pt x="11942" y="1036"/>
                  </a:cubicBezTo>
                  <a:cubicBezTo>
                    <a:pt x="11876" y="669"/>
                    <a:pt x="11742" y="302"/>
                    <a:pt x="11509" y="2"/>
                  </a:cubicBezTo>
                  <a:cubicBezTo>
                    <a:pt x="11509" y="2"/>
                    <a:pt x="11309" y="0"/>
                    <a:pt x="110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5989;p75">
              <a:extLst>
                <a:ext uri="{FF2B5EF4-FFF2-40B4-BE49-F238E27FC236}">
                  <a16:creationId xmlns:a16="http://schemas.microsoft.com/office/drawing/2014/main" id="{5E554F81-1171-1A6A-8190-1C9F4A77D722}"/>
                </a:ext>
              </a:extLst>
            </p:cNvPr>
            <p:cNvSpPr/>
            <p:nvPr/>
          </p:nvSpPr>
          <p:spPr>
            <a:xfrm>
              <a:off x="4389150" y="2362975"/>
              <a:ext cx="286050" cy="388725"/>
            </a:xfrm>
            <a:custGeom>
              <a:avLst/>
              <a:gdLst/>
              <a:ahLst/>
              <a:cxnLst/>
              <a:rect l="l" t="t" r="r" b="b"/>
              <a:pathLst>
                <a:path w="11442" h="15549" extrusionOk="0">
                  <a:moveTo>
                    <a:pt x="6259" y="0"/>
                  </a:moveTo>
                  <a:cubicBezTo>
                    <a:pt x="4378" y="0"/>
                    <a:pt x="2335" y="451"/>
                    <a:pt x="1468" y="1601"/>
                  </a:cubicBezTo>
                  <a:cubicBezTo>
                    <a:pt x="1468" y="1601"/>
                    <a:pt x="1034" y="2168"/>
                    <a:pt x="934" y="3603"/>
                  </a:cubicBezTo>
                  <a:lnTo>
                    <a:pt x="934" y="5804"/>
                  </a:lnTo>
                  <a:cubicBezTo>
                    <a:pt x="934" y="6105"/>
                    <a:pt x="867" y="6405"/>
                    <a:pt x="734" y="6638"/>
                  </a:cubicBezTo>
                  <a:cubicBezTo>
                    <a:pt x="400" y="7272"/>
                    <a:pt x="0" y="8106"/>
                    <a:pt x="67" y="8239"/>
                  </a:cubicBezTo>
                  <a:cubicBezTo>
                    <a:pt x="121" y="8376"/>
                    <a:pt x="490" y="8490"/>
                    <a:pt x="823" y="8490"/>
                  </a:cubicBezTo>
                  <a:cubicBezTo>
                    <a:pt x="896" y="8490"/>
                    <a:pt x="968" y="8485"/>
                    <a:pt x="1034" y="8473"/>
                  </a:cubicBezTo>
                  <a:cubicBezTo>
                    <a:pt x="1168" y="10408"/>
                    <a:pt x="1368" y="11375"/>
                    <a:pt x="1635" y="11775"/>
                  </a:cubicBezTo>
                  <a:cubicBezTo>
                    <a:pt x="1668" y="11809"/>
                    <a:pt x="1701" y="11842"/>
                    <a:pt x="1735" y="11875"/>
                  </a:cubicBezTo>
                  <a:cubicBezTo>
                    <a:pt x="1954" y="12035"/>
                    <a:pt x="2470" y="12111"/>
                    <a:pt x="3141" y="12111"/>
                  </a:cubicBezTo>
                  <a:cubicBezTo>
                    <a:pt x="3594" y="12111"/>
                    <a:pt x="4119" y="12076"/>
                    <a:pt x="4670" y="12009"/>
                  </a:cubicBezTo>
                  <a:cubicBezTo>
                    <a:pt x="4937" y="13009"/>
                    <a:pt x="5371" y="14978"/>
                    <a:pt x="5270" y="15478"/>
                  </a:cubicBezTo>
                  <a:cubicBezTo>
                    <a:pt x="5270" y="15478"/>
                    <a:pt x="5775" y="15549"/>
                    <a:pt x="6488" y="15549"/>
                  </a:cubicBezTo>
                  <a:cubicBezTo>
                    <a:pt x="7608" y="15549"/>
                    <a:pt x="9242" y="15374"/>
                    <a:pt x="10241" y="14477"/>
                  </a:cubicBezTo>
                  <a:cubicBezTo>
                    <a:pt x="10241" y="14477"/>
                    <a:pt x="9640" y="11775"/>
                    <a:pt x="9440" y="10708"/>
                  </a:cubicBezTo>
                  <a:cubicBezTo>
                    <a:pt x="11442" y="9440"/>
                    <a:pt x="10541" y="2402"/>
                    <a:pt x="10074" y="1101"/>
                  </a:cubicBezTo>
                  <a:cubicBezTo>
                    <a:pt x="9857" y="451"/>
                    <a:pt x="8139" y="0"/>
                    <a:pt x="6259" y="0"/>
                  </a:cubicBezTo>
                  <a:close/>
                </a:path>
              </a:pathLst>
            </a:custGeom>
            <a:solidFill>
              <a:srgbClr val="68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5990;p75">
              <a:extLst>
                <a:ext uri="{FF2B5EF4-FFF2-40B4-BE49-F238E27FC236}">
                  <a16:creationId xmlns:a16="http://schemas.microsoft.com/office/drawing/2014/main" id="{90521B58-3B33-A7A9-3DC5-AFF2CAB5491F}"/>
                </a:ext>
              </a:extLst>
            </p:cNvPr>
            <p:cNvSpPr/>
            <p:nvPr/>
          </p:nvSpPr>
          <p:spPr>
            <a:xfrm>
              <a:off x="4095600" y="2647325"/>
              <a:ext cx="417825" cy="566275"/>
            </a:xfrm>
            <a:custGeom>
              <a:avLst/>
              <a:gdLst/>
              <a:ahLst/>
              <a:cxnLst/>
              <a:rect l="l" t="t" r="r" b="b"/>
              <a:pathLst>
                <a:path w="16713" h="22651" extrusionOk="0">
                  <a:moveTo>
                    <a:pt x="10474" y="1"/>
                  </a:moveTo>
                  <a:lnTo>
                    <a:pt x="9741" y="34"/>
                  </a:lnTo>
                  <a:cubicBezTo>
                    <a:pt x="9540" y="34"/>
                    <a:pt x="9374" y="101"/>
                    <a:pt x="9240" y="168"/>
                  </a:cubicBezTo>
                  <a:lnTo>
                    <a:pt x="701" y="5138"/>
                  </a:lnTo>
                  <a:cubicBezTo>
                    <a:pt x="200" y="5405"/>
                    <a:pt x="0" y="6005"/>
                    <a:pt x="167" y="6506"/>
                  </a:cubicBezTo>
                  <a:lnTo>
                    <a:pt x="5804" y="21883"/>
                  </a:lnTo>
                  <a:cubicBezTo>
                    <a:pt x="5938" y="22284"/>
                    <a:pt x="6338" y="22584"/>
                    <a:pt x="6772" y="22617"/>
                  </a:cubicBezTo>
                  <a:lnTo>
                    <a:pt x="7406" y="22651"/>
                  </a:lnTo>
                  <a:lnTo>
                    <a:pt x="7406" y="22651"/>
                  </a:lnTo>
                  <a:lnTo>
                    <a:pt x="7306" y="22550"/>
                  </a:lnTo>
                  <a:cubicBezTo>
                    <a:pt x="7372" y="22517"/>
                    <a:pt x="7406" y="22484"/>
                    <a:pt x="7472" y="22484"/>
                  </a:cubicBezTo>
                  <a:lnTo>
                    <a:pt x="16012" y="17547"/>
                  </a:lnTo>
                  <a:cubicBezTo>
                    <a:pt x="16512" y="17247"/>
                    <a:pt x="16712" y="16646"/>
                    <a:pt x="16512" y="16146"/>
                  </a:cubicBezTo>
                  <a:lnTo>
                    <a:pt x="10908" y="802"/>
                  </a:lnTo>
                  <a:cubicBezTo>
                    <a:pt x="10808" y="501"/>
                    <a:pt x="10608" y="301"/>
                    <a:pt x="10341" y="168"/>
                  </a:cubicBezTo>
                  <a:lnTo>
                    <a:pt x="10474" y="1"/>
                  </a:lnTo>
                  <a:close/>
                </a:path>
              </a:pathLst>
            </a:custGeom>
            <a:solidFill>
              <a:srgbClr val="374D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5991;p75">
              <a:extLst>
                <a:ext uri="{FF2B5EF4-FFF2-40B4-BE49-F238E27FC236}">
                  <a16:creationId xmlns:a16="http://schemas.microsoft.com/office/drawing/2014/main" id="{49431925-7D63-3808-3FA0-D281FE03DCA2}"/>
                </a:ext>
              </a:extLst>
            </p:cNvPr>
            <p:cNvSpPr/>
            <p:nvPr/>
          </p:nvSpPr>
          <p:spPr>
            <a:xfrm>
              <a:off x="4110600" y="2647050"/>
              <a:ext cx="418675" cy="566825"/>
            </a:xfrm>
            <a:custGeom>
              <a:avLst/>
              <a:gdLst/>
              <a:ahLst/>
              <a:cxnLst/>
              <a:rect l="l" t="t" r="r" b="b"/>
              <a:pathLst>
                <a:path w="16747" h="22673" extrusionOk="0">
                  <a:moveTo>
                    <a:pt x="9875" y="1"/>
                  </a:moveTo>
                  <a:cubicBezTo>
                    <a:pt x="9692" y="1"/>
                    <a:pt x="9508" y="47"/>
                    <a:pt x="9341" y="145"/>
                  </a:cubicBezTo>
                  <a:lnTo>
                    <a:pt x="668" y="5149"/>
                  </a:lnTo>
                  <a:cubicBezTo>
                    <a:pt x="201" y="5416"/>
                    <a:pt x="1" y="5983"/>
                    <a:pt x="201" y="6483"/>
                  </a:cubicBezTo>
                  <a:lnTo>
                    <a:pt x="5872" y="21961"/>
                  </a:lnTo>
                  <a:cubicBezTo>
                    <a:pt x="6036" y="22408"/>
                    <a:pt x="6450" y="22673"/>
                    <a:pt x="6890" y="22673"/>
                  </a:cubicBezTo>
                  <a:cubicBezTo>
                    <a:pt x="7074" y="22673"/>
                    <a:pt x="7262" y="22626"/>
                    <a:pt x="7439" y="22528"/>
                  </a:cubicBezTo>
                  <a:lnTo>
                    <a:pt x="16079" y="17525"/>
                  </a:lnTo>
                  <a:cubicBezTo>
                    <a:pt x="16546" y="17258"/>
                    <a:pt x="16746" y="16691"/>
                    <a:pt x="16579" y="16190"/>
                  </a:cubicBezTo>
                  <a:lnTo>
                    <a:pt x="10909" y="712"/>
                  </a:lnTo>
                  <a:cubicBezTo>
                    <a:pt x="10744" y="265"/>
                    <a:pt x="10314" y="1"/>
                    <a:pt x="9875" y="1"/>
                  </a:cubicBezTo>
                  <a:close/>
                </a:path>
              </a:pathLst>
            </a:custGeom>
            <a:solidFill>
              <a:srgbClr val="556F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5992;p75">
              <a:extLst>
                <a:ext uri="{FF2B5EF4-FFF2-40B4-BE49-F238E27FC236}">
                  <a16:creationId xmlns:a16="http://schemas.microsoft.com/office/drawing/2014/main" id="{378885BD-F310-D76A-4C37-C7B1A935A41C}"/>
                </a:ext>
              </a:extLst>
            </p:cNvPr>
            <p:cNvSpPr/>
            <p:nvPr/>
          </p:nvSpPr>
          <p:spPr>
            <a:xfrm>
              <a:off x="4132300" y="2668025"/>
              <a:ext cx="371100" cy="507825"/>
            </a:xfrm>
            <a:custGeom>
              <a:avLst/>
              <a:gdLst/>
              <a:ahLst/>
              <a:cxnLst/>
              <a:rect l="l" t="t" r="r" b="b"/>
              <a:pathLst>
                <a:path w="14844" h="20313" extrusionOk="0">
                  <a:moveTo>
                    <a:pt x="8988" y="1"/>
                  </a:moveTo>
                  <a:cubicBezTo>
                    <a:pt x="8904" y="1"/>
                    <a:pt x="8819" y="24"/>
                    <a:pt x="8740" y="74"/>
                  </a:cubicBezTo>
                  <a:lnTo>
                    <a:pt x="334" y="4944"/>
                  </a:lnTo>
                  <a:cubicBezTo>
                    <a:pt x="100" y="5044"/>
                    <a:pt x="0" y="5311"/>
                    <a:pt x="100" y="5544"/>
                  </a:cubicBezTo>
                  <a:lnTo>
                    <a:pt x="5404" y="19988"/>
                  </a:lnTo>
                  <a:cubicBezTo>
                    <a:pt x="5475" y="20200"/>
                    <a:pt x="5663" y="20313"/>
                    <a:pt x="5861" y="20313"/>
                  </a:cubicBezTo>
                  <a:cubicBezTo>
                    <a:pt x="5943" y="20313"/>
                    <a:pt x="6027" y="20294"/>
                    <a:pt x="6104" y="20255"/>
                  </a:cubicBezTo>
                  <a:lnTo>
                    <a:pt x="14544" y="15385"/>
                  </a:lnTo>
                  <a:cubicBezTo>
                    <a:pt x="14744" y="15251"/>
                    <a:pt x="14844" y="15018"/>
                    <a:pt x="14744" y="14784"/>
                  </a:cubicBezTo>
                  <a:lnTo>
                    <a:pt x="9440" y="340"/>
                  </a:lnTo>
                  <a:cubicBezTo>
                    <a:pt x="9370" y="130"/>
                    <a:pt x="9184" y="1"/>
                    <a:pt x="89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5993;p75">
              <a:extLst>
                <a:ext uri="{FF2B5EF4-FFF2-40B4-BE49-F238E27FC236}">
                  <a16:creationId xmlns:a16="http://schemas.microsoft.com/office/drawing/2014/main" id="{1E0B333D-6C3B-669C-0D35-568BF3776508}"/>
                </a:ext>
              </a:extLst>
            </p:cNvPr>
            <p:cNvSpPr/>
            <p:nvPr/>
          </p:nvSpPr>
          <p:spPr>
            <a:xfrm>
              <a:off x="4273225" y="2909200"/>
              <a:ext cx="41725" cy="55050"/>
            </a:xfrm>
            <a:custGeom>
              <a:avLst/>
              <a:gdLst/>
              <a:ahLst/>
              <a:cxnLst/>
              <a:rect l="l" t="t" r="r" b="b"/>
              <a:pathLst>
                <a:path w="1669" h="2202" extrusionOk="0">
                  <a:moveTo>
                    <a:pt x="795" y="12"/>
                  </a:moveTo>
                  <a:cubicBezTo>
                    <a:pt x="779" y="12"/>
                    <a:pt x="768" y="28"/>
                    <a:pt x="768" y="67"/>
                  </a:cubicBezTo>
                  <a:lnTo>
                    <a:pt x="768" y="100"/>
                  </a:lnTo>
                  <a:lnTo>
                    <a:pt x="534" y="100"/>
                  </a:lnTo>
                  <a:lnTo>
                    <a:pt x="501" y="67"/>
                  </a:lnTo>
                  <a:lnTo>
                    <a:pt x="501" y="100"/>
                  </a:lnTo>
                  <a:cubicBezTo>
                    <a:pt x="534" y="100"/>
                    <a:pt x="534" y="100"/>
                    <a:pt x="567" y="134"/>
                  </a:cubicBezTo>
                  <a:lnTo>
                    <a:pt x="601" y="134"/>
                  </a:lnTo>
                  <a:cubicBezTo>
                    <a:pt x="634" y="117"/>
                    <a:pt x="668" y="109"/>
                    <a:pt x="705" y="109"/>
                  </a:cubicBezTo>
                  <a:cubicBezTo>
                    <a:pt x="743" y="109"/>
                    <a:pt x="784" y="117"/>
                    <a:pt x="834" y="134"/>
                  </a:cubicBezTo>
                  <a:cubicBezTo>
                    <a:pt x="834" y="134"/>
                    <a:pt x="868" y="134"/>
                    <a:pt x="868" y="100"/>
                  </a:cubicBezTo>
                  <a:lnTo>
                    <a:pt x="868" y="50"/>
                  </a:lnTo>
                  <a:lnTo>
                    <a:pt x="834" y="34"/>
                  </a:lnTo>
                  <a:cubicBezTo>
                    <a:pt x="821" y="20"/>
                    <a:pt x="807" y="12"/>
                    <a:pt x="795" y="12"/>
                  </a:cubicBezTo>
                  <a:close/>
                  <a:moveTo>
                    <a:pt x="901" y="0"/>
                  </a:moveTo>
                  <a:lnTo>
                    <a:pt x="868" y="34"/>
                  </a:lnTo>
                  <a:lnTo>
                    <a:pt x="868" y="50"/>
                  </a:lnTo>
                  <a:lnTo>
                    <a:pt x="1034" y="134"/>
                  </a:lnTo>
                  <a:cubicBezTo>
                    <a:pt x="1068" y="134"/>
                    <a:pt x="1068" y="167"/>
                    <a:pt x="1068" y="167"/>
                  </a:cubicBezTo>
                  <a:cubicBezTo>
                    <a:pt x="1068" y="134"/>
                    <a:pt x="1068" y="134"/>
                    <a:pt x="1068" y="134"/>
                  </a:cubicBezTo>
                  <a:lnTo>
                    <a:pt x="901" y="0"/>
                  </a:lnTo>
                  <a:close/>
                  <a:moveTo>
                    <a:pt x="1068" y="167"/>
                  </a:moveTo>
                  <a:lnTo>
                    <a:pt x="1068" y="200"/>
                  </a:lnTo>
                  <a:cubicBezTo>
                    <a:pt x="1068" y="222"/>
                    <a:pt x="1082" y="244"/>
                    <a:pt x="1101" y="266"/>
                  </a:cubicBezTo>
                  <a:lnTo>
                    <a:pt x="1101" y="266"/>
                  </a:lnTo>
                  <a:lnTo>
                    <a:pt x="1101" y="234"/>
                  </a:lnTo>
                  <a:cubicBezTo>
                    <a:pt x="1101" y="234"/>
                    <a:pt x="1101" y="200"/>
                    <a:pt x="1068" y="167"/>
                  </a:cubicBezTo>
                  <a:close/>
                  <a:moveTo>
                    <a:pt x="134" y="467"/>
                  </a:moveTo>
                  <a:lnTo>
                    <a:pt x="134" y="484"/>
                  </a:lnTo>
                  <a:lnTo>
                    <a:pt x="134" y="484"/>
                  </a:lnTo>
                  <a:lnTo>
                    <a:pt x="167" y="501"/>
                  </a:lnTo>
                  <a:lnTo>
                    <a:pt x="134" y="467"/>
                  </a:lnTo>
                  <a:close/>
                  <a:moveTo>
                    <a:pt x="401" y="0"/>
                  </a:moveTo>
                  <a:lnTo>
                    <a:pt x="267" y="100"/>
                  </a:lnTo>
                  <a:cubicBezTo>
                    <a:pt x="234" y="100"/>
                    <a:pt x="234" y="167"/>
                    <a:pt x="267" y="167"/>
                  </a:cubicBezTo>
                  <a:lnTo>
                    <a:pt x="267" y="234"/>
                  </a:lnTo>
                  <a:cubicBezTo>
                    <a:pt x="301" y="267"/>
                    <a:pt x="301" y="267"/>
                    <a:pt x="267" y="267"/>
                  </a:cubicBezTo>
                  <a:cubicBezTo>
                    <a:pt x="234" y="334"/>
                    <a:pt x="167" y="400"/>
                    <a:pt x="167" y="501"/>
                  </a:cubicBezTo>
                  <a:cubicBezTo>
                    <a:pt x="184" y="517"/>
                    <a:pt x="201" y="526"/>
                    <a:pt x="213" y="526"/>
                  </a:cubicBezTo>
                  <a:cubicBezTo>
                    <a:pt x="226" y="526"/>
                    <a:pt x="234" y="517"/>
                    <a:pt x="234" y="501"/>
                  </a:cubicBezTo>
                  <a:cubicBezTo>
                    <a:pt x="267" y="434"/>
                    <a:pt x="301" y="367"/>
                    <a:pt x="367" y="300"/>
                  </a:cubicBezTo>
                  <a:cubicBezTo>
                    <a:pt x="367" y="267"/>
                    <a:pt x="367" y="234"/>
                    <a:pt x="367" y="234"/>
                  </a:cubicBezTo>
                  <a:lnTo>
                    <a:pt x="334" y="167"/>
                  </a:lnTo>
                  <a:cubicBezTo>
                    <a:pt x="334" y="134"/>
                    <a:pt x="334" y="134"/>
                    <a:pt x="334" y="100"/>
                  </a:cubicBezTo>
                  <a:lnTo>
                    <a:pt x="499" y="34"/>
                  </a:lnTo>
                  <a:lnTo>
                    <a:pt x="499" y="34"/>
                  </a:lnTo>
                  <a:cubicBezTo>
                    <a:pt x="501" y="44"/>
                    <a:pt x="501" y="55"/>
                    <a:pt x="501" y="67"/>
                  </a:cubicBezTo>
                  <a:lnTo>
                    <a:pt x="501" y="34"/>
                  </a:lnTo>
                  <a:lnTo>
                    <a:pt x="499" y="34"/>
                  </a:lnTo>
                  <a:lnTo>
                    <a:pt x="499" y="34"/>
                  </a:lnTo>
                  <a:cubicBezTo>
                    <a:pt x="497" y="15"/>
                    <a:pt x="489" y="0"/>
                    <a:pt x="467" y="0"/>
                  </a:cubicBezTo>
                  <a:close/>
                  <a:moveTo>
                    <a:pt x="1101" y="266"/>
                  </a:moveTo>
                  <a:lnTo>
                    <a:pt x="1101" y="300"/>
                  </a:lnTo>
                  <a:cubicBezTo>
                    <a:pt x="1101" y="300"/>
                    <a:pt x="1101" y="334"/>
                    <a:pt x="1101" y="334"/>
                  </a:cubicBezTo>
                  <a:cubicBezTo>
                    <a:pt x="1168" y="400"/>
                    <a:pt x="1268" y="467"/>
                    <a:pt x="1301" y="567"/>
                  </a:cubicBezTo>
                  <a:lnTo>
                    <a:pt x="1326" y="543"/>
                  </a:lnTo>
                  <a:lnTo>
                    <a:pt x="1326" y="543"/>
                  </a:lnTo>
                  <a:cubicBezTo>
                    <a:pt x="1338" y="552"/>
                    <a:pt x="1346" y="567"/>
                    <a:pt x="1368" y="567"/>
                  </a:cubicBezTo>
                  <a:lnTo>
                    <a:pt x="1401" y="567"/>
                  </a:lnTo>
                  <a:lnTo>
                    <a:pt x="1418" y="551"/>
                  </a:lnTo>
                  <a:lnTo>
                    <a:pt x="1418" y="551"/>
                  </a:lnTo>
                  <a:cubicBezTo>
                    <a:pt x="1433" y="565"/>
                    <a:pt x="1439" y="571"/>
                    <a:pt x="1455" y="587"/>
                  </a:cubicBezTo>
                  <a:lnTo>
                    <a:pt x="1455" y="587"/>
                  </a:lnTo>
                  <a:lnTo>
                    <a:pt x="1435" y="534"/>
                  </a:lnTo>
                  <a:lnTo>
                    <a:pt x="1418" y="551"/>
                  </a:lnTo>
                  <a:lnTo>
                    <a:pt x="1418" y="551"/>
                  </a:lnTo>
                  <a:cubicBezTo>
                    <a:pt x="1414" y="546"/>
                    <a:pt x="1408" y="541"/>
                    <a:pt x="1401" y="534"/>
                  </a:cubicBezTo>
                  <a:lnTo>
                    <a:pt x="1335" y="534"/>
                  </a:lnTo>
                  <a:lnTo>
                    <a:pt x="1326" y="543"/>
                  </a:lnTo>
                  <a:lnTo>
                    <a:pt x="1326" y="543"/>
                  </a:lnTo>
                  <a:cubicBezTo>
                    <a:pt x="1320" y="538"/>
                    <a:pt x="1312" y="534"/>
                    <a:pt x="1301" y="534"/>
                  </a:cubicBezTo>
                  <a:cubicBezTo>
                    <a:pt x="1268" y="434"/>
                    <a:pt x="1201" y="367"/>
                    <a:pt x="1135" y="300"/>
                  </a:cubicBezTo>
                  <a:cubicBezTo>
                    <a:pt x="1123" y="289"/>
                    <a:pt x="1111" y="277"/>
                    <a:pt x="1101" y="266"/>
                  </a:cubicBezTo>
                  <a:close/>
                  <a:moveTo>
                    <a:pt x="1455" y="587"/>
                  </a:moveTo>
                  <a:lnTo>
                    <a:pt x="1535" y="801"/>
                  </a:lnTo>
                  <a:cubicBezTo>
                    <a:pt x="1568" y="801"/>
                    <a:pt x="1568" y="834"/>
                    <a:pt x="1535" y="834"/>
                  </a:cubicBezTo>
                  <a:lnTo>
                    <a:pt x="1501" y="834"/>
                  </a:lnTo>
                  <a:cubicBezTo>
                    <a:pt x="1501" y="867"/>
                    <a:pt x="1501" y="867"/>
                    <a:pt x="1501" y="901"/>
                  </a:cubicBezTo>
                  <a:cubicBezTo>
                    <a:pt x="1535" y="1001"/>
                    <a:pt x="1568" y="1101"/>
                    <a:pt x="1568" y="1201"/>
                  </a:cubicBezTo>
                  <a:cubicBezTo>
                    <a:pt x="1568" y="1234"/>
                    <a:pt x="1568" y="1268"/>
                    <a:pt x="1568" y="1268"/>
                  </a:cubicBezTo>
                  <a:lnTo>
                    <a:pt x="1592" y="1291"/>
                  </a:lnTo>
                  <a:lnTo>
                    <a:pt x="1592" y="1291"/>
                  </a:lnTo>
                  <a:cubicBezTo>
                    <a:pt x="1568" y="1179"/>
                    <a:pt x="1564" y="1090"/>
                    <a:pt x="1535" y="1001"/>
                  </a:cubicBezTo>
                  <a:lnTo>
                    <a:pt x="1535" y="968"/>
                  </a:lnTo>
                  <a:lnTo>
                    <a:pt x="1568" y="934"/>
                  </a:lnTo>
                  <a:lnTo>
                    <a:pt x="1568" y="834"/>
                  </a:lnTo>
                  <a:lnTo>
                    <a:pt x="1468" y="601"/>
                  </a:lnTo>
                  <a:cubicBezTo>
                    <a:pt x="1463" y="595"/>
                    <a:pt x="1459" y="591"/>
                    <a:pt x="1455" y="587"/>
                  </a:cubicBezTo>
                  <a:close/>
                  <a:moveTo>
                    <a:pt x="1592" y="1291"/>
                  </a:moveTo>
                  <a:lnTo>
                    <a:pt x="1592" y="1291"/>
                  </a:lnTo>
                  <a:cubicBezTo>
                    <a:pt x="1595" y="1305"/>
                    <a:pt x="1598" y="1320"/>
                    <a:pt x="1602" y="1334"/>
                  </a:cubicBezTo>
                  <a:lnTo>
                    <a:pt x="1635" y="1334"/>
                  </a:lnTo>
                  <a:cubicBezTo>
                    <a:pt x="1635" y="1368"/>
                    <a:pt x="1668" y="1368"/>
                    <a:pt x="1668" y="1368"/>
                  </a:cubicBezTo>
                  <a:lnTo>
                    <a:pt x="1668" y="1334"/>
                  </a:lnTo>
                  <a:lnTo>
                    <a:pt x="1602" y="1301"/>
                  </a:lnTo>
                  <a:lnTo>
                    <a:pt x="1592" y="1291"/>
                  </a:lnTo>
                  <a:close/>
                  <a:moveTo>
                    <a:pt x="834" y="501"/>
                  </a:moveTo>
                  <a:cubicBezTo>
                    <a:pt x="901" y="534"/>
                    <a:pt x="934" y="534"/>
                    <a:pt x="968" y="567"/>
                  </a:cubicBezTo>
                  <a:cubicBezTo>
                    <a:pt x="1101" y="667"/>
                    <a:pt x="1168" y="767"/>
                    <a:pt x="1201" y="901"/>
                  </a:cubicBezTo>
                  <a:cubicBezTo>
                    <a:pt x="1301" y="1101"/>
                    <a:pt x="1268" y="1368"/>
                    <a:pt x="1135" y="1535"/>
                  </a:cubicBezTo>
                  <a:cubicBezTo>
                    <a:pt x="1085" y="1568"/>
                    <a:pt x="1026" y="1585"/>
                    <a:pt x="968" y="1585"/>
                  </a:cubicBezTo>
                  <a:cubicBezTo>
                    <a:pt x="909" y="1585"/>
                    <a:pt x="851" y="1568"/>
                    <a:pt x="801" y="1535"/>
                  </a:cubicBezTo>
                  <a:cubicBezTo>
                    <a:pt x="701" y="1468"/>
                    <a:pt x="601" y="1368"/>
                    <a:pt x="567" y="1268"/>
                  </a:cubicBezTo>
                  <a:cubicBezTo>
                    <a:pt x="434" y="1034"/>
                    <a:pt x="467" y="734"/>
                    <a:pt x="668" y="534"/>
                  </a:cubicBezTo>
                  <a:cubicBezTo>
                    <a:pt x="701" y="501"/>
                    <a:pt x="768" y="501"/>
                    <a:pt x="834" y="501"/>
                  </a:cubicBezTo>
                  <a:close/>
                  <a:moveTo>
                    <a:pt x="781" y="454"/>
                  </a:moveTo>
                  <a:cubicBezTo>
                    <a:pt x="721" y="454"/>
                    <a:pt x="661" y="471"/>
                    <a:pt x="601" y="501"/>
                  </a:cubicBezTo>
                  <a:cubicBezTo>
                    <a:pt x="401" y="667"/>
                    <a:pt x="367" y="1001"/>
                    <a:pt x="501" y="1234"/>
                  </a:cubicBezTo>
                  <a:cubicBezTo>
                    <a:pt x="567" y="1368"/>
                    <a:pt x="668" y="1501"/>
                    <a:pt x="801" y="1568"/>
                  </a:cubicBezTo>
                  <a:cubicBezTo>
                    <a:pt x="834" y="1601"/>
                    <a:pt x="868" y="1635"/>
                    <a:pt x="934" y="1635"/>
                  </a:cubicBezTo>
                  <a:cubicBezTo>
                    <a:pt x="964" y="1644"/>
                    <a:pt x="990" y="1648"/>
                    <a:pt x="1015" y="1648"/>
                  </a:cubicBezTo>
                  <a:cubicBezTo>
                    <a:pt x="1074" y="1648"/>
                    <a:pt x="1121" y="1625"/>
                    <a:pt x="1168" y="1601"/>
                  </a:cubicBezTo>
                  <a:cubicBezTo>
                    <a:pt x="1335" y="1401"/>
                    <a:pt x="1368" y="1134"/>
                    <a:pt x="1268" y="934"/>
                  </a:cubicBezTo>
                  <a:cubicBezTo>
                    <a:pt x="1201" y="767"/>
                    <a:pt x="1101" y="634"/>
                    <a:pt x="1001" y="534"/>
                  </a:cubicBezTo>
                  <a:cubicBezTo>
                    <a:pt x="928" y="479"/>
                    <a:pt x="854" y="454"/>
                    <a:pt x="781" y="454"/>
                  </a:cubicBezTo>
                  <a:close/>
                  <a:moveTo>
                    <a:pt x="1668" y="1368"/>
                  </a:moveTo>
                  <a:lnTo>
                    <a:pt x="1635" y="1601"/>
                  </a:lnTo>
                  <a:lnTo>
                    <a:pt x="1635" y="1635"/>
                  </a:lnTo>
                  <a:lnTo>
                    <a:pt x="1568" y="1601"/>
                  </a:lnTo>
                  <a:cubicBezTo>
                    <a:pt x="1568" y="1585"/>
                    <a:pt x="1560" y="1576"/>
                    <a:pt x="1547" y="1576"/>
                  </a:cubicBezTo>
                  <a:cubicBezTo>
                    <a:pt x="1535" y="1576"/>
                    <a:pt x="1518" y="1585"/>
                    <a:pt x="1501" y="1601"/>
                  </a:cubicBezTo>
                  <a:cubicBezTo>
                    <a:pt x="1501" y="1668"/>
                    <a:pt x="1468" y="1768"/>
                    <a:pt x="1401" y="1801"/>
                  </a:cubicBezTo>
                  <a:cubicBezTo>
                    <a:pt x="1368" y="1835"/>
                    <a:pt x="1368" y="1868"/>
                    <a:pt x="1401" y="1902"/>
                  </a:cubicBezTo>
                  <a:lnTo>
                    <a:pt x="1413" y="1913"/>
                  </a:lnTo>
                  <a:lnTo>
                    <a:pt x="1413" y="1913"/>
                  </a:lnTo>
                  <a:cubicBezTo>
                    <a:pt x="1448" y="1853"/>
                    <a:pt x="1501" y="1791"/>
                    <a:pt x="1501" y="1701"/>
                  </a:cubicBezTo>
                  <a:lnTo>
                    <a:pt x="1568" y="1735"/>
                  </a:lnTo>
                  <a:cubicBezTo>
                    <a:pt x="1578" y="1744"/>
                    <a:pt x="1588" y="1749"/>
                    <a:pt x="1597" y="1749"/>
                  </a:cubicBezTo>
                  <a:cubicBezTo>
                    <a:pt x="1618" y="1749"/>
                    <a:pt x="1635" y="1725"/>
                    <a:pt x="1635" y="1701"/>
                  </a:cubicBezTo>
                  <a:lnTo>
                    <a:pt x="1668" y="1468"/>
                  </a:lnTo>
                  <a:cubicBezTo>
                    <a:pt x="1668" y="1435"/>
                    <a:pt x="1668" y="1401"/>
                    <a:pt x="1668" y="1368"/>
                  </a:cubicBezTo>
                  <a:close/>
                  <a:moveTo>
                    <a:pt x="1413" y="1913"/>
                  </a:moveTo>
                  <a:lnTo>
                    <a:pt x="1413" y="1913"/>
                  </a:lnTo>
                  <a:cubicBezTo>
                    <a:pt x="1409" y="1921"/>
                    <a:pt x="1405" y="1928"/>
                    <a:pt x="1401" y="1935"/>
                  </a:cubicBezTo>
                  <a:cubicBezTo>
                    <a:pt x="1401" y="1935"/>
                    <a:pt x="1401" y="1935"/>
                    <a:pt x="1401" y="1968"/>
                  </a:cubicBezTo>
                  <a:lnTo>
                    <a:pt x="1435" y="2002"/>
                  </a:lnTo>
                  <a:lnTo>
                    <a:pt x="1435" y="1935"/>
                  </a:lnTo>
                  <a:lnTo>
                    <a:pt x="1413" y="1913"/>
                  </a:lnTo>
                  <a:close/>
                  <a:moveTo>
                    <a:pt x="72" y="453"/>
                  </a:moveTo>
                  <a:cubicBezTo>
                    <a:pt x="50" y="453"/>
                    <a:pt x="34" y="477"/>
                    <a:pt x="34" y="501"/>
                  </a:cubicBezTo>
                  <a:lnTo>
                    <a:pt x="0" y="734"/>
                  </a:lnTo>
                  <a:cubicBezTo>
                    <a:pt x="0" y="767"/>
                    <a:pt x="0" y="801"/>
                    <a:pt x="34" y="834"/>
                  </a:cubicBezTo>
                  <a:cubicBezTo>
                    <a:pt x="34" y="834"/>
                    <a:pt x="67" y="834"/>
                    <a:pt x="67" y="867"/>
                  </a:cubicBezTo>
                  <a:lnTo>
                    <a:pt x="100" y="867"/>
                  </a:lnTo>
                  <a:cubicBezTo>
                    <a:pt x="134" y="1001"/>
                    <a:pt x="134" y="1101"/>
                    <a:pt x="167" y="1201"/>
                  </a:cubicBezTo>
                  <a:lnTo>
                    <a:pt x="167" y="1234"/>
                  </a:lnTo>
                  <a:lnTo>
                    <a:pt x="134" y="1234"/>
                  </a:lnTo>
                  <a:lnTo>
                    <a:pt x="134" y="1334"/>
                  </a:lnTo>
                  <a:lnTo>
                    <a:pt x="234" y="1568"/>
                  </a:lnTo>
                  <a:cubicBezTo>
                    <a:pt x="234" y="1601"/>
                    <a:pt x="267" y="1635"/>
                    <a:pt x="267" y="1635"/>
                  </a:cubicBezTo>
                  <a:lnTo>
                    <a:pt x="334" y="1635"/>
                  </a:lnTo>
                  <a:lnTo>
                    <a:pt x="367" y="1601"/>
                  </a:lnTo>
                  <a:cubicBezTo>
                    <a:pt x="434" y="1701"/>
                    <a:pt x="501" y="1768"/>
                    <a:pt x="601" y="1835"/>
                  </a:cubicBezTo>
                  <a:cubicBezTo>
                    <a:pt x="601" y="1868"/>
                    <a:pt x="601" y="1868"/>
                    <a:pt x="601" y="1868"/>
                  </a:cubicBezTo>
                  <a:lnTo>
                    <a:pt x="601" y="1935"/>
                  </a:lnTo>
                  <a:cubicBezTo>
                    <a:pt x="601" y="1968"/>
                    <a:pt x="601" y="1968"/>
                    <a:pt x="601" y="2002"/>
                  </a:cubicBezTo>
                  <a:cubicBezTo>
                    <a:pt x="634" y="2035"/>
                    <a:pt x="634" y="2035"/>
                    <a:pt x="668" y="2035"/>
                  </a:cubicBezTo>
                  <a:lnTo>
                    <a:pt x="834" y="2168"/>
                  </a:lnTo>
                  <a:lnTo>
                    <a:pt x="868" y="2168"/>
                  </a:lnTo>
                  <a:cubicBezTo>
                    <a:pt x="901" y="2168"/>
                    <a:pt x="901" y="2135"/>
                    <a:pt x="901" y="2135"/>
                  </a:cubicBezTo>
                  <a:lnTo>
                    <a:pt x="901" y="2102"/>
                  </a:lnTo>
                  <a:lnTo>
                    <a:pt x="1135" y="2102"/>
                  </a:lnTo>
                  <a:lnTo>
                    <a:pt x="1168" y="2135"/>
                  </a:lnTo>
                  <a:cubicBezTo>
                    <a:pt x="1168" y="2168"/>
                    <a:pt x="1201" y="2202"/>
                    <a:pt x="1201" y="2202"/>
                  </a:cubicBezTo>
                  <a:lnTo>
                    <a:pt x="1268" y="2202"/>
                  </a:lnTo>
                  <a:lnTo>
                    <a:pt x="1435" y="2102"/>
                  </a:lnTo>
                  <a:lnTo>
                    <a:pt x="1435" y="2002"/>
                  </a:lnTo>
                  <a:lnTo>
                    <a:pt x="1268" y="2102"/>
                  </a:lnTo>
                  <a:lnTo>
                    <a:pt x="1235" y="2035"/>
                  </a:lnTo>
                  <a:cubicBezTo>
                    <a:pt x="1235" y="2002"/>
                    <a:pt x="1235" y="2002"/>
                    <a:pt x="1201" y="2002"/>
                  </a:cubicBezTo>
                  <a:cubicBezTo>
                    <a:pt x="1201" y="1985"/>
                    <a:pt x="1193" y="1977"/>
                    <a:pt x="1185" y="1977"/>
                  </a:cubicBezTo>
                  <a:cubicBezTo>
                    <a:pt x="1176" y="1977"/>
                    <a:pt x="1168" y="1985"/>
                    <a:pt x="1168" y="2002"/>
                  </a:cubicBezTo>
                  <a:lnTo>
                    <a:pt x="934" y="2002"/>
                  </a:lnTo>
                  <a:cubicBezTo>
                    <a:pt x="934" y="1956"/>
                    <a:pt x="907" y="1938"/>
                    <a:pt x="880" y="1938"/>
                  </a:cubicBezTo>
                  <a:cubicBezTo>
                    <a:pt x="848" y="1938"/>
                    <a:pt x="816" y="1965"/>
                    <a:pt x="834" y="2002"/>
                  </a:cubicBezTo>
                  <a:lnTo>
                    <a:pt x="834" y="2068"/>
                  </a:lnTo>
                  <a:lnTo>
                    <a:pt x="834" y="2102"/>
                  </a:lnTo>
                  <a:lnTo>
                    <a:pt x="634" y="1968"/>
                  </a:lnTo>
                  <a:lnTo>
                    <a:pt x="634" y="1902"/>
                  </a:lnTo>
                  <a:cubicBezTo>
                    <a:pt x="634" y="1868"/>
                    <a:pt x="634" y="1835"/>
                    <a:pt x="601" y="1801"/>
                  </a:cubicBezTo>
                  <a:cubicBezTo>
                    <a:pt x="534" y="1735"/>
                    <a:pt x="467" y="1668"/>
                    <a:pt x="401" y="1568"/>
                  </a:cubicBezTo>
                  <a:cubicBezTo>
                    <a:pt x="401" y="1568"/>
                    <a:pt x="401" y="1535"/>
                    <a:pt x="367" y="1535"/>
                  </a:cubicBezTo>
                  <a:lnTo>
                    <a:pt x="301" y="1535"/>
                  </a:lnTo>
                  <a:lnTo>
                    <a:pt x="201" y="1301"/>
                  </a:lnTo>
                  <a:lnTo>
                    <a:pt x="201" y="1234"/>
                  </a:lnTo>
                  <a:lnTo>
                    <a:pt x="234" y="1234"/>
                  </a:lnTo>
                  <a:cubicBezTo>
                    <a:pt x="234" y="1234"/>
                    <a:pt x="234" y="1201"/>
                    <a:pt x="234" y="1168"/>
                  </a:cubicBezTo>
                  <a:cubicBezTo>
                    <a:pt x="201" y="1068"/>
                    <a:pt x="201" y="968"/>
                    <a:pt x="167" y="867"/>
                  </a:cubicBezTo>
                  <a:cubicBezTo>
                    <a:pt x="201" y="834"/>
                    <a:pt x="201" y="834"/>
                    <a:pt x="167" y="801"/>
                  </a:cubicBezTo>
                  <a:lnTo>
                    <a:pt x="134" y="767"/>
                  </a:lnTo>
                  <a:lnTo>
                    <a:pt x="100" y="767"/>
                  </a:lnTo>
                  <a:cubicBezTo>
                    <a:pt x="100" y="767"/>
                    <a:pt x="100" y="734"/>
                    <a:pt x="100" y="734"/>
                  </a:cubicBezTo>
                  <a:lnTo>
                    <a:pt x="134" y="501"/>
                  </a:lnTo>
                  <a:lnTo>
                    <a:pt x="134" y="484"/>
                  </a:lnTo>
                  <a:lnTo>
                    <a:pt x="134" y="484"/>
                  </a:lnTo>
                  <a:lnTo>
                    <a:pt x="100" y="467"/>
                  </a:lnTo>
                  <a:cubicBezTo>
                    <a:pt x="91" y="457"/>
                    <a:pt x="81" y="453"/>
                    <a:pt x="72" y="453"/>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5994;p75">
              <a:extLst>
                <a:ext uri="{FF2B5EF4-FFF2-40B4-BE49-F238E27FC236}">
                  <a16:creationId xmlns:a16="http://schemas.microsoft.com/office/drawing/2014/main" id="{24BACD26-D246-26AB-31B9-B1D4B3E7B7C8}"/>
                </a:ext>
              </a:extLst>
            </p:cNvPr>
            <p:cNvSpPr/>
            <p:nvPr/>
          </p:nvSpPr>
          <p:spPr>
            <a:xfrm>
              <a:off x="4308250" y="2866650"/>
              <a:ext cx="51725" cy="67575"/>
            </a:xfrm>
            <a:custGeom>
              <a:avLst/>
              <a:gdLst/>
              <a:ahLst/>
              <a:cxnLst/>
              <a:rect l="l" t="t" r="r" b="b"/>
              <a:pathLst>
                <a:path w="2069" h="2703" extrusionOk="0">
                  <a:moveTo>
                    <a:pt x="893" y="661"/>
                  </a:moveTo>
                  <a:cubicBezTo>
                    <a:pt x="1111" y="661"/>
                    <a:pt x="1369" y="858"/>
                    <a:pt x="1501" y="1202"/>
                  </a:cubicBezTo>
                  <a:cubicBezTo>
                    <a:pt x="1635" y="1469"/>
                    <a:pt x="1602" y="1769"/>
                    <a:pt x="1401" y="2002"/>
                  </a:cubicBezTo>
                  <a:cubicBezTo>
                    <a:pt x="1336" y="2043"/>
                    <a:pt x="1268" y="2062"/>
                    <a:pt x="1198" y="2062"/>
                  </a:cubicBezTo>
                  <a:cubicBezTo>
                    <a:pt x="980" y="2062"/>
                    <a:pt x="752" y="1880"/>
                    <a:pt x="601" y="1602"/>
                  </a:cubicBezTo>
                  <a:lnTo>
                    <a:pt x="634" y="1602"/>
                  </a:lnTo>
                  <a:cubicBezTo>
                    <a:pt x="467" y="1235"/>
                    <a:pt x="534" y="835"/>
                    <a:pt x="734" y="701"/>
                  </a:cubicBezTo>
                  <a:cubicBezTo>
                    <a:pt x="782" y="674"/>
                    <a:pt x="836" y="661"/>
                    <a:pt x="893" y="661"/>
                  </a:cubicBezTo>
                  <a:close/>
                  <a:moveTo>
                    <a:pt x="501" y="1"/>
                  </a:moveTo>
                  <a:lnTo>
                    <a:pt x="301" y="134"/>
                  </a:lnTo>
                  <a:cubicBezTo>
                    <a:pt x="301" y="134"/>
                    <a:pt x="301" y="168"/>
                    <a:pt x="301" y="201"/>
                  </a:cubicBezTo>
                  <a:lnTo>
                    <a:pt x="334" y="268"/>
                  </a:lnTo>
                  <a:cubicBezTo>
                    <a:pt x="367" y="301"/>
                    <a:pt x="367" y="335"/>
                    <a:pt x="334" y="335"/>
                  </a:cubicBezTo>
                  <a:cubicBezTo>
                    <a:pt x="267" y="435"/>
                    <a:pt x="234" y="501"/>
                    <a:pt x="201" y="601"/>
                  </a:cubicBezTo>
                  <a:cubicBezTo>
                    <a:pt x="201" y="618"/>
                    <a:pt x="192" y="626"/>
                    <a:pt x="180" y="626"/>
                  </a:cubicBezTo>
                  <a:cubicBezTo>
                    <a:pt x="167" y="626"/>
                    <a:pt x="151" y="618"/>
                    <a:pt x="134" y="601"/>
                  </a:cubicBezTo>
                  <a:lnTo>
                    <a:pt x="100" y="568"/>
                  </a:lnTo>
                  <a:cubicBezTo>
                    <a:pt x="67" y="568"/>
                    <a:pt x="34" y="568"/>
                    <a:pt x="34" y="601"/>
                  </a:cubicBezTo>
                  <a:lnTo>
                    <a:pt x="0" y="902"/>
                  </a:lnTo>
                  <a:cubicBezTo>
                    <a:pt x="0" y="935"/>
                    <a:pt x="0" y="968"/>
                    <a:pt x="34" y="1002"/>
                  </a:cubicBezTo>
                  <a:lnTo>
                    <a:pt x="100" y="1035"/>
                  </a:lnTo>
                  <a:cubicBezTo>
                    <a:pt x="134" y="1035"/>
                    <a:pt x="134" y="1068"/>
                    <a:pt x="134" y="1102"/>
                  </a:cubicBezTo>
                  <a:cubicBezTo>
                    <a:pt x="134" y="1235"/>
                    <a:pt x="167" y="1369"/>
                    <a:pt x="201" y="1502"/>
                  </a:cubicBezTo>
                  <a:lnTo>
                    <a:pt x="201" y="1569"/>
                  </a:lnTo>
                  <a:lnTo>
                    <a:pt x="134" y="1602"/>
                  </a:lnTo>
                  <a:cubicBezTo>
                    <a:pt x="134" y="1602"/>
                    <a:pt x="134" y="1669"/>
                    <a:pt x="134" y="1702"/>
                  </a:cubicBezTo>
                  <a:lnTo>
                    <a:pt x="301" y="2002"/>
                  </a:lnTo>
                  <a:cubicBezTo>
                    <a:pt x="301" y="2036"/>
                    <a:pt x="334" y="2036"/>
                    <a:pt x="367" y="2036"/>
                  </a:cubicBezTo>
                  <a:lnTo>
                    <a:pt x="401" y="2002"/>
                  </a:lnTo>
                  <a:cubicBezTo>
                    <a:pt x="412" y="1991"/>
                    <a:pt x="423" y="1988"/>
                    <a:pt x="433" y="1988"/>
                  </a:cubicBezTo>
                  <a:cubicBezTo>
                    <a:pt x="453" y="1988"/>
                    <a:pt x="467" y="2002"/>
                    <a:pt x="467" y="2002"/>
                  </a:cubicBezTo>
                  <a:cubicBezTo>
                    <a:pt x="534" y="2136"/>
                    <a:pt x="634" y="2203"/>
                    <a:pt x="701" y="2303"/>
                  </a:cubicBezTo>
                  <a:cubicBezTo>
                    <a:pt x="734" y="2336"/>
                    <a:pt x="734" y="2336"/>
                    <a:pt x="734" y="2369"/>
                  </a:cubicBezTo>
                  <a:lnTo>
                    <a:pt x="734" y="2436"/>
                  </a:lnTo>
                  <a:cubicBezTo>
                    <a:pt x="734" y="2469"/>
                    <a:pt x="734" y="2503"/>
                    <a:pt x="768" y="2536"/>
                  </a:cubicBezTo>
                  <a:lnTo>
                    <a:pt x="1034" y="2670"/>
                  </a:lnTo>
                  <a:cubicBezTo>
                    <a:pt x="1034" y="2670"/>
                    <a:pt x="1068" y="2670"/>
                    <a:pt x="1068" y="2636"/>
                  </a:cubicBezTo>
                  <a:lnTo>
                    <a:pt x="1068" y="2569"/>
                  </a:lnTo>
                  <a:cubicBezTo>
                    <a:pt x="1068" y="2536"/>
                    <a:pt x="1101" y="2536"/>
                    <a:pt x="1101" y="2536"/>
                  </a:cubicBezTo>
                  <a:cubicBezTo>
                    <a:pt x="1151" y="2553"/>
                    <a:pt x="1201" y="2561"/>
                    <a:pt x="1251" y="2561"/>
                  </a:cubicBezTo>
                  <a:cubicBezTo>
                    <a:pt x="1301" y="2561"/>
                    <a:pt x="1351" y="2553"/>
                    <a:pt x="1401" y="2536"/>
                  </a:cubicBezTo>
                  <a:cubicBezTo>
                    <a:pt x="1401" y="2536"/>
                    <a:pt x="1435" y="2536"/>
                    <a:pt x="1435" y="2569"/>
                  </a:cubicBezTo>
                  <a:lnTo>
                    <a:pt x="1468" y="2636"/>
                  </a:lnTo>
                  <a:cubicBezTo>
                    <a:pt x="1468" y="2703"/>
                    <a:pt x="1535" y="2703"/>
                    <a:pt x="1535" y="2703"/>
                  </a:cubicBezTo>
                  <a:lnTo>
                    <a:pt x="1735" y="2569"/>
                  </a:lnTo>
                  <a:cubicBezTo>
                    <a:pt x="1768" y="2569"/>
                    <a:pt x="1768" y="2536"/>
                    <a:pt x="1735" y="2503"/>
                  </a:cubicBezTo>
                  <a:lnTo>
                    <a:pt x="1702" y="2403"/>
                  </a:lnTo>
                  <a:cubicBezTo>
                    <a:pt x="1702" y="2403"/>
                    <a:pt x="1702" y="2369"/>
                    <a:pt x="1702" y="2336"/>
                  </a:cubicBezTo>
                  <a:cubicBezTo>
                    <a:pt x="1768" y="2269"/>
                    <a:pt x="1835" y="2169"/>
                    <a:pt x="1868" y="2069"/>
                  </a:cubicBezTo>
                  <a:lnTo>
                    <a:pt x="1902" y="2069"/>
                  </a:lnTo>
                  <a:lnTo>
                    <a:pt x="1968" y="2102"/>
                  </a:lnTo>
                  <a:cubicBezTo>
                    <a:pt x="2002" y="2102"/>
                    <a:pt x="2002" y="2102"/>
                    <a:pt x="2035" y="2069"/>
                  </a:cubicBezTo>
                  <a:lnTo>
                    <a:pt x="2069" y="1769"/>
                  </a:lnTo>
                  <a:cubicBezTo>
                    <a:pt x="2069" y="1736"/>
                    <a:pt x="2035" y="1702"/>
                    <a:pt x="2002" y="1702"/>
                  </a:cubicBezTo>
                  <a:lnTo>
                    <a:pt x="1968" y="1669"/>
                  </a:lnTo>
                  <a:cubicBezTo>
                    <a:pt x="1935" y="1635"/>
                    <a:pt x="1935" y="1635"/>
                    <a:pt x="1935" y="1602"/>
                  </a:cubicBezTo>
                  <a:cubicBezTo>
                    <a:pt x="1902" y="1469"/>
                    <a:pt x="1902" y="1335"/>
                    <a:pt x="1868" y="1202"/>
                  </a:cubicBezTo>
                  <a:cubicBezTo>
                    <a:pt x="1835" y="1168"/>
                    <a:pt x="1835" y="1168"/>
                    <a:pt x="1868" y="1135"/>
                  </a:cubicBezTo>
                  <a:lnTo>
                    <a:pt x="1902" y="1102"/>
                  </a:lnTo>
                  <a:cubicBezTo>
                    <a:pt x="1935" y="1102"/>
                    <a:pt x="1935" y="1068"/>
                    <a:pt x="1902" y="1035"/>
                  </a:cubicBezTo>
                  <a:lnTo>
                    <a:pt x="1768" y="701"/>
                  </a:lnTo>
                  <a:cubicBezTo>
                    <a:pt x="1768" y="668"/>
                    <a:pt x="1702" y="668"/>
                    <a:pt x="1702" y="668"/>
                  </a:cubicBezTo>
                  <a:lnTo>
                    <a:pt x="1635" y="701"/>
                  </a:lnTo>
                  <a:cubicBezTo>
                    <a:pt x="1635" y="701"/>
                    <a:pt x="1602" y="701"/>
                    <a:pt x="1602" y="668"/>
                  </a:cubicBezTo>
                  <a:cubicBezTo>
                    <a:pt x="1535" y="568"/>
                    <a:pt x="1435" y="468"/>
                    <a:pt x="1335" y="401"/>
                  </a:cubicBezTo>
                  <a:cubicBezTo>
                    <a:pt x="1335" y="368"/>
                    <a:pt x="1301" y="335"/>
                    <a:pt x="1335" y="335"/>
                  </a:cubicBezTo>
                  <a:lnTo>
                    <a:pt x="1335" y="234"/>
                  </a:lnTo>
                  <a:cubicBezTo>
                    <a:pt x="1335" y="201"/>
                    <a:pt x="1301" y="168"/>
                    <a:pt x="1268" y="168"/>
                  </a:cubicBezTo>
                  <a:lnTo>
                    <a:pt x="1034" y="34"/>
                  </a:lnTo>
                  <a:cubicBezTo>
                    <a:pt x="1001" y="34"/>
                    <a:pt x="1001" y="34"/>
                    <a:pt x="1001" y="68"/>
                  </a:cubicBezTo>
                  <a:lnTo>
                    <a:pt x="1001" y="134"/>
                  </a:lnTo>
                  <a:cubicBezTo>
                    <a:pt x="1001" y="134"/>
                    <a:pt x="968" y="168"/>
                    <a:pt x="934" y="168"/>
                  </a:cubicBezTo>
                  <a:cubicBezTo>
                    <a:pt x="884" y="151"/>
                    <a:pt x="843" y="143"/>
                    <a:pt x="801" y="143"/>
                  </a:cubicBezTo>
                  <a:cubicBezTo>
                    <a:pt x="759" y="143"/>
                    <a:pt x="718" y="151"/>
                    <a:pt x="668" y="168"/>
                  </a:cubicBezTo>
                  <a:cubicBezTo>
                    <a:pt x="634" y="168"/>
                    <a:pt x="634" y="134"/>
                    <a:pt x="601" y="134"/>
                  </a:cubicBezTo>
                  <a:lnTo>
                    <a:pt x="567" y="34"/>
                  </a:lnTo>
                  <a:cubicBezTo>
                    <a:pt x="567" y="1"/>
                    <a:pt x="534" y="1"/>
                    <a:pt x="50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5995;p75">
              <a:extLst>
                <a:ext uri="{FF2B5EF4-FFF2-40B4-BE49-F238E27FC236}">
                  <a16:creationId xmlns:a16="http://schemas.microsoft.com/office/drawing/2014/main" id="{DB0D53FE-9773-FFE8-4B73-A2F5487483C1}"/>
                </a:ext>
              </a:extLst>
            </p:cNvPr>
            <p:cNvSpPr/>
            <p:nvPr/>
          </p:nvSpPr>
          <p:spPr>
            <a:xfrm>
              <a:off x="4224850" y="2806275"/>
              <a:ext cx="70075" cy="93250"/>
            </a:xfrm>
            <a:custGeom>
              <a:avLst/>
              <a:gdLst/>
              <a:ahLst/>
              <a:cxnLst/>
              <a:rect l="l" t="t" r="r" b="b"/>
              <a:pathLst>
                <a:path w="2803" h="3730" extrusionOk="0">
                  <a:moveTo>
                    <a:pt x="1189" y="869"/>
                  </a:moveTo>
                  <a:cubicBezTo>
                    <a:pt x="1489" y="869"/>
                    <a:pt x="1873" y="1154"/>
                    <a:pt x="2035" y="1615"/>
                  </a:cubicBezTo>
                  <a:cubicBezTo>
                    <a:pt x="2202" y="1982"/>
                    <a:pt x="2136" y="2383"/>
                    <a:pt x="1902" y="2716"/>
                  </a:cubicBezTo>
                  <a:cubicBezTo>
                    <a:pt x="1813" y="2788"/>
                    <a:pt x="1714" y="2821"/>
                    <a:pt x="1612" y="2821"/>
                  </a:cubicBezTo>
                  <a:cubicBezTo>
                    <a:pt x="1333" y="2821"/>
                    <a:pt x="1030" y="2573"/>
                    <a:pt x="835" y="2182"/>
                  </a:cubicBezTo>
                  <a:cubicBezTo>
                    <a:pt x="601" y="1682"/>
                    <a:pt x="701" y="1115"/>
                    <a:pt x="1001" y="915"/>
                  </a:cubicBezTo>
                  <a:cubicBezTo>
                    <a:pt x="1057" y="884"/>
                    <a:pt x="1121" y="869"/>
                    <a:pt x="1189" y="869"/>
                  </a:cubicBezTo>
                  <a:close/>
                  <a:moveTo>
                    <a:pt x="730" y="0"/>
                  </a:moveTo>
                  <a:cubicBezTo>
                    <a:pt x="721" y="0"/>
                    <a:pt x="711" y="4"/>
                    <a:pt x="701" y="14"/>
                  </a:cubicBezTo>
                  <a:lnTo>
                    <a:pt x="434" y="148"/>
                  </a:lnTo>
                  <a:cubicBezTo>
                    <a:pt x="401" y="181"/>
                    <a:pt x="401" y="248"/>
                    <a:pt x="434" y="281"/>
                  </a:cubicBezTo>
                  <a:lnTo>
                    <a:pt x="468" y="381"/>
                  </a:lnTo>
                  <a:cubicBezTo>
                    <a:pt x="501" y="415"/>
                    <a:pt x="501" y="448"/>
                    <a:pt x="468" y="481"/>
                  </a:cubicBezTo>
                  <a:cubicBezTo>
                    <a:pt x="368" y="581"/>
                    <a:pt x="301" y="715"/>
                    <a:pt x="268" y="848"/>
                  </a:cubicBezTo>
                  <a:cubicBezTo>
                    <a:pt x="268" y="865"/>
                    <a:pt x="259" y="873"/>
                    <a:pt x="247" y="873"/>
                  </a:cubicBezTo>
                  <a:cubicBezTo>
                    <a:pt x="234" y="873"/>
                    <a:pt x="218" y="865"/>
                    <a:pt x="201" y="848"/>
                  </a:cubicBezTo>
                  <a:lnTo>
                    <a:pt x="134" y="815"/>
                  </a:lnTo>
                  <a:cubicBezTo>
                    <a:pt x="101" y="815"/>
                    <a:pt x="67" y="815"/>
                    <a:pt x="34" y="848"/>
                  </a:cubicBezTo>
                  <a:lnTo>
                    <a:pt x="1" y="1282"/>
                  </a:lnTo>
                  <a:cubicBezTo>
                    <a:pt x="1" y="1315"/>
                    <a:pt x="1" y="1382"/>
                    <a:pt x="34" y="1415"/>
                  </a:cubicBezTo>
                  <a:lnTo>
                    <a:pt x="134" y="1449"/>
                  </a:lnTo>
                  <a:cubicBezTo>
                    <a:pt x="167" y="1482"/>
                    <a:pt x="167" y="1515"/>
                    <a:pt x="167" y="1549"/>
                  </a:cubicBezTo>
                  <a:cubicBezTo>
                    <a:pt x="201" y="1715"/>
                    <a:pt x="201" y="1916"/>
                    <a:pt x="268" y="2082"/>
                  </a:cubicBezTo>
                  <a:cubicBezTo>
                    <a:pt x="268" y="2116"/>
                    <a:pt x="268" y="2149"/>
                    <a:pt x="234" y="2149"/>
                  </a:cubicBezTo>
                  <a:lnTo>
                    <a:pt x="167" y="2216"/>
                  </a:lnTo>
                  <a:cubicBezTo>
                    <a:pt x="167" y="2216"/>
                    <a:pt x="134" y="2283"/>
                    <a:pt x="167" y="2316"/>
                  </a:cubicBezTo>
                  <a:lnTo>
                    <a:pt x="368" y="2750"/>
                  </a:lnTo>
                  <a:cubicBezTo>
                    <a:pt x="401" y="2783"/>
                    <a:pt x="468" y="2783"/>
                    <a:pt x="468" y="2783"/>
                  </a:cubicBezTo>
                  <a:lnTo>
                    <a:pt x="534" y="2716"/>
                  </a:lnTo>
                  <a:cubicBezTo>
                    <a:pt x="568" y="2716"/>
                    <a:pt x="601" y="2716"/>
                    <a:pt x="634" y="2750"/>
                  </a:cubicBezTo>
                  <a:cubicBezTo>
                    <a:pt x="701" y="2916"/>
                    <a:pt x="835" y="3050"/>
                    <a:pt x="968" y="3183"/>
                  </a:cubicBezTo>
                  <a:cubicBezTo>
                    <a:pt x="968" y="3217"/>
                    <a:pt x="1001" y="3250"/>
                    <a:pt x="1001" y="3283"/>
                  </a:cubicBezTo>
                  <a:lnTo>
                    <a:pt x="1001" y="3383"/>
                  </a:lnTo>
                  <a:cubicBezTo>
                    <a:pt x="1001" y="3417"/>
                    <a:pt x="1001" y="3450"/>
                    <a:pt x="1035" y="3483"/>
                  </a:cubicBezTo>
                  <a:lnTo>
                    <a:pt x="1368" y="3684"/>
                  </a:lnTo>
                  <a:cubicBezTo>
                    <a:pt x="1378" y="3693"/>
                    <a:pt x="1388" y="3697"/>
                    <a:pt x="1397" y="3697"/>
                  </a:cubicBezTo>
                  <a:cubicBezTo>
                    <a:pt x="1418" y="3697"/>
                    <a:pt x="1435" y="3674"/>
                    <a:pt x="1435" y="3650"/>
                  </a:cubicBezTo>
                  <a:lnTo>
                    <a:pt x="1435" y="3550"/>
                  </a:lnTo>
                  <a:cubicBezTo>
                    <a:pt x="1435" y="3517"/>
                    <a:pt x="1468" y="3483"/>
                    <a:pt x="1502" y="3483"/>
                  </a:cubicBezTo>
                  <a:cubicBezTo>
                    <a:pt x="1596" y="3507"/>
                    <a:pt x="1690" y="3531"/>
                    <a:pt x="1773" y="3531"/>
                  </a:cubicBezTo>
                  <a:cubicBezTo>
                    <a:pt x="1807" y="3531"/>
                    <a:pt x="1839" y="3526"/>
                    <a:pt x="1869" y="3517"/>
                  </a:cubicBezTo>
                  <a:cubicBezTo>
                    <a:pt x="1902" y="3517"/>
                    <a:pt x="1935" y="3517"/>
                    <a:pt x="1969" y="3550"/>
                  </a:cubicBezTo>
                  <a:lnTo>
                    <a:pt x="2002" y="3650"/>
                  </a:lnTo>
                  <a:cubicBezTo>
                    <a:pt x="2002" y="3699"/>
                    <a:pt x="2038" y="3730"/>
                    <a:pt x="2070" y="3730"/>
                  </a:cubicBezTo>
                  <a:cubicBezTo>
                    <a:pt x="2082" y="3730"/>
                    <a:pt x="2093" y="3726"/>
                    <a:pt x="2102" y="3717"/>
                  </a:cubicBezTo>
                  <a:lnTo>
                    <a:pt x="2369" y="3550"/>
                  </a:lnTo>
                  <a:cubicBezTo>
                    <a:pt x="2369" y="3517"/>
                    <a:pt x="2369" y="3483"/>
                    <a:pt x="2369" y="3450"/>
                  </a:cubicBezTo>
                  <a:lnTo>
                    <a:pt x="2302" y="3350"/>
                  </a:lnTo>
                  <a:cubicBezTo>
                    <a:pt x="2302" y="3317"/>
                    <a:pt x="2302" y="3283"/>
                    <a:pt x="2302" y="3250"/>
                  </a:cubicBezTo>
                  <a:cubicBezTo>
                    <a:pt x="2402" y="3150"/>
                    <a:pt x="2469" y="3016"/>
                    <a:pt x="2502" y="2883"/>
                  </a:cubicBezTo>
                  <a:cubicBezTo>
                    <a:pt x="2502" y="2850"/>
                    <a:pt x="2569" y="2850"/>
                    <a:pt x="2569" y="2850"/>
                  </a:cubicBezTo>
                  <a:lnTo>
                    <a:pt x="2669" y="2916"/>
                  </a:lnTo>
                  <a:cubicBezTo>
                    <a:pt x="2703" y="2916"/>
                    <a:pt x="2736" y="2916"/>
                    <a:pt x="2736" y="2850"/>
                  </a:cubicBezTo>
                  <a:lnTo>
                    <a:pt x="2803" y="2449"/>
                  </a:lnTo>
                  <a:cubicBezTo>
                    <a:pt x="2803" y="2383"/>
                    <a:pt x="2769" y="2349"/>
                    <a:pt x="2736" y="2316"/>
                  </a:cubicBezTo>
                  <a:lnTo>
                    <a:pt x="2669" y="2283"/>
                  </a:lnTo>
                  <a:cubicBezTo>
                    <a:pt x="2636" y="2249"/>
                    <a:pt x="2603" y="2216"/>
                    <a:pt x="2603" y="2182"/>
                  </a:cubicBezTo>
                  <a:cubicBezTo>
                    <a:pt x="2603" y="2016"/>
                    <a:pt x="2569" y="1816"/>
                    <a:pt x="2502" y="1649"/>
                  </a:cubicBezTo>
                  <a:cubicBezTo>
                    <a:pt x="2502" y="1615"/>
                    <a:pt x="2502" y="1582"/>
                    <a:pt x="2502" y="1549"/>
                  </a:cubicBezTo>
                  <a:lnTo>
                    <a:pt x="2569" y="1515"/>
                  </a:lnTo>
                  <a:cubicBezTo>
                    <a:pt x="2603" y="1515"/>
                    <a:pt x="2603" y="1449"/>
                    <a:pt x="2569" y="1415"/>
                  </a:cubicBezTo>
                  <a:lnTo>
                    <a:pt x="2402" y="982"/>
                  </a:lnTo>
                  <a:cubicBezTo>
                    <a:pt x="2379" y="958"/>
                    <a:pt x="2355" y="934"/>
                    <a:pt x="2332" y="934"/>
                  </a:cubicBezTo>
                  <a:cubicBezTo>
                    <a:pt x="2322" y="934"/>
                    <a:pt x="2312" y="938"/>
                    <a:pt x="2302" y="948"/>
                  </a:cubicBezTo>
                  <a:lnTo>
                    <a:pt x="2236" y="982"/>
                  </a:lnTo>
                  <a:cubicBezTo>
                    <a:pt x="2236" y="982"/>
                    <a:pt x="2169" y="982"/>
                    <a:pt x="2169" y="948"/>
                  </a:cubicBezTo>
                  <a:cubicBezTo>
                    <a:pt x="2069" y="781"/>
                    <a:pt x="1969" y="648"/>
                    <a:pt x="1835" y="515"/>
                  </a:cubicBezTo>
                  <a:cubicBezTo>
                    <a:pt x="1802" y="515"/>
                    <a:pt x="1802" y="481"/>
                    <a:pt x="1802" y="415"/>
                  </a:cubicBezTo>
                  <a:lnTo>
                    <a:pt x="1802" y="314"/>
                  </a:lnTo>
                  <a:cubicBezTo>
                    <a:pt x="1802" y="281"/>
                    <a:pt x="1769" y="248"/>
                    <a:pt x="1735" y="214"/>
                  </a:cubicBezTo>
                  <a:lnTo>
                    <a:pt x="1402" y="14"/>
                  </a:lnTo>
                  <a:cubicBezTo>
                    <a:pt x="1368" y="14"/>
                    <a:pt x="1335" y="14"/>
                    <a:pt x="1335" y="81"/>
                  </a:cubicBezTo>
                  <a:lnTo>
                    <a:pt x="1335" y="181"/>
                  </a:lnTo>
                  <a:cubicBezTo>
                    <a:pt x="1335" y="214"/>
                    <a:pt x="1302" y="214"/>
                    <a:pt x="1268" y="214"/>
                  </a:cubicBezTo>
                  <a:cubicBezTo>
                    <a:pt x="1218" y="198"/>
                    <a:pt x="1160" y="189"/>
                    <a:pt x="1097" y="189"/>
                  </a:cubicBezTo>
                  <a:cubicBezTo>
                    <a:pt x="1035" y="189"/>
                    <a:pt x="968" y="198"/>
                    <a:pt x="901" y="214"/>
                  </a:cubicBezTo>
                  <a:cubicBezTo>
                    <a:pt x="868" y="214"/>
                    <a:pt x="835" y="181"/>
                    <a:pt x="835" y="148"/>
                  </a:cubicBezTo>
                  <a:lnTo>
                    <a:pt x="768" y="48"/>
                  </a:lnTo>
                  <a:cubicBezTo>
                    <a:pt x="768" y="24"/>
                    <a:pt x="751" y="0"/>
                    <a:pt x="73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5996;p75">
              <a:extLst>
                <a:ext uri="{FF2B5EF4-FFF2-40B4-BE49-F238E27FC236}">
                  <a16:creationId xmlns:a16="http://schemas.microsoft.com/office/drawing/2014/main" id="{B4C2714D-50D7-A712-554E-8B191447A197}"/>
                </a:ext>
              </a:extLst>
            </p:cNvPr>
            <p:cNvSpPr/>
            <p:nvPr/>
          </p:nvSpPr>
          <p:spPr>
            <a:xfrm>
              <a:off x="4268225" y="2952725"/>
              <a:ext cx="175150" cy="116600"/>
            </a:xfrm>
            <a:custGeom>
              <a:avLst/>
              <a:gdLst/>
              <a:ahLst/>
              <a:cxnLst/>
              <a:rect l="l" t="t" r="r" b="b"/>
              <a:pathLst>
                <a:path w="7006" h="4664" extrusionOk="0">
                  <a:moveTo>
                    <a:pt x="6271" y="60"/>
                  </a:moveTo>
                  <a:lnTo>
                    <a:pt x="6271" y="94"/>
                  </a:lnTo>
                  <a:cubicBezTo>
                    <a:pt x="6338" y="94"/>
                    <a:pt x="6405" y="127"/>
                    <a:pt x="6472" y="161"/>
                  </a:cubicBezTo>
                  <a:cubicBezTo>
                    <a:pt x="6605" y="227"/>
                    <a:pt x="6705" y="361"/>
                    <a:pt x="6772" y="494"/>
                  </a:cubicBezTo>
                  <a:cubicBezTo>
                    <a:pt x="6905" y="794"/>
                    <a:pt x="6872" y="1028"/>
                    <a:pt x="6738" y="1128"/>
                  </a:cubicBezTo>
                  <a:lnTo>
                    <a:pt x="868" y="4530"/>
                  </a:lnTo>
                  <a:cubicBezTo>
                    <a:pt x="850" y="4539"/>
                    <a:pt x="827" y="4543"/>
                    <a:pt x="801" y="4543"/>
                  </a:cubicBezTo>
                  <a:cubicBezTo>
                    <a:pt x="729" y="4543"/>
                    <a:pt x="632" y="4512"/>
                    <a:pt x="534" y="4464"/>
                  </a:cubicBezTo>
                  <a:cubicBezTo>
                    <a:pt x="401" y="4364"/>
                    <a:pt x="300" y="4230"/>
                    <a:pt x="200" y="4097"/>
                  </a:cubicBezTo>
                  <a:cubicBezTo>
                    <a:pt x="100" y="3796"/>
                    <a:pt x="100" y="3563"/>
                    <a:pt x="267" y="3496"/>
                  </a:cubicBezTo>
                  <a:lnTo>
                    <a:pt x="6138" y="60"/>
                  </a:lnTo>
                  <a:close/>
                  <a:moveTo>
                    <a:pt x="6136" y="0"/>
                  </a:moveTo>
                  <a:cubicBezTo>
                    <a:pt x="6099" y="0"/>
                    <a:pt x="6066" y="8"/>
                    <a:pt x="6038" y="27"/>
                  </a:cubicBezTo>
                  <a:lnTo>
                    <a:pt x="167" y="3430"/>
                  </a:lnTo>
                  <a:cubicBezTo>
                    <a:pt x="0" y="3530"/>
                    <a:pt x="0" y="3796"/>
                    <a:pt x="134" y="4097"/>
                  </a:cubicBezTo>
                  <a:cubicBezTo>
                    <a:pt x="234" y="4263"/>
                    <a:pt x="367" y="4430"/>
                    <a:pt x="534" y="4530"/>
                  </a:cubicBezTo>
                  <a:cubicBezTo>
                    <a:pt x="601" y="4597"/>
                    <a:pt x="667" y="4630"/>
                    <a:pt x="767" y="4664"/>
                  </a:cubicBezTo>
                  <a:cubicBezTo>
                    <a:pt x="801" y="4664"/>
                    <a:pt x="868" y="4664"/>
                    <a:pt x="934" y="4630"/>
                  </a:cubicBezTo>
                  <a:lnTo>
                    <a:pt x="6805" y="1228"/>
                  </a:lnTo>
                  <a:cubicBezTo>
                    <a:pt x="6972" y="1128"/>
                    <a:pt x="7005" y="861"/>
                    <a:pt x="6838" y="561"/>
                  </a:cubicBezTo>
                  <a:cubicBezTo>
                    <a:pt x="6772" y="361"/>
                    <a:pt x="6638" y="227"/>
                    <a:pt x="6472" y="127"/>
                  </a:cubicBezTo>
                  <a:cubicBezTo>
                    <a:pt x="6351" y="55"/>
                    <a:pt x="6231" y="0"/>
                    <a:pt x="613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5997;p75">
              <a:extLst>
                <a:ext uri="{FF2B5EF4-FFF2-40B4-BE49-F238E27FC236}">
                  <a16:creationId xmlns:a16="http://schemas.microsoft.com/office/drawing/2014/main" id="{0B64FFBD-0F7E-B438-A1C8-A78F5ADAD871}"/>
                </a:ext>
              </a:extLst>
            </p:cNvPr>
            <p:cNvSpPr/>
            <p:nvPr/>
          </p:nvSpPr>
          <p:spPr>
            <a:xfrm>
              <a:off x="4274900" y="2990925"/>
              <a:ext cx="102600" cy="72950"/>
            </a:xfrm>
            <a:custGeom>
              <a:avLst/>
              <a:gdLst/>
              <a:ahLst/>
              <a:cxnLst/>
              <a:rect l="l" t="t" r="r" b="b"/>
              <a:pathLst>
                <a:path w="4104" h="2918" extrusionOk="0">
                  <a:moveTo>
                    <a:pt x="3736" y="0"/>
                  </a:moveTo>
                  <a:lnTo>
                    <a:pt x="67" y="2135"/>
                  </a:lnTo>
                  <a:cubicBezTo>
                    <a:pt x="33" y="2168"/>
                    <a:pt x="0" y="2235"/>
                    <a:pt x="0" y="2302"/>
                  </a:cubicBezTo>
                  <a:cubicBezTo>
                    <a:pt x="0" y="2402"/>
                    <a:pt x="0" y="2469"/>
                    <a:pt x="33" y="2569"/>
                  </a:cubicBezTo>
                  <a:cubicBezTo>
                    <a:pt x="118" y="2767"/>
                    <a:pt x="348" y="2917"/>
                    <a:pt x="476" y="2917"/>
                  </a:cubicBezTo>
                  <a:cubicBezTo>
                    <a:pt x="499" y="2917"/>
                    <a:pt x="519" y="2912"/>
                    <a:pt x="534" y="2902"/>
                  </a:cubicBezTo>
                  <a:lnTo>
                    <a:pt x="4103" y="834"/>
                  </a:lnTo>
                  <a:lnTo>
                    <a:pt x="3736"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5998;p75">
              <a:extLst>
                <a:ext uri="{FF2B5EF4-FFF2-40B4-BE49-F238E27FC236}">
                  <a16:creationId xmlns:a16="http://schemas.microsoft.com/office/drawing/2014/main" id="{ADD46451-BFC7-3E0C-58D9-F024B5791E56}"/>
                </a:ext>
              </a:extLst>
            </p:cNvPr>
            <p:cNvSpPr/>
            <p:nvPr/>
          </p:nvSpPr>
          <p:spPr>
            <a:xfrm>
              <a:off x="4294075" y="2985925"/>
              <a:ext cx="15875" cy="22325"/>
            </a:xfrm>
            <a:custGeom>
              <a:avLst/>
              <a:gdLst/>
              <a:ahLst/>
              <a:cxnLst/>
              <a:rect l="l" t="t" r="r" b="b"/>
              <a:pathLst>
                <a:path w="635" h="893" extrusionOk="0">
                  <a:moveTo>
                    <a:pt x="367" y="0"/>
                  </a:moveTo>
                  <a:lnTo>
                    <a:pt x="334" y="67"/>
                  </a:lnTo>
                  <a:lnTo>
                    <a:pt x="501" y="467"/>
                  </a:lnTo>
                  <a:cubicBezTo>
                    <a:pt x="534" y="534"/>
                    <a:pt x="567" y="600"/>
                    <a:pt x="567" y="667"/>
                  </a:cubicBezTo>
                  <a:cubicBezTo>
                    <a:pt x="534" y="701"/>
                    <a:pt x="534" y="734"/>
                    <a:pt x="467" y="767"/>
                  </a:cubicBezTo>
                  <a:cubicBezTo>
                    <a:pt x="449" y="785"/>
                    <a:pt x="432" y="793"/>
                    <a:pt x="413" y="793"/>
                  </a:cubicBezTo>
                  <a:cubicBezTo>
                    <a:pt x="362" y="793"/>
                    <a:pt x="307" y="731"/>
                    <a:pt x="234" y="634"/>
                  </a:cubicBezTo>
                  <a:lnTo>
                    <a:pt x="67" y="200"/>
                  </a:lnTo>
                  <a:lnTo>
                    <a:pt x="0" y="234"/>
                  </a:lnTo>
                  <a:lnTo>
                    <a:pt x="200" y="667"/>
                  </a:lnTo>
                  <a:cubicBezTo>
                    <a:pt x="234" y="734"/>
                    <a:pt x="267" y="801"/>
                    <a:pt x="334" y="867"/>
                  </a:cubicBezTo>
                  <a:cubicBezTo>
                    <a:pt x="367" y="884"/>
                    <a:pt x="401" y="892"/>
                    <a:pt x="434" y="892"/>
                  </a:cubicBezTo>
                  <a:cubicBezTo>
                    <a:pt x="467" y="892"/>
                    <a:pt x="501" y="884"/>
                    <a:pt x="534" y="867"/>
                  </a:cubicBezTo>
                  <a:cubicBezTo>
                    <a:pt x="567" y="834"/>
                    <a:pt x="634" y="767"/>
                    <a:pt x="634" y="701"/>
                  </a:cubicBezTo>
                  <a:cubicBezTo>
                    <a:pt x="634" y="600"/>
                    <a:pt x="601" y="500"/>
                    <a:pt x="567" y="434"/>
                  </a:cubicBezTo>
                  <a:lnTo>
                    <a:pt x="36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5999;p75">
              <a:extLst>
                <a:ext uri="{FF2B5EF4-FFF2-40B4-BE49-F238E27FC236}">
                  <a16:creationId xmlns:a16="http://schemas.microsoft.com/office/drawing/2014/main" id="{9932836E-2E83-6F88-4322-214E5154BFB1}"/>
                </a:ext>
              </a:extLst>
            </p:cNvPr>
            <p:cNvSpPr/>
            <p:nvPr/>
          </p:nvSpPr>
          <p:spPr>
            <a:xfrm>
              <a:off x="4307425" y="2981125"/>
              <a:ext cx="12525" cy="21500"/>
            </a:xfrm>
            <a:custGeom>
              <a:avLst/>
              <a:gdLst/>
              <a:ahLst/>
              <a:cxnLst/>
              <a:rect l="l" t="t" r="r" b="b"/>
              <a:pathLst>
                <a:path w="501" h="860" extrusionOk="0">
                  <a:moveTo>
                    <a:pt x="250" y="100"/>
                  </a:moveTo>
                  <a:cubicBezTo>
                    <a:pt x="267" y="100"/>
                    <a:pt x="284" y="109"/>
                    <a:pt x="300" y="125"/>
                  </a:cubicBezTo>
                  <a:cubicBezTo>
                    <a:pt x="334" y="125"/>
                    <a:pt x="367" y="159"/>
                    <a:pt x="400" y="225"/>
                  </a:cubicBezTo>
                  <a:cubicBezTo>
                    <a:pt x="434" y="259"/>
                    <a:pt x="434" y="292"/>
                    <a:pt x="434" y="359"/>
                  </a:cubicBezTo>
                  <a:lnTo>
                    <a:pt x="400" y="359"/>
                  </a:lnTo>
                  <a:cubicBezTo>
                    <a:pt x="400" y="392"/>
                    <a:pt x="367" y="426"/>
                    <a:pt x="334" y="426"/>
                  </a:cubicBezTo>
                  <a:lnTo>
                    <a:pt x="234" y="492"/>
                  </a:lnTo>
                  <a:lnTo>
                    <a:pt x="100" y="192"/>
                  </a:lnTo>
                  <a:lnTo>
                    <a:pt x="200" y="125"/>
                  </a:lnTo>
                  <a:cubicBezTo>
                    <a:pt x="217" y="109"/>
                    <a:pt x="234" y="100"/>
                    <a:pt x="250" y="100"/>
                  </a:cubicBezTo>
                  <a:close/>
                  <a:moveTo>
                    <a:pt x="238" y="0"/>
                  </a:moveTo>
                  <a:cubicBezTo>
                    <a:pt x="209" y="0"/>
                    <a:pt x="184" y="9"/>
                    <a:pt x="167" y="25"/>
                  </a:cubicBezTo>
                  <a:lnTo>
                    <a:pt x="0" y="125"/>
                  </a:lnTo>
                  <a:lnTo>
                    <a:pt x="300" y="859"/>
                  </a:lnTo>
                  <a:lnTo>
                    <a:pt x="367" y="826"/>
                  </a:lnTo>
                  <a:lnTo>
                    <a:pt x="267" y="592"/>
                  </a:lnTo>
                  <a:lnTo>
                    <a:pt x="367" y="526"/>
                  </a:lnTo>
                  <a:cubicBezTo>
                    <a:pt x="434" y="492"/>
                    <a:pt x="467" y="459"/>
                    <a:pt x="500" y="392"/>
                  </a:cubicBezTo>
                  <a:cubicBezTo>
                    <a:pt x="500" y="325"/>
                    <a:pt x="500" y="225"/>
                    <a:pt x="467" y="192"/>
                  </a:cubicBezTo>
                  <a:cubicBezTo>
                    <a:pt x="434" y="125"/>
                    <a:pt x="400" y="59"/>
                    <a:pt x="334" y="25"/>
                  </a:cubicBezTo>
                  <a:cubicBezTo>
                    <a:pt x="300" y="9"/>
                    <a:pt x="267" y="0"/>
                    <a:pt x="23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6000;p75">
              <a:extLst>
                <a:ext uri="{FF2B5EF4-FFF2-40B4-BE49-F238E27FC236}">
                  <a16:creationId xmlns:a16="http://schemas.microsoft.com/office/drawing/2014/main" id="{CF8D9AB7-D971-EF78-2794-CDD25510D95A}"/>
                </a:ext>
              </a:extLst>
            </p:cNvPr>
            <p:cNvSpPr/>
            <p:nvPr/>
          </p:nvSpPr>
          <p:spPr>
            <a:xfrm>
              <a:off x="4318250" y="2974250"/>
              <a:ext cx="16700" cy="21700"/>
            </a:xfrm>
            <a:custGeom>
              <a:avLst/>
              <a:gdLst/>
              <a:ahLst/>
              <a:cxnLst/>
              <a:rect l="l" t="t" r="r" b="b"/>
              <a:pathLst>
                <a:path w="668" h="868" extrusionOk="0">
                  <a:moveTo>
                    <a:pt x="334" y="100"/>
                  </a:moveTo>
                  <a:cubicBezTo>
                    <a:pt x="401" y="100"/>
                    <a:pt x="434" y="133"/>
                    <a:pt x="468" y="167"/>
                  </a:cubicBezTo>
                  <a:cubicBezTo>
                    <a:pt x="501" y="200"/>
                    <a:pt x="534" y="234"/>
                    <a:pt x="534" y="300"/>
                  </a:cubicBezTo>
                  <a:cubicBezTo>
                    <a:pt x="568" y="334"/>
                    <a:pt x="568" y="400"/>
                    <a:pt x="568" y="434"/>
                  </a:cubicBezTo>
                  <a:cubicBezTo>
                    <a:pt x="601" y="500"/>
                    <a:pt x="568" y="534"/>
                    <a:pt x="568" y="567"/>
                  </a:cubicBezTo>
                  <a:cubicBezTo>
                    <a:pt x="534" y="600"/>
                    <a:pt x="501" y="634"/>
                    <a:pt x="468" y="667"/>
                  </a:cubicBezTo>
                  <a:lnTo>
                    <a:pt x="368" y="701"/>
                  </a:lnTo>
                  <a:lnTo>
                    <a:pt x="101" y="167"/>
                  </a:lnTo>
                  <a:lnTo>
                    <a:pt x="234" y="100"/>
                  </a:lnTo>
                  <a:close/>
                  <a:moveTo>
                    <a:pt x="334" y="0"/>
                  </a:moveTo>
                  <a:cubicBezTo>
                    <a:pt x="301" y="0"/>
                    <a:pt x="234" y="0"/>
                    <a:pt x="201" y="33"/>
                  </a:cubicBezTo>
                  <a:lnTo>
                    <a:pt x="1" y="133"/>
                  </a:lnTo>
                  <a:lnTo>
                    <a:pt x="334" y="867"/>
                  </a:lnTo>
                  <a:lnTo>
                    <a:pt x="534" y="767"/>
                  </a:lnTo>
                  <a:cubicBezTo>
                    <a:pt x="568" y="734"/>
                    <a:pt x="601" y="667"/>
                    <a:pt x="634" y="634"/>
                  </a:cubicBezTo>
                  <a:cubicBezTo>
                    <a:pt x="668" y="567"/>
                    <a:pt x="668" y="500"/>
                    <a:pt x="668" y="467"/>
                  </a:cubicBezTo>
                  <a:cubicBezTo>
                    <a:pt x="668" y="400"/>
                    <a:pt x="634" y="300"/>
                    <a:pt x="601" y="267"/>
                  </a:cubicBezTo>
                  <a:cubicBezTo>
                    <a:pt x="568" y="200"/>
                    <a:pt x="534" y="133"/>
                    <a:pt x="501" y="100"/>
                  </a:cubicBezTo>
                  <a:cubicBezTo>
                    <a:pt x="434" y="33"/>
                    <a:pt x="401" y="33"/>
                    <a:pt x="3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6001;p75">
              <a:extLst>
                <a:ext uri="{FF2B5EF4-FFF2-40B4-BE49-F238E27FC236}">
                  <a16:creationId xmlns:a16="http://schemas.microsoft.com/office/drawing/2014/main" id="{5CCB4F98-8F84-4CBC-C4AA-FFD30F00ED6D}"/>
                </a:ext>
              </a:extLst>
            </p:cNvPr>
            <p:cNvSpPr/>
            <p:nvPr/>
          </p:nvSpPr>
          <p:spPr>
            <a:xfrm>
              <a:off x="4334925" y="2967575"/>
              <a:ext cx="15050" cy="21700"/>
            </a:xfrm>
            <a:custGeom>
              <a:avLst/>
              <a:gdLst/>
              <a:ahLst/>
              <a:cxnLst/>
              <a:rect l="l" t="t" r="r" b="b"/>
              <a:pathLst>
                <a:path w="602" h="868" extrusionOk="0">
                  <a:moveTo>
                    <a:pt x="68" y="134"/>
                  </a:moveTo>
                  <a:lnTo>
                    <a:pt x="334" y="400"/>
                  </a:lnTo>
                  <a:lnTo>
                    <a:pt x="134" y="534"/>
                  </a:lnTo>
                  <a:lnTo>
                    <a:pt x="68" y="134"/>
                  </a:lnTo>
                  <a:close/>
                  <a:moveTo>
                    <a:pt x="68" y="0"/>
                  </a:moveTo>
                  <a:lnTo>
                    <a:pt x="1" y="34"/>
                  </a:lnTo>
                  <a:lnTo>
                    <a:pt x="134" y="867"/>
                  </a:lnTo>
                  <a:lnTo>
                    <a:pt x="201" y="834"/>
                  </a:lnTo>
                  <a:lnTo>
                    <a:pt x="168" y="634"/>
                  </a:lnTo>
                  <a:lnTo>
                    <a:pt x="401" y="501"/>
                  </a:lnTo>
                  <a:lnTo>
                    <a:pt x="535" y="634"/>
                  </a:lnTo>
                  <a:lnTo>
                    <a:pt x="601" y="601"/>
                  </a:lnTo>
                  <a:lnTo>
                    <a:pt x="68"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6002;p75">
              <a:extLst>
                <a:ext uri="{FF2B5EF4-FFF2-40B4-BE49-F238E27FC236}">
                  <a16:creationId xmlns:a16="http://schemas.microsoft.com/office/drawing/2014/main" id="{ACFBCDB6-7F87-6B3A-E7C7-F5E93D646301}"/>
                </a:ext>
              </a:extLst>
            </p:cNvPr>
            <p:cNvSpPr/>
            <p:nvPr/>
          </p:nvSpPr>
          <p:spPr>
            <a:xfrm>
              <a:off x="4341600" y="2959225"/>
              <a:ext cx="13375" cy="20875"/>
            </a:xfrm>
            <a:custGeom>
              <a:avLst/>
              <a:gdLst/>
              <a:ahLst/>
              <a:cxnLst/>
              <a:rect l="l" t="t" r="r" b="b"/>
              <a:pathLst>
                <a:path w="535" h="835" extrusionOk="0">
                  <a:moveTo>
                    <a:pt x="368" y="1"/>
                  </a:moveTo>
                  <a:lnTo>
                    <a:pt x="1" y="234"/>
                  </a:lnTo>
                  <a:lnTo>
                    <a:pt x="34" y="301"/>
                  </a:lnTo>
                  <a:lnTo>
                    <a:pt x="167" y="201"/>
                  </a:lnTo>
                  <a:lnTo>
                    <a:pt x="468" y="835"/>
                  </a:lnTo>
                  <a:lnTo>
                    <a:pt x="534" y="801"/>
                  </a:lnTo>
                  <a:lnTo>
                    <a:pt x="234" y="167"/>
                  </a:lnTo>
                  <a:lnTo>
                    <a:pt x="401" y="101"/>
                  </a:lnTo>
                  <a:lnTo>
                    <a:pt x="3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6003;p75">
              <a:extLst>
                <a:ext uri="{FF2B5EF4-FFF2-40B4-BE49-F238E27FC236}">
                  <a16:creationId xmlns:a16="http://schemas.microsoft.com/office/drawing/2014/main" id="{40AF229A-2AF3-4572-B726-AB6CF545B295}"/>
                </a:ext>
              </a:extLst>
            </p:cNvPr>
            <p:cNvSpPr/>
            <p:nvPr/>
          </p:nvSpPr>
          <p:spPr>
            <a:xfrm>
              <a:off x="4352450" y="2953400"/>
              <a:ext cx="15875" cy="22525"/>
            </a:xfrm>
            <a:custGeom>
              <a:avLst/>
              <a:gdLst/>
              <a:ahLst/>
              <a:cxnLst/>
              <a:rect l="l" t="t" r="r" b="b"/>
              <a:pathLst>
                <a:path w="635" h="901" extrusionOk="0">
                  <a:moveTo>
                    <a:pt x="301" y="0"/>
                  </a:moveTo>
                  <a:lnTo>
                    <a:pt x="0" y="200"/>
                  </a:lnTo>
                  <a:lnTo>
                    <a:pt x="334" y="901"/>
                  </a:lnTo>
                  <a:lnTo>
                    <a:pt x="634" y="734"/>
                  </a:lnTo>
                  <a:lnTo>
                    <a:pt x="601" y="634"/>
                  </a:lnTo>
                  <a:lnTo>
                    <a:pt x="334" y="801"/>
                  </a:lnTo>
                  <a:lnTo>
                    <a:pt x="234" y="567"/>
                  </a:lnTo>
                  <a:lnTo>
                    <a:pt x="467" y="434"/>
                  </a:lnTo>
                  <a:lnTo>
                    <a:pt x="434" y="334"/>
                  </a:lnTo>
                  <a:lnTo>
                    <a:pt x="200" y="467"/>
                  </a:lnTo>
                  <a:lnTo>
                    <a:pt x="100" y="267"/>
                  </a:lnTo>
                  <a:lnTo>
                    <a:pt x="367" y="100"/>
                  </a:lnTo>
                  <a:lnTo>
                    <a:pt x="30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6004;p75">
              <a:extLst>
                <a:ext uri="{FF2B5EF4-FFF2-40B4-BE49-F238E27FC236}">
                  <a16:creationId xmlns:a16="http://schemas.microsoft.com/office/drawing/2014/main" id="{AC5C0A0E-1DF5-72B1-DF0E-93B96483BA15}"/>
                </a:ext>
              </a:extLst>
            </p:cNvPr>
            <p:cNvSpPr/>
            <p:nvPr/>
          </p:nvSpPr>
          <p:spPr>
            <a:xfrm>
              <a:off x="4432500" y="2644000"/>
              <a:ext cx="92600" cy="21175"/>
            </a:xfrm>
            <a:custGeom>
              <a:avLst/>
              <a:gdLst/>
              <a:ahLst/>
              <a:cxnLst/>
              <a:rect l="l" t="t" r="r" b="b"/>
              <a:pathLst>
                <a:path w="3704" h="847" extrusionOk="0">
                  <a:moveTo>
                    <a:pt x="3703" y="1"/>
                  </a:moveTo>
                  <a:cubicBezTo>
                    <a:pt x="3593" y="56"/>
                    <a:pt x="2100" y="700"/>
                    <a:pt x="793" y="700"/>
                  </a:cubicBezTo>
                  <a:cubicBezTo>
                    <a:pt x="516" y="700"/>
                    <a:pt x="246" y="671"/>
                    <a:pt x="1" y="601"/>
                  </a:cubicBezTo>
                  <a:lnTo>
                    <a:pt x="1" y="601"/>
                  </a:lnTo>
                  <a:cubicBezTo>
                    <a:pt x="230" y="773"/>
                    <a:pt x="711" y="846"/>
                    <a:pt x="1344" y="846"/>
                  </a:cubicBezTo>
                  <a:cubicBezTo>
                    <a:pt x="1815" y="846"/>
                    <a:pt x="2371" y="806"/>
                    <a:pt x="2969" y="734"/>
                  </a:cubicBezTo>
                  <a:cubicBezTo>
                    <a:pt x="3270" y="568"/>
                    <a:pt x="3503" y="301"/>
                    <a:pt x="3703" y="1"/>
                  </a:cubicBezTo>
                  <a:close/>
                </a:path>
              </a:pathLst>
            </a:custGeom>
            <a:solidFill>
              <a:srgbClr val="44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6005;p75">
              <a:extLst>
                <a:ext uri="{FF2B5EF4-FFF2-40B4-BE49-F238E27FC236}">
                  <a16:creationId xmlns:a16="http://schemas.microsoft.com/office/drawing/2014/main" id="{B5BAE89F-C381-B3BC-D2A0-7E268B76113F}"/>
                </a:ext>
              </a:extLst>
            </p:cNvPr>
            <p:cNvSpPr/>
            <p:nvPr/>
          </p:nvSpPr>
          <p:spPr>
            <a:xfrm>
              <a:off x="4473375" y="4431125"/>
              <a:ext cx="90075" cy="79525"/>
            </a:xfrm>
            <a:custGeom>
              <a:avLst/>
              <a:gdLst/>
              <a:ahLst/>
              <a:cxnLst/>
              <a:rect l="l" t="t" r="r" b="b"/>
              <a:pathLst>
                <a:path w="3603" h="3181" extrusionOk="0">
                  <a:moveTo>
                    <a:pt x="0" y="0"/>
                  </a:moveTo>
                  <a:cubicBezTo>
                    <a:pt x="67" y="600"/>
                    <a:pt x="134" y="2268"/>
                    <a:pt x="134" y="2268"/>
                  </a:cubicBezTo>
                  <a:cubicBezTo>
                    <a:pt x="367" y="2669"/>
                    <a:pt x="734" y="2969"/>
                    <a:pt x="1201" y="3102"/>
                  </a:cubicBezTo>
                  <a:cubicBezTo>
                    <a:pt x="1386" y="3155"/>
                    <a:pt x="1575" y="3180"/>
                    <a:pt x="1762" y="3180"/>
                  </a:cubicBezTo>
                  <a:cubicBezTo>
                    <a:pt x="2521" y="3180"/>
                    <a:pt x="3255" y="2764"/>
                    <a:pt x="3603" y="2068"/>
                  </a:cubicBezTo>
                  <a:lnTo>
                    <a:pt x="3603"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6006;p75">
              <a:extLst>
                <a:ext uri="{FF2B5EF4-FFF2-40B4-BE49-F238E27FC236}">
                  <a16:creationId xmlns:a16="http://schemas.microsoft.com/office/drawing/2014/main" id="{5F64C900-E8E3-9766-0525-992157B4D6BC}"/>
                </a:ext>
              </a:extLst>
            </p:cNvPr>
            <p:cNvSpPr/>
            <p:nvPr/>
          </p:nvSpPr>
          <p:spPr>
            <a:xfrm>
              <a:off x="4714375" y="4286000"/>
              <a:ext cx="72575" cy="51475"/>
            </a:xfrm>
            <a:custGeom>
              <a:avLst/>
              <a:gdLst/>
              <a:ahLst/>
              <a:cxnLst/>
              <a:rect l="l" t="t" r="r" b="b"/>
              <a:pathLst>
                <a:path w="2903" h="2059" extrusionOk="0">
                  <a:moveTo>
                    <a:pt x="0" y="1"/>
                  </a:moveTo>
                  <a:lnTo>
                    <a:pt x="34" y="1335"/>
                  </a:lnTo>
                  <a:cubicBezTo>
                    <a:pt x="367" y="1769"/>
                    <a:pt x="868" y="2002"/>
                    <a:pt x="1401" y="2036"/>
                  </a:cubicBezTo>
                  <a:cubicBezTo>
                    <a:pt x="1488" y="2051"/>
                    <a:pt x="1575" y="2058"/>
                    <a:pt x="1662" y="2058"/>
                  </a:cubicBezTo>
                  <a:cubicBezTo>
                    <a:pt x="2145" y="2058"/>
                    <a:pt x="2620" y="1826"/>
                    <a:pt x="2902" y="1402"/>
                  </a:cubicBezTo>
                  <a:lnTo>
                    <a:pt x="2902" y="168"/>
                  </a:lnTo>
                  <a:lnTo>
                    <a:pt x="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6007;p75">
              <a:extLst>
                <a:ext uri="{FF2B5EF4-FFF2-40B4-BE49-F238E27FC236}">
                  <a16:creationId xmlns:a16="http://schemas.microsoft.com/office/drawing/2014/main" id="{1B5517AE-5E92-0BA4-5D81-2861A4CDEE99}"/>
                </a:ext>
              </a:extLst>
            </p:cNvPr>
            <p:cNvSpPr/>
            <p:nvPr/>
          </p:nvSpPr>
          <p:spPr>
            <a:xfrm>
              <a:off x="4687675" y="2942550"/>
              <a:ext cx="218525" cy="216025"/>
            </a:xfrm>
            <a:custGeom>
              <a:avLst/>
              <a:gdLst/>
              <a:ahLst/>
              <a:cxnLst/>
              <a:rect l="l" t="t" r="r" b="b"/>
              <a:pathLst>
                <a:path w="8741" h="8641" extrusionOk="0">
                  <a:moveTo>
                    <a:pt x="6973" y="0"/>
                  </a:moveTo>
                  <a:lnTo>
                    <a:pt x="2136" y="1301"/>
                  </a:lnTo>
                  <a:lnTo>
                    <a:pt x="2503" y="2903"/>
                  </a:lnTo>
                  <a:lnTo>
                    <a:pt x="1936" y="2569"/>
                  </a:lnTo>
                  <a:lnTo>
                    <a:pt x="1" y="5705"/>
                  </a:lnTo>
                  <a:lnTo>
                    <a:pt x="3670" y="7673"/>
                  </a:lnTo>
                  <a:cubicBezTo>
                    <a:pt x="3670" y="7673"/>
                    <a:pt x="5122" y="8641"/>
                    <a:pt x="6154" y="8641"/>
                  </a:cubicBezTo>
                  <a:cubicBezTo>
                    <a:pt x="6171" y="8641"/>
                    <a:pt x="6188" y="8641"/>
                    <a:pt x="6205" y="8640"/>
                  </a:cubicBezTo>
                  <a:cubicBezTo>
                    <a:pt x="7440" y="8540"/>
                    <a:pt x="8407" y="7573"/>
                    <a:pt x="8540" y="6338"/>
                  </a:cubicBezTo>
                  <a:cubicBezTo>
                    <a:pt x="8740" y="4737"/>
                    <a:pt x="6973" y="0"/>
                    <a:pt x="6973" y="0"/>
                  </a:cubicBezTo>
                  <a:close/>
                </a:path>
              </a:pathLst>
            </a:custGeom>
            <a:solidFill>
              <a:srgbClr val="68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6008;p75">
              <a:extLst>
                <a:ext uri="{FF2B5EF4-FFF2-40B4-BE49-F238E27FC236}">
                  <a16:creationId xmlns:a16="http://schemas.microsoft.com/office/drawing/2014/main" id="{DF5F7CE1-DEF2-EB27-8C42-F5676DFCDA8E}"/>
                </a:ext>
              </a:extLst>
            </p:cNvPr>
            <p:cNvSpPr/>
            <p:nvPr/>
          </p:nvSpPr>
          <p:spPr>
            <a:xfrm>
              <a:off x="4738550" y="3011775"/>
              <a:ext cx="45050" cy="82575"/>
            </a:xfrm>
            <a:custGeom>
              <a:avLst/>
              <a:gdLst/>
              <a:ahLst/>
              <a:cxnLst/>
              <a:rect l="l" t="t" r="r" b="b"/>
              <a:pathLst>
                <a:path w="1802" h="3303" extrusionOk="0">
                  <a:moveTo>
                    <a:pt x="1" y="0"/>
                  </a:moveTo>
                  <a:cubicBezTo>
                    <a:pt x="465" y="1162"/>
                    <a:pt x="1062" y="2258"/>
                    <a:pt x="1792" y="3288"/>
                  </a:cubicBezTo>
                  <a:lnTo>
                    <a:pt x="1792" y="3288"/>
                  </a:lnTo>
                  <a:cubicBezTo>
                    <a:pt x="1356" y="2662"/>
                    <a:pt x="601" y="200"/>
                    <a:pt x="601" y="200"/>
                  </a:cubicBezTo>
                  <a:lnTo>
                    <a:pt x="1" y="0"/>
                  </a:lnTo>
                  <a:close/>
                  <a:moveTo>
                    <a:pt x="1792" y="3288"/>
                  </a:moveTo>
                  <a:cubicBezTo>
                    <a:pt x="1795" y="3293"/>
                    <a:pt x="1799" y="3298"/>
                    <a:pt x="1802" y="3302"/>
                  </a:cubicBezTo>
                  <a:cubicBezTo>
                    <a:pt x="1799" y="3298"/>
                    <a:pt x="1795" y="3293"/>
                    <a:pt x="1792" y="3288"/>
                  </a:cubicBezTo>
                  <a:close/>
                </a:path>
              </a:pathLst>
            </a:custGeom>
            <a:solidFill>
              <a:srgbClr val="44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6009;p75">
              <a:extLst>
                <a:ext uri="{FF2B5EF4-FFF2-40B4-BE49-F238E27FC236}">
                  <a16:creationId xmlns:a16="http://schemas.microsoft.com/office/drawing/2014/main" id="{F209BED7-026E-B291-66C5-35CAC1F88A14}"/>
                </a:ext>
              </a:extLst>
            </p:cNvPr>
            <p:cNvSpPr/>
            <p:nvPr/>
          </p:nvSpPr>
          <p:spPr>
            <a:xfrm>
              <a:off x="4388300" y="3286125"/>
              <a:ext cx="422825" cy="1169375"/>
            </a:xfrm>
            <a:custGeom>
              <a:avLst/>
              <a:gdLst/>
              <a:ahLst/>
              <a:cxnLst/>
              <a:rect l="l" t="t" r="r" b="b"/>
              <a:pathLst>
                <a:path w="16913" h="46775" extrusionOk="0">
                  <a:moveTo>
                    <a:pt x="15945" y="1"/>
                  </a:moveTo>
                  <a:lnTo>
                    <a:pt x="1" y="1935"/>
                  </a:lnTo>
                  <a:cubicBezTo>
                    <a:pt x="1" y="1935"/>
                    <a:pt x="201" y="22650"/>
                    <a:pt x="368" y="25152"/>
                  </a:cubicBezTo>
                  <a:cubicBezTo>
                    <a:pt x="568" y="27654"/>
                    <a:pt x="3403" y="46300"/>
                    <a:pt x="3403" y="46300"/>
                  </a:cubicBezTo>
                  <a:cubicBezTo>
                    <a:pt x="4159" y="46656"/>
                    <a:pt x="4830" y="46775"/>
                    <a:pt x="5388" y="46775"/>
                  </a:cubicBezTo>
                  <a:cubicBezTo>
                    <a:pt x="6505" y="46775"/>
                    <a:pt x="7172" y="46300"/>
                    <a:pt x="7172" y="46300"/>
                  </a:cubicBezTo>
                  <a:cubicBezTo>
                    <a:pt x="7106" y="45733"/>
                    <a:pt x="7106" y="45133"/>
                    <a:pt x="7172" y="44532"/>
                  </a:cubicBezTo>
                  <a:cubicBezTo>
                    <a:pt x="7239" y="43465"/>
                    <a:pt x="8073" y="33858"/>
                    <a:pt x="8006" y="30422"/>
                  </a:cubicBezTo>
                  <a:cubicBezTo>
                    <a:pt x="7973" y="28454"/>
                    <a:pt x="7606" y="26520"/>
                    <a:pt x="6872" y="24685"/>
                  </a:cubicBezTo>
                  <a:lnTo>
                    <a:pt x="8006" y="8073"/>
                  </a:lnTo>
                  <a:lnTo>
                    <a:pt x="8573" y="7840"/>
                  </a:lnTo>
                  <a:cubicBezTo>
                    <a:pt x="8573" y="7840"/>
                    <a:pt x="8707" y="10175"/>
                    <a:pt x="8840" y="12910"/>
                  </a:cubicBezTo>
                  <a:lnTo>
                    <a:pt x="8840" y="12943"/>
                  </a:lnTo>
                  <a:cubicBezTo>
                    <a:pt x="9040" y="16146"/>
                    <a:pt x="9274" y="19882"/>
                    <a:pt x="9441" y="21149"/>
                  </a:cubicBezTo>
                  <a:cubicBezTo>
                    <a:pt x="9708" y="23551"/>
                    <a:pt x="11476" y="32190"/>
                    <a:pt x="11976" y="34225"/>
                  </a:cubicBezTo>
                  <a:cubicBezTo>
                    <a:pt x="12476" y="36260"/>
                    <a:pt x="13010" y="40096"/>
                    <a:pt x="13010" y="40096"/>
                  </a:cubicBezTo>
                  <a:cubicBezTo>
                    <a:pt x="13405" y="40491"/>
                    <a:pt x="13956" y="40611"/>
                    <a:pt x="14478" y="40611"/>
                  </a:cubicBezTo>
                  <a:cubicBezTo>
                    <a:pt x="15279" y="40611"/>
                    <a:pt x="16012" y="40329"/>
                    <a:pt x="16012" y="40329"/>
                  </a:cubicBezTo>
                  <a:cubicBezTo>
                    <a:pt x="16012" y="40329"/>
                    <a:pt x="16012" y="37794"/>
                    <a:pt x="16146" y="36193"/>
                  </a:cubicBezTo>
                  <a:cubicBezTo>
                    <a:pt x="16279" y="34625"/>
                    <a:pt x="16913" y="27620"/>
                    <a:pt x="16679" y="25786"/>
                  </a:cubicBezTo>
                  <a:cubicBezTo>
                    <a:pt x="16446" y="23951"/>
                    <a:pt x="15412" y="20682"/>
                    <a:pt x="15345" y="20015"/>
                  </a:cubicBezTo>
                  <a:cubicBezTo>
                    <a:pt x="15245" y="19348"/>
                    <a:pt x="15812" y="4637"/>
                    <a:pt x="15812" y="4637"/>
                  </a:cubicBezTo>
                  <a:cubicBezTo>
                    <a:pt x="16212" y="3136"/>
                    <a:pt x="16279" y="1535"/>
                    <a:pt x="1594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6010;p75">
              <a:extLst>
                <a:ext uri="{FF2B5EF4-FFF2-40B4-BE49-F238E27FC236}">
                  <a16:creationId xmlns:a16="http://schemas.microsoft.com/office/drawing/2014/main" id="{4E842DB3-2275-1DFB-7AC3-C1650EEE2ECA}"/>
                </a:ext>
              </a:extLst>
            </p:cNvPr>
            <p:cNvSpPr/>
            <p:nvPr/>
          </p:nvSpPr>
          <p:spPr>
            <a:xfrm>
              <a:off x="4724375" y="2720725"/>
              <a:ext cx="159300" cy="298575"/>
            </a:xfrm>
            <a:custGeom>
              <a:avLst/>
              <a:gdLst/>
              <a:ahLst/>
              <a:cxnLst/>
              <a:rect l="l" t="t" r="r" b="b"/>
              <a:pathLst>
                <a:path w="6372" h="11943" extrusionOk="0">
                  <a:moveTo>
                    <a:pt x="1" y="0"/>
                  </a:moveTo>
                  <a:lnTo>
                    <a:pt x="701" y="11942"/>
                  </a:lnTo>
                  <a:cubicBezTo>
                    <a:pt x="3903" y="11842"/>
                    <a:pt x="6372" y="9507"/>
                    <a:pt x="6372" y="9507"/>
                  </a:cubicBezTo>
                  <a:cubicBezTo>
                    <a:pt x="5671" y="7472"/>
                    <a:pt x="4837" y="5471"/>
                    <a:pt x="3870" y="3536"/>
                  </a:cubicBezTo>
                  <a:cubicBezTo>
                    <a:pt x="3003" y="1968"/>
                    <a:pt x="1635" y="701"/>
                    <a:pt x="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6011;p75">
              <a:extLst>
                <a:ext uri="{FF2B5EF4-FFF2-40B4-BE49-F238E27FC236}">
                  <a16:creationId xmlns:a16="http://schemas.microsoft.com/office/drawing/2014/main" id="{99C4C0FD-683D-0BB5-558D-A47C6C05D115}"/>
                </a:ext>
              </a:extLst>
            </p:cNvPr>
            <p:cNvSpPr/>
            <p:nvPr/>
          </p:nvSpPr>
          <p:spPr>
            <a:xfrm>
              <a:off x="4724375" y="2720725"/>
              <a:ext cx="159300" cy="298575"/>
            </a:xfrm>
            <a:custGeom>
              <a:avLst/>
              <a:gdLst/>
              <a:ahLst/>
              <a:cxnLst/>
              <a:rect l="l" t="t" r="r" b="b"/>
              <a:pathLst>
                <a:path w="6372" h="11943" extrusionOk="0">
                  <a:moveTo>
                    <a:pt x="1" y="0"/>
                  </a:moveTo>
                  <a:lnTo>
                    <a:pt x="701" y="11942"/>
                  </a:lnTo>
                  <a:cubicBezTo>
                    <a:pt x="3903" y="11842"/>
                    <a:pt x="6372" y="9507"/>
                    <a:pt x="6372" y="9507"/>
                  </a:cubicBezTo>
                  <a:cubicBezTo>
                    <a:pt x="5671" y="7472"/>
                    <a:pt x="4837" y="5471"/>
                    <a:pt x="3870" y="3536"/>
                  </a:cubicBezTo>
                  <a:cubicBezTo>
                    <a:pt x="3003" y="1968"/>
                    <a:pt x="1635" y="701"/>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6012;p75">
              <a:extLst>
                <a:ext uri="{FF2B5EF4-FFF2-40B4-BE49-F238E27FC236}">
                  <a16:creationId xmlns:a16="http://schemas.microsoft.com/office/drawing/2014/main" id="{F4056283-4A81-52E4-6FF5-4122803F4CCA}"/>
                </a:ext>
              </a:extLst>
            </p:cNvPr>
            <p:cNvSpPr/>
            <p:nvPr/>
          </p:nvSpPr>
          <p:spPr>
            <a:xfrm>
              <a:off x="4365800" y="2707326"/>
              <a:ext cx="428650" cy="661574"/>
            </a:xfrm>
            <a:custGeom>
              <a:avLst/>
              <a:gdLst/>
              <a:ahLst/>
              <a:cxnLst/>
              <a:rect l="l" t="t" r="r" b="b"/>
              <a:pathLst>
                <a:path w="17146" h="26463" extrusionOk="0">
                  <a:moveTo>
                    <a:pt x="12621" y="1"/>
                  </a:moveTo>
                  <a:cubicBezTo>
                    <a:pt x="12462" y="1"/>
                    <a:pt x="12302" y="13"/>
                    <a:pt x="12142" y="36"/>
                  </a:cubicBezTo>
                  <a:cubicBezTo>
                    <a:pt x="11808" y="103"/>
                    <a:pt x="11442" y="169"/>
                    <a:pt x="11108" y="270"/>
                  </a:cubicBezTo>
                  <a:cubicBezTo>
                    <a:pt x="9753" y="1009"/>
                    <a:pt x="8228" y="1378"/>
                    <a:pt x="6689" y="1378"/>
                  </a:cubicBezTo>
                  <a:cubicBezTo>
                    <a:pt x="6561" y="1378"/>
                    <a:pt x="6433" y="1375"/>
                    <a:pt x="6305" y="1370"/>
                  </a:cubicBezTo>
                  <a:cubicBezTo>
                    <a:pt x="0" y="2738"/>
                    <a:pt x="701" y="11778"/>
                    <a:pt x="701" y="11778"/>
                  </a:cubicBezTo>
                  <a:lnTo>
                    <a:pt x="701" y="12745"/>
                  </a:lnTo>
                  <a:lnTo>
                    <a:pt x="1501" y="11945"/>
                  </a:lnTo>
                  <a:lnTo>
                    <a:pt x="1501" y="11945"/>
                  </a:lnTo>
                  <a:cubicBezTo>
                    <a:pt x="1501" y="11945"/>
                    <a:pt x="1468" y="12679"/>
                    <a:pt x="1401" y="13779"/>
                  </a:cubicBezTo>
                  <a:cubicBezTo>
                    <a:pt x="1234" y="16715"/>
                    <a:pt x="934" y="22452"/>
                    <a:pt x="801" y="25154"/>
                  </a:cubicBezTo>
                  <a:cubicBezTo>
                    <a:pt x="1386" y="25377"/>
                    <a:pt x="4511" y="26462"/>
                    <a:pt x="7917" y="26462"/>
                  </a:cubicBezTo>
                  <a:cubicBezTo>
                    <a:pt x="8586" y="26462"/>
                    <a:pt x="9266" y="26420"/>
                    <a:pt x="9940" y="26322"/>
                  </a:cubicBezTo>
                  <a:cubicBezTo>
                    <a:pt x="14444" y="25654"/>
                    <a:pt x="16845" y="23153"/>
                    <a:pt x="16845" y="23153"/>
                  </a:cubicBezTo>
                  <a:lnTo>
                    <a:pt x="16845" y="23119"/>
                  </a:lnTo>
                  <a:cubicBezTo>
                    <a:pt x="16612" y="21885"/>
                    <a:pt x="14210" y="16581"/>
                    <a:pt x="14377" y="15781"/>
                  </a:cubicBezTo>
                  <a:cubicBezTo>
                    <a:pt x="14544" y="14980"/>
                    <a:pt x="17146" y="7041"/>
                    <a:pt x="16545" y="4339"/>
                  </a:cubicBezTo>
                  <a:cubicBezTo>
                    <a:pt x="16312" y="3205"/>
                    <a:pt x="15845" y="2138"/>
                    <a:pt x="15144" y="1204"/>
                  </a:cubicBezTo>
                  <a:cubicBezTo>
                    <a:pt x="14514" y="430"/>
                    <a:pt x="13588" y="1"/>
                    <a:pt x="1262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6013;p75">
              <a:extLst>
                <a:ext uri="{FF2B5EF4-FFF2-40B4-BE49-F238E27FC236}">
                  <a16:creationId xmlns:a16="http://schemas.microsoft.com/office/drawing/2014/main" id="{AD5BFE2B-03FB-2AAB-25FD-F304481D0953}"/>
                </a:ext>
              </a:extLst>
            </p:cNvPr>
            <p:cNvSpPr/>
            <p:nvPr/>
          </p:nvSpPr>
          <p:spPr>
            <a:xfrm>
              <a:off x="3834575" y="2759975"/>
              <a:ext cx="533750" cy="393825"/>
            </a:xfrm>
            <a:custGeom>
              <a:avLst/>
              <a:gdLst/>
              <a:ahLst/>
              <a:cxnLst/>
              <a:rect l="l" t="t" r="r" b="b"/>
              <a:pathLst>
                <a:path w="21350" h="15753" extrusionOk="0">
                  <a:moveTo>
                    <a:pt x="646" y="1"/>
                  </a:moveTo>
                  <a:cubicBezTo>
                    <a:pt x="489" y="1"/>
                    <a:pt x="357" y="64"/>
                    <a:pt x="267" y="198"/>
                  </a:cubicBezTo>
                  <a:cubicBezTo>
                    <a:pt x="1" y="565"/>
                    <a:pt x="2035" y="3234"/>
                    <a:pt x="2035" y="3234"/>
                  </a:cubicBezTo>
                  <a:cubicBezTo>
                    <a:pt x="1335" y="3434"/>
                    <a:pt x="1301" y="4501"/>
                    <a:pt x="1301" y="4501"/>
                  </a:cubicBezTo>
                  <a:cubicBezTo>
                    <a:pt x="768" y="5169"/>
                    <a:pt x="601" y="6036"/>
                    <a:pt x="801" y="6836"/>
                  </a:cubicBezTo>
                  <a:cubicBezTo>
                    <a:pt x="1235" y="7437"/>
                    <a:pt x="4103" y="8671"/>
                    <a:pt x="5271" y="9171"/>
                  </a:cubicBezTo>
                  <a:cubicBezTo>
                    <a:pt x="6417" y="9681"/>
                    <a:pt x="14736" y="15752"/>
                    <a:pt x="16651" y="15752"/>
                  </a:cubicBezTo>
                  <a:cubicBezTo>
                    <a:pt x="16742" y="15752"/>
                    <a:pt x="16819" y="15738"/>
                    <a:pt x="16879" y="15709"/>
                  </a:cubicBezTo>
                  <a:cubicBezTo>
                    <a:pt x="18180" y="15076"/>
                    <a:pt x="21349" y="11039"/>
                    <a:pt x="21349" y="11039"/>
                  </a:cubicBezTo>
                  <a:lnTo>
                    <a:pt x="18080" y="7670"/>
                  </a:lnTo>
                  <a:lnTo>
                    <a:pt x="15378" y="10773"/>
                  </a:lnTo>
                  <a:cubicBezTo>
                    <a:pt x="15378" y="10773"/>
                    <a:pt x="8440" y="7303"/>
                    <a:pt x="7973" y="6937"/>
                  </a:cubicBezTo>
                  <a:cubicBezTo>
                    <a:pt x="7473" y="6570"/>
                    <a:pt x="6905" y="6069"/>
                    <a:pt x="6872" y="5402"/>
                  </a:cubicBezTo>
                  <a:cubicBezTo>
                    <a:pt x="6872" y="4735"/>
                    <a:pt x="7272" y="3234"/>
                    <a:pt x="7306" y="2734"/>
                  </a:cubicBezTo>
                  <a:cubicBezTo>
                    <a:pt x="7322" y="2478"/>
                    <a:pt x="7162" y="2345"/>
                    <a:pt x="6940" y="2345"/>
                  </a:cubicBezTo>
                  <a:cubicBezTo>
                    <a:pt x="6698" y="2345"/>
                    <a:pt x="6382" y="2503"/>
                    <a:pt x="6138" y="2834"/>
                  </a:cubicBezTo>
                  <a:cubicBezTo>
                    <a:pt x="5697" y="3464"/>
                    <a:pt x="5494" y="4512"/>
                    <a:pt x="5219" y="4512"/>
                  </a:cubicBezTo>
                  <a:cubicBezTo>
                    <a:pt x="5203" y="4512"/>
                    <a:pt x="5187" y="4509"/>
                    <a:pt x="5171" y="4501"/>
                  </a:cubicBezTo>
                  <a:cubicBezTo>
                    <a:pt x="4871" y="4401"/>
                    <a:pt x="2369" y="1266"/>
                    <a:pt x="1768" y="665"/>
                  </a:cubicBezTo>
                  <a:cubicBezTo>
                    <a:pt x="1370" y="245"/>
                    <a:pt x="957" y="1"/>
                    <a:pt x="646" y="1"/>
                  </a:cubicBezTo>
                  <a:close/>
                </a:path>
              </a:pathLst>
            </a:custGeom>
            <a:solidFill>
              <a:srgbClr val="68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6014;p75">
              <a:extLst>
                <a:ext uri="{FF2B5EF4-FFF2-40B4-BE49-F238E27FC236}">
                  <a16:creationId xmlns:a16="http://schemas.microsoft.com/office/drawing/2014/main" id="{4AF58D10-5A5F-904C-BA6F-74086C3D8170}"/>
                </a:ext>
              </a:extLst>
            </p:cNvPr>
            <p:cNvSpPr/>
            <p:nvPr/>
          </p:nvSpPr>
          <p:spPr>
            <a:xfrm>
              <a:off x="4261550" y="2752375"/>
              <a:ext cx="296075" cy="306950"/>
            </a:xfrm>
            <a:custGeom>
              <a:avLst/>
              <a:gdLst/>
              <a:ahLst/>
              <a:cxnLst/>
              <a:rect l="l" t="t" r="r" b="b"/>
              <a:pathLst>
                <a:path w="11843" h="12278" extrusionOk="0">
                  <a:moveTo>
                    <a:pt x="9107" y="0"/>
                  </a:moveTo>
                  <a:cubicBezTo>
                    <a:pt x="8752" y="0"/>
                    <a:pt x="7024" y="106"/>
                    <a:pt x="5004" y="2037"/>
                  </a:cubicBezTo>
                  <a:cubicBezTo>
                    <a:pt x="2736" y="4205"/>
                    <a:pt x="0" y="8041"/>
                    <a:pt x="0" y="8041"/>
                  </a:cubicBezTo>
                  <a:cubicBezTo>
                    <a:pt x="1001" y="9842"/>
                    <a:pt x="2502" y="11310"/>
                    <a:pt x="4303" y="12277"/>
                  </a:cubicBezTo>
                  <a:cubicBezTo>
                    <a:pt x="4303" y="12277"/>
                    <a:pt x="9741" y="6740"/>
                    <a:pt x="10775" y="4105"/>
                  </a:cubicBezTo>
                  <a:cubicBezTo>
                    <a:pt x="11842" y="1436"/>
                    <a:pt x="9174" y="2"/>
                    <a:pt x="9174" y="2"/>
                  </a:cubicBezTo>
                  <a:cubicBezTo>
                    <a:pt x="9174" y="2"/>
                    <a:pt x="9151" y="0"/>
                    <a:pt x="910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6015;p75">
              <a:extLst>
                <a:ext uri="{FF2B5EF4-FFF2-40B4-BE49-F238E27FC236}">
                  <a16:creationId xmlns:a16="http://schemas.microsoft.com/office/drawing/2014/main" id="{40DF8F08-A457-D36D-72A4-117407838C2E}"/>
                </a:ext>
              </a:extLst>
            </p:cNvPr>
            <p:cNvSpPr/>
            <p:nvPr/>
          </p:nvSpPr>
          <p:spPr>
            <a:xfrm>
              <a:off x="4261550" y="2752375"/>
              <a:ext cx="296075" cy="306950"/>
            </a:xfrm>
            <a:custGeom>
              <a:avLst/>
              <a:gdLst/>
              <a:ahLst/>
              <a:cxnLst/>
              <a:rect l="l" t="t" r="r" b="b"/>
              <a:pathLst>
                <a:path w="11843" h="12278" extrusionOk="0">
                  <a:moveTo>
                    <a:pt x="9107" y="0"/>
                  </a:moveTo>
                  <a:cubicBezTo>
                    <a:pt x="8752" y="0"/>
                    <a:pt x="7024" y="106"/>
                    <a:pt x="5004" y="2037"/>
                  </a:cubicBezTo>
                  <a:cubicBezTo>
                    <a:pt x="2736" y="4205"/>
                    <a:pt x="0" y="8041"/>
                    <a:pt x="0" y="8041"/>
                  </a:cubicBezTo>
                  <a:cubicBezTo>
                    <a:pt x="1001" y="9842"/>
                    <a:pt x="2502" y="11310"/>
                    <a:pt x="4303" y="12277"/>
                  </a:cubicBezTo>
                  <a:cubicBezTo>
                    <a:pt x="4303" y="12277"/>
                    <a:pt x="9741" y="6740"/>
                    <a:pt x="10775" y="4105"/>
                  </a:cubicBezTo>
                  <a:cubicBezTo>
                    <a:pt x="11842" y="1436"/>
                    <a:pt x="9174" y="2"/>
                    <a:pt x="9174" y="2"/>
                  </a:cubicBezTo>
                  <a:cubicBezTo>
                    <a:pt x="9174" y="2"/>
                    <a:pt x="9151" y="0"/>
                    <a:pt x="91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6016;p75">
              <a:extLst>
                <a:ext uri="{FF2B5EF4-FFF2-40B4-BE49-F238E27FC236}">
                  <a16:creationId xmlns:a16="http://schemas.microsoft.com/office/drawing/2014/main" id="{94FAF802-3E42-F0DB-30AC-F22E52BDC986}"/>
                </a:ext>
              </a:extLst>
            </p:cNvPr>
            <p:cNvSpPr/>
            <p:nvPr/>
          </p:nvSpPr>
          <p:spPr>
            <a:xfrm>
              <a:off x="4602625" y="3436225"/>
              <a:ext cx="70075" cy="173500"/>
            </a:xfrm>
            <a:custGeom>
              <a:avLst/>
              <a:gdLst/>
              <a:ahLst/>
              <a:cxnLst/>
              <a:rect l="l" t="t" r="r" b="b"/>
              <a:pathLst>
                <a:path w="2803" h="6940" extrusionOk="0">
                  <a:moveTo>
                    <a:pt x="2802" y="1"/>
                  </a:moveTo>
                  <a:cubicBezTo>
                    <a:pt x="1969" y="768"/>
                    <a:pt x="1035" y="1369"/>
                    <a:pt x="0" y="1836"/>
                  </a:cubicBezTo>
                  <a:cubicBezTo>
                    <a:pt x="0" y="1836"/>
                    <a:pt x="134" y="4171"/>
                    <a:pt x="301" y="6906"/>
                  </a:cubicBezTo>
                  <a:lnTo>
                    <a:pt x="301" y="6939"/>
                  </a:lnTo>
                  <a:lnTo>
                    <a:pt x="534" y="2202"/>
                  </a:lnTo>
                  <a:cubicBezTo>
                    <a:pt x="1401" y="1602"/>
                    <a:pt x="2169" y="835"/>
                    <a:pt x="28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6017;p75">
              <a:extLst>
                <a:ext uri="{FF2B5EF4-FFF2-40B4-BE49-F238E27FC236}">
                  <a16:creationId xmlns:a16="http://schemas.microsoft.com/office/drawing/2014/main" id="{74717D93-053E-7101-5B66-1F77B1F81D28}"/>
                </a:ext>
              </a:extLst>
            </p:cNvPr>
            <p:cNvSpPr/>
            <p:nvPr/>
          </p:nvSpPr>
          <p:spPr>
            <a:xfrm>
              <a:off x="4362450" y="2322275"/>
              <a:ext cx="491200" cy="416825"/>
            </a:xfrm>
            <a:custGeom>
              <a:avLst/>
              <a:gdLst/>
              <a:ahLst/>
              <a:cxnLst/>
              <a:rect l="l" t="t" r="r" b="b"/>
              <a:pathLst>
                <a:path w="19648" h="16673" extrusionOk="0">
                  <a:moveTo>
                    <a:pt x="7973" y="0"/>
                  </a:moveTo>
                  <a:cubicBezTo>
                    <a:pt x="5881" y="0"/>
                    <a:pt x="4871" y="1094"/>
                    <a:pt x="4871" y="1094"/>
                  </a:cubicBezTo>
                  <a:cubicBezTo>
                    <a:pt x="4871" y="1094"/>
                    <a:pt x="4410" y="474"/>
                    <a:pt x="3500" y="474"/>
                  </a:cubicBezTo>
                  <a:cubicBezTo>
                    <a:pt x="3163" y="474"/>
                    <a:pt x="2763" y="559"/>
                    <a:pt x="2302" y="794"/>
                  </a:cubicBezTo>
                  <a:cubicBezTo>
                    <a:pt x="1" y="1962"/>
                    <a:pt x="2002" y="6165"/>
                    <a:pt x="2002" y="6165"/>
                  </a:cubicBezTo>
                  <a:cubicBezTo>
                    <a:pt x="2302" y="4664"/>
                    <a:pt x="3236" y="3363"/>
                    <a:pt x="4537" y="2596"/>
                  </a:cubicBezTo>
                  <a:lnTo>
                    <a:pt x="4537" y="2596"/>
                  </a:lnTo>
                  <a:cubicBezTo>
                    <a:pt x="4537" y="2596"/>
                    <a:pt x="4104" y="5998"/>
                    <a:pt x="4237" y="7099"/>
                  </a:cubicBezTo>
                  <a:cubicBezTo>
                    <a:pt x="4237" y="7666"/>
                    <a:pt x="4504" y="8233"/>
                    <a:pt x="4937" y="8600"/>
                  </a:cubicBezTo>
                  <a:cubicBezTo>
                    <a:pt x="4937" y="8600"/>
                    <a:pt x="5288" y="7623"/>
                    <a:pt x="6098" y="7623"/>
                  </a:cubicBezTo>
                  <a:cubicBezTo>
                    <a:pt x="6223" y="7623"/>
                    <a:pt x="6358" y="7646"/>
                    <a:pt x="6505" y="7699"/>
                  </a:cubicBezTo>
                  <a:cubicBezTo>
                    <a:pt x="7606" y="8133"/>
                    <a:pt x="7873" y="10835"/>
                    <a:pt x="5571" y="11135"/>
                  </a:cubicBezTo>
                  <a:cubicBezTo>
                    <a:pt x="5571" y="11135"/>
                    <a:pt x="6672" y="13337"/>
                    <a:pt x="7773" y="13703"/>
                  </a:cubicBezTo>
                  <a:cubicBezTo>
                    <a:pt x="8103" y="13820"/>
                    <a:pt x="8530" y="13883"/>
                    <a:pt x="8996" y="13883"/>
                  </a:cubicBezTo>
                  <a:cubicBezTo>
                    <a:pt x="10132" y="13883"/>
                    <a:pt x="11506" y="13511"/>
                    <a:pt x="12309" y="12636"/>
                  </a:cubicBezTo>
                  <a:cubicBezTo>
                    <a:pt x="13010" y="11902"/>
                    <a:pt x="13610" y="11102"/>
                    <a:pt x="14044" y="10201"/>
                  </a:cubicBezTo>
                  <a:lnTo>
                    <a:pt x="14478" y="10268"/>
                  </a:lnTo>
                  <a:cubicBezTo>
                    <a:pt x="14478" y="10268"/>
                    <a:pt x="14144" y="13203"/>
                    <a:pt x="15712" y="14971"/>
                  </a:cubicBezTo>
                  <a:cubicBezTo>
                    <a:pt x="16612" y="16005"/>
                    <a:pt x="17880" y="16606"/>
                    <a:pt x="19248" y="16672"/>
                  </a:cubicBezTo>
                  <a:cubicBezTo>
                    <a:pt x="19048" y="15872"/>
                    <a:pt x="18947" y="15071"/>
                    <a:pt x="18981" y="14271"/>
                  </a:cubicBezTo>
                  <a:cubicBezTo>
                    <a:pt x="19081" y="13236"/>
                    <a:pt x="19648" y="7799"/>
                    <a:pt x="18814" y="5998"/>
                  </a:cubicBezTo>
                  <a:cubicBezTo>
                    <a:pt x="18197" y="4558"/>
                    <a:pt x="16827" y="3693"/>
                    <a:pt x="15360" y="3693"/>
                  </a:cubicBezTo>
                  <a:cubicBezTo>
                    <a:pt x="14924" y="3693"/>
                    <a:pt x="14480" y="3769"/>
                    <a:pt x="14044" y="3930"/>
                  </a:cubicBezTo>
                  <a:cubicBezTo>
                    <a:pt x="14044" y="3930"/>
                    <a:pt x="13710" y="1795"/>
                    <a:pt x="11075" y="694"/>
                  </a:cubicBezTo>
                  <a:cubicBezTo>
                    <a:pt x="9858" y="182"/>
                    <a:pt x="8825" y="0"/>
                    <a:pt x="79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6018;p75">
              <a:extLst>
                <a:ext uri="{FF2B5EF4-FFF2-40B4-BE49-F238E27FC236}">
                  <a16:creationId xmlns:a16="http://schemas.microsoft.com/office/drawing/2014/main" id="{63BA696B-2D93-A4C8-4529-74A531A38120}"/>
                </a:ext>
              </a:extLst>
            </p:cNvPr>
            <p:cNvSpPr/>
            <p:nvPr/>
          </p:nvSpPr>
          <p:spPr>
            <a:xfrm>
              <a:off x="4644625" y="2417750"/>
              <a:ext cx="79775" cy="162075"/>
            </a:xfrm>
            <a:custGeom>
              <a:avLst/>
              <a:gdLst/>
              <a:ahLst/>
              <a:cxnLst/>
              <a:rect l="l" t="t" r="r" b="b"/>
              <a:pathLst>
                <a:path w="3191" h="6483" extrusionOk="0">
                  <a:moveTo>
                    <a:pt x="2756" y="111"/>
                  </a:moveTo>
                  <a:cubicBezTo>
                    <a:pt x="2757" y="111"/>
                    <a:pt x="2757" y="111"/>
                    <a:pt x="2757" y="111"/>
                  </a:cubicBezTo>
                  <a:cubicBezTo>
                    <a:pt x="2757" y="111"/>
                    <a:pt x="2757" y="111"/>
                    <a:pt x="2756" y="111"/>
                  </a:cubicBezTo>
                  <a:close/>
                  <a:moveTo>
                    <a:pt x="2092" y="1"/>
                  </a:moveTo>
                  <a:cubicBezTo>
                    <a:pt x="231" y="1"/>
                    <a:pt x="1" y="2962"/>
                    <a:pt x="422" y="4647"/>
                  </a:cubicBezTo>
                  <a:cubicBezTo>
                    <a:pt x="806" y="6258"/>
                    <a:pt x="2074" y="6483"/>
                    <a:pt x="2753" y="6483"/>
                  </a:cubicBezTo>
                  <a:cubicBezTo>
                    <a:pt x="3016" y="6483"/>
                    <a:pt x="3191" y="6449"/>
                    <a:pt x="3191" y="6449"/>
                  </a:cubicBezTo>
                  <a:cubicBezTo>
                    <a:pt x="1389" y="6182"/>
                    <a:pt x="922" y="3813"/>
                    <a:pt x="1356" y="1812"/>
                  </a:cubicBezTo>
                  <a:cubicBezTo>
                    <a:pt x="1715" y="272"/>
                    <a:pt x="2351" y="95"/>
                    <a:pt x="2625" y="95"/>
                  </a:cubicBezTo>
                  <a:cubicBezTo>
                    <a:pt x="2702" y="95"/>
                    <a:pt x="2751" y="109"/>
                    <a:pt x="2756" y="111"/>
                  </a:cubicBezTo>
                  <a:lnTo>
                    <a:pt x="2756" y="111"/>
                  </a:lnTo>
                  <a:cubicBezTo>
                    <a:pt x="2515" y="36"/>
                    <a:pt x="2294" y="1"/>
                    <a:pt x="209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39980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pic>
        <p:nvPicPr>
          <p:cNvPr id="2" name="Picture 1">
            <a:extLst>
              <a:ext uri="{FF2B5EF4-FFF2-40B4-BE49-F238E27FC236}">
                <a16:creationId xmlns:a16="http://schemas.microsoft.com/office/drawing/2014/main" id="{83AEDF11-A64F-BB9F-08F9-8D3D50DB0A1C}"/>
              </a:ext>
            </a:extLst>
          </p:cNvPr>
          <p:cNvPicPr>
            <a:picLocks noChangeAspect="1"/>
          </p:cNvPicPr>
          <p:nvPr/>
        </p:nvPicPr>
        <p:blipFill>
          <a:blip r:embed="rId3"/>
          <a:stretch>
            <a:fillRect/>
          </a:stretch>
        </p:blipFill>
        <p:spPr>
          <a:xfrm>
            <a:off x="0" y="0"/>
            <a:ext cx="2312338" cy="933723"/>
          </a:xfrm>
          <a:prstGeom prst="rect">
            <a:avLst/>
          </a:prstGeom>
        </p:spPr>
      </p:pic>
      <p:sp>
        <p:nvSpPr>
          <p:cNvPr id="832" name="Google Shape;832;p4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Model Architecture Overview</a:t>
            </a:r>
          </a:p>
        </p:txBody>
      </p:sp>
      <p:sp>
        <p:nvSpPr>
          <p:cNvPr id="12" name="TextBox 11">
            <a:extLst>
              <a:ext uri="{FF2B5EF4-FFF2-40B4-BE49-F238E27FC236}">
                <a16:creationId xmlns:a16="http://schemas.microsoft.com/office/drawing/2014/main" id="{C9CF969A-0A8B-5F12-84D1-4651CA3E87A7}"/>
              </a:ext>
            </a:extLst>
          </p:cNvPr>
          <p:cNvSpPr txBox="1"/>
          <p:nvPr/>
        </p:nvSpPr>
        <p:spPr>
          <a:xfrm>
            <a:off x="723900" y="1177473"/>
            <a:ext cx="7410450" cy="3660105"/>
          </a:xfrm>
          <a:prstGeom prst="rect">
            <a:avLst/>
          </a:prstGeom>
          <a:noFill/>
        </p:spPr>
        <p:txBody>
          <a:bodyPr wrap="square" rtlCol="0">
            <a:spAutoFit/>
          </a:bodyPr>
          <a:lstStyle/>
          <a:p>
            <a:pPr algn="just">
              <a:lnSpc>
                <a:spcPct val="150000"/>
              </a:lnSpc>
            </a:pPr>
            <a:r>
              <a:rPr lang="en-US" sz="1200" b="1" u="sng" dirty="0">
                <a:latin typeface="Times New Roman" panose="02020603050405020304" pitchFamily="18" charset="0"/>
                <a:cs typeface="Times New Roman" panose="02020603050405020304" pitchFamily="18" charset="0"/>
              </a:rPr>
              <a:t>Convolutional Layers:</a:t>
            </a:r>
          </a:p>
          <a:p>
            <a:pPr algn="just">
              <a:lnSpc>
                <a:spcPct val="150000"/>
              </a:lnSpc>
            </a:pPr>
            <a:r>
              <a:rPr lang="en-US" sz="1200" dirty="0">
                <a:latin typeface="Times New Roman" panose="02020603050405020304" pitchFamily="18" charset="0"/>
                <a:cs typeface="Times New Roman" panose="02020603050405020304" pitchFamily="18" charset="0"/>
              </a:rPr>
              <a:t>Purpose: These layers form the core of the CNN. They apply a number of filters to the input image to create feature maps, capturing essential features like edges, textures, etc</a:t>
            </a:r>
          </a:p>
          <a:p>
            <a:pPr algn="just">
              <a:lnSpc>
                <a:spcPct val="150000"/>
              </a:lnSpc>
            </a:pPr>
            <a:r>
              <a:rPr lang="en-US" sz="1200" b="1" u="sng" dirty="0" err="1">
                <a:latin typeface="Times New Roman" panose="02020603050405020304" pitchFamily="18" charset="0"/>
                <a:cs typeface="Times New Roman" panose="02020603050405020304" pitchFamily="18" charset="0"/>
              </a:rPr>
              <a:t>MaxPooling</a:t>
            </a:r>
            <a:r>
              <a:rPr lang="en-US" sz="1200" b="1" u="sng" dirty="0">
                <a:latin typeface="Times New Roman" panose="02020603050405020304" pitchFamily="18" charset="0"/>
                <a:cs typeface="Times New Roman" panose="02020603050405020304" pitchFamily="18" charset="0"/>
              </a:rPr>
              <a:t> Layers:</a:t>
            </a:r>
          </a:p>
          <a:p>
            <a:pPr algn="just">
              <a:lnSpc>
                <a:spcPct val="150000"/>
              </a:lnSpc>
            </a:pPr>
            <a:r>
              <a:rPr lang="en-US" sz="1200" dirty="0">
                <a:latin typeface="Times New Roman" panose="02020603050405020304" pitchFamily="18" charset="0"/>
                <a:cs typeface="Times New Roman" panose="02020603050405020304" pitchFamily="18" charset="0"/>
              </a:rPr>
              <a:t>Purpose: These layers follow convolutional layers and perform down-sampling by reducing the dimensions of the feature maps.</a:t>
            </a:r>
          </a:p>
          <a:p>
            <a:pPr algn="just">
              <a:lnSpc>
                <a:spcPct val="150000"/>
              </a:lnSpc>
            </a:pPr>
            <a:r>
              <a:rPr lang="en-US" sz="1200" b="1" u="sng" dirty="0">
                <a:latin typeface="Times New Roman" panose="02020603050405020304" pitchFamily="18" charset="0"/>
                <a:cs typeface="Times New Roman" panose="02020603050405020304" pitchFamily="18" charset="0"/>
              </a:rPr>
              <a:t>Flattening:</a:t>
            </a:r>
          </a:p>
          <a:p>
            <a:pPr algn="just">
              <a:lnSpc>
                <a:spcPct val="150000"/>
              </a:lnSpc>
            </a:pPr>
            <a:r>
              <a:rPr lang="en-US" sz="1200" dirty="0">
                <a:latin typeface="Times New Roman" panose="02020603050405020304" pitchFamily="18" charset="0"/>
                <a:cs typeface="Times New Roman" panose="02020603050405020304" pitchFamily="18" charset="0"/>
              </a:rPr>
              <a:t>Purpose: The Flatten layer is used to convert the 2D feature maps into a 1D feature vector, preparing it for the dense layer.</a:t>
            </a:r>
          </a:p>
          <a:p>
            <a:pPr algn="just">
              <a:lnSpc>
                <a:spcPct val="150000"/>
              </a:lnSpc>
            </a:pPr>
            <a:r>
              <a:rPr lang="en-US" sz="1200" b="1" u="sng" dirty="0">
                <a:latin typeface="Times New Roman" panose="02020603050405020304" pitchFamily="18" charset="0"/>
                <a:cs typeface="Times New Roman" panose="02020603050405020304" pitchFamily="18" charset="0"/>
              </a:rPr>
              <a:t>Dense Layers:</a:t>
            </a:r>
          </a:p>
          <a:p>
            <a:pPr algn="just">
              <a:lnSpc>
                <a:spcPct val="150000"/>
              </a:lnSpc>
            </a:pPr>
            <a:r>
              <a:rPr lang="en-US" sz="1200" dirty="0">
                <a:latin typeface="Times New Roman" panose="02020603050405020304" pitchFamily="18" charset="0"/>
                <a:cs typeface="Times New Roman" panose="02020603050405020304" pitchFamily="18" charset="0"/>
              </a:rPr>
              <a:t>Purpose: These layers are fully connected layers that come after flattening the feature maps. They are used for classification based on the features extracted by the convolutional layers</a:t>
            </a:r>
          </a:p>
          <a:p>
            <a:pPr algn="just">
              <a:lnSpc>
                <a:spcPct val="150000"/>
              </a:lnSpc>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935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pic>
        <p:nvPicPr>
          <p:cNvPr id="4" name="Picture 3">
            <a:extLst>
              <a:ext uri="{FF2B5EF4-FFF2-40B4-BE49-F238E27FC236}">
                <a16:creationId xmlns:a16="http://schemas.microsoft.com/office/drawing/2014/main" id="{65FF4CE4-0F36-DA63-9686-D9A3B0700F9C}"/>
              </a:ext>
            </a:extLst>
          </p:cNvPr>
          <p:cNvPicPr>
            <a:picLocks noChangeAspect="1"/>
          </p:cNvPicPr>
          <p:nvPr/>
        </p:nvPicPr>
        <p:blipFill>
          <a:blip r:embed="rId3"/>
          <a:stretch>
            <a:fillRect/>
          </a:stretch>
        </p:blipFill>
        <p:spPr>
          <a:xfrm>
            <a:off x="7534276" y="2009775"/>
            <a:ext cx="1400174" cy="1400174"/>
          </a:xfrm>
          <a:prstGeom prst="rect">
            <a:avLst/>
          </a:prstGeom>
        </p:spPr>
      </p:pic>
      <p:pic>
        <p:nvPicPr>
          <p:cNvPr id="2" name="Picture 1">
            <a:extLst>
              <a:ext uri="{FF2B5EF4-FFF2-40B4-BE49-F238E27FC236}">
                <a16:creationId xmlns:a16="http://schemas.microsoft.com/office/drawing/2014/main" id="{83AEDF11-A64F-BB9F-08F9-8D3D50DB0A1C}"/>
              </a:ext>
            </a:extLst>
          </p:cNvPr>
          <p:cNvPicPr>
            <a:picLocks noChangeAspect="1"/>
          </p:cNvPicPr>
          <p:nvPr/>
        </p:nvPicPr>
        <p:blipFill>
          <a:blip r:embed="rId4"/>
          <a:stretch>
            <a:fillRect/>
          </a:stretch>
        </p:blipFill>
        <p:spPr>
          <a:xfrm>
            <a:off x="0" y="0"/>
            <a:ext cx="2312338" cy="933723"/>
          </a:xfrm>
          <a:prstGeom prst="rect">
            <a:avLst/>
          </a:prstGeom>
        </p:spPr>
      </p:pic>
      <p:sp>
        <p:nvSpPr>
          <p:cNvPr id="832" name="Google Shape;832;p4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Model Architecture Overview</a:t>
            </a:r>
          </a:p>
        </p:txBody>
      </p:sp>
      <p:sp>
        <p:nvSpPr>
          <p:cNvPr id="12" name="TextBox 11">
            <a:extLst>
              <a:ext uri="{FF2B5EF4-FFF2-40B4-BE49-F238E27FC236}">
                <a16:creationId xmlns:a16="http://schemas.microsoft.com/office/drawing/2014/main" id="{C9CF969A-0A8B-5F12-84D1-4651CA3E87A7}"/>
              </a:ext>
            </a:extLst>
          </p:cNvPr>
          <p:cNvSpPr txBox="1"/>
          <p:nvPr/>
        </p:nvSpPr>
        <p:spPr>
          <a:xfrm>
            <a:off x="723900" y="1177473"/>
            <a:ext cx="7410450" cy="3383106"/>
          </a:xfrm>
          <a:prstGeom prst="rect">
            <a:avLst/>
          </a:prstGeom>
          <a:noFill/>
        </p:spPr>
        <p:txBody>
          <a:bodyPr wrap="square" rtlCol="0">
            <a:spAutoFit/>
          </a:bodyPr>
          <a:lstStyle/>
          <a:p>
            <a:pPr algn="just">
              <a:lnSpc>
                <a:spcPct val="150000"/>
              </a:lnSpc>
            </a:pPr>
            <a:r>
              <a:rPr lang="en-US" sz="1200" b="1" u="sng" dirty="0">
                <a:latin typeface="Times New Roman" panose="02020603050405020304" pitchFamily="18" charset="0"/>
                <a:cs typeface="Times New Roman" panose="02020603050405020304" pitchFamily="18" charset="0"/>
              </a:rPr>
              <a:t>Dropout:</a:t>
            </a:r>
          </a:p>
          <a:p>
            <a:pPr algn="just">
              <a:lnSpc>
                <a:spcPct val="150000"/>
              </a:lnSpc>
            </a:pPr>
            <a:r>
              <a:rPr lang="en-US" sz="1200" dirty="0">
                <a:latin typeface="Times New Roman" panose="02020603050405020304" pitchFamily="18" charset="0"/>
                <a:cs typeface="Times New Roman" panose="02020603050405020304" pitchFamily="18" charset="0"/>
              </a:rPr>
              <a:t>Purpose: Dropout is a regularization technique used in dense layers.</a:t>
            </a:r>
          </a:p>
          <a:p>
            <a:pPr algn="just">
              <a:lnSpc>
                <a:spcPct val="150000"/>
              </a:lnSpc>
            </a:pPr>
            <a:r>
              <a:rPr lang="en-US" sz="1200" b="1" u="sng" dirty="0">
                <a:latin typeface="Times New Roman" panose="02020603050405020304" pitchFamily="18" charset="0"/>
                <a:cs typeface="Times New Roman" panose="02020603050405020304" pitchFamily="18" charset="0"/>
              </a:rPr>
              <a:t>Activation Functions (ReLU):</a:t>
            </a:r>
          </a:p>
          <a:p>
            <a:pPr algn="just">
              <a:lnSpc>
                <a:spcPct val="150000"/>
              </a:lnSpc>
            </a:pPr>
            <a:r>
              <a:rPr lang="en-US" sz="1200" dirty="0">
                <a:latin typeface="Times New Roman" panose="02020603050405020304" pitchFamily="18" charset="0"/>
                <a:cs typeface="Times New Roman" panose="02020603050405020304" pitchFamily="18" charset="0"/>
              </a:rPr>
              <a:t>Purpose: ReLU (Rectified Linear Unit) is used as the activation function in convolutional layers.</a:t>
            </a:r>
          </a:p>
          <a:p>
            <a:pPr algn="just">
              <a:lnSpc>
                <a:spcPct val="150000"/>
              </a:lnSpc>
            </a:pPr>
            <a:r>
              <a:rPr lang="en-US" sz="1200" b="1" u="sng" dirty="0">
                <a:latin typeface="Times New Roman" panose="02020603050405020304" pitchFamily="18" charset="0"/>
                <a:cs typeface="Times New Roman" panose="02020603050405020304" pitchFamily="18" charset="0"/>
              </a:rPr>
              <a:t>Output Layer (Softmax):</a:t>
            </a:r>
          </a:p>
          <a:p>
            <a:pPr algn="just">
              <a:lnSpc>
                <a:spcPct val="150000"/>
              </a:lnSpc>
            </a:pPr>
            <a:r>
              <a:rPr lang="en-US" sz="1200" dirty="0">
                <a:latin typeface="Times New Roman" panose="02020603050405020304" pitchFamily="18" charset="0"/>
                <a:cs typeface="Times New Roman" panose="02020603050405020304" pitchFamily="18" charset="0"/>
              </a:rPr>
              <a:t>Purpose: The final layer in the CNN with a SoftMax activation function, used for multi-class classification.</a:t>
            </a: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b="1" u="sng" dirty="0">
                <a:latin typeface="Times New Roman" panose="02020603050405020304" pitchFamily="18" charset="0"/>
                <a:cs typeface="Times New Roman" panose="02020603050405020304" pitchFamily="18" charset="0"/>
              </a:rPr>
              <a:t>Overall Architecture Flow</a:t>
            </a:r>
          </a:p>
          <a:p>
            <a:pPr algn="just">
              <a:lnSpc>
                <a:spcPct val="150000"/>
              </a:lnSpc>
            </a:pPr>
            <a:r>
              <a:rPr lang="en-US" sz="1200" dirty="0">
                <a:latin typeface="Times New Roman" panose="02020603050405020304" pitchFamily="18" charset="0"/>
                <a:cs typeface="Times New Roman" panose="02020603050405020304" pitchFamily="18" charset="0"/>
              </a:rPr>
              <a:t>The model architecture is designed to first extract and learn features from the input images using convolutional and pooling layers, followed by flattening and dense layers that interpret these features for classification. Regularization techniques like Dropout are used to enhance the model's generalization ability.</a:t>
            </a:r>
          </a:p>
          <a:p>
            <a:pPr algn="just">
              <a:lnSpc>
                <a:spcPct val="150000"/>
              </a:lnSpc>
            </a:pPr>
            <a:r>
              <a:rPr lang="en-US"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59617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4" name="Title 3">
            <a:extLst>
              <a:ext uri="{FF2B5EF4-FFF2-40B4-BE49-F238E27FC236}">
                <a16:creationId xmlns:a16="http://schemas.microsoft.com/office/drawing/2014/main" id="{1A68231B-D2D8-3E99-292B-84CDBCBEFF16}"/>
              </a:ext>
            </a:extLst>
          </p:cNvPr>
          <p:cNvSpPr>
            <a:spLocks noGrp="1"/>
          </p:cNvSpPr>
          <p:nvPr>
            <p:ph type="title"/>
          </p:nvPr>
        </p:nvSpPr>
        <p:spPr>
          <a:xfrm>
            <a:off x="441388" y="0"/>
            <a:ext cx="8100000" cy="572700"/>
          </a:xfrm>
        </p:spPr>
        <p:txBody>
          <a:bodyPr/>
          <a:lstStyle/>
          <a:p>
            <a:r>
              <a:rPr lang="en-US" dirty="0">
                <a:latin typeface="Times New Roman" panose="02020603050405020304" pitchFamily="18" charset="0"/>
                <a:cs typeface="Times New Roman" panose="02020603050405020304" pitchFamily="18" charset="0"/>
              </a:rPr>
              <a:t>Architecture</a:t>
            </a:r>
          </a:p>
        </p:txBody>
      </p:sp>
      <p:pic>
        <p:nvPicPr>
          <p:cNvPr id="7" name="Picture 6">
            <a:extLst>
              <a:ext uri="{FF2B5EF4-FFF2-40B4-BE49-F238E27FC236}">
                <a16:creationId xmlns:a16="http://schemas.microsoft.com/office/drawing/2014/main" id="{A8A52BA0-DD04-AFBF-CAFD-99D171F1CE85}"/>
              </a:ext>
            </a:extLst>
          </p:cNvPr>
          <p:cNvPicPr>
            <a:picLocks noChangeAspect="1"/>
          </p:cNvPicPr>
          <p:nvPr/>
        </p:nvPicPr>
        <p:blipFill>
          <a:blip r:embed="rId3"/>
          <a:stretch>
            <a:fillRect/>
          </a:stretch>
        </p:blipFill>
        <p:spPr>
          <a:xfrm>
            <a:off x="37393" y="1236668"/>
            <a:ext cx="2823896" cy="501877"/>
          </a:xfrm>
          <a:prstGeom prst="rect">
            <a:avLst/>
          </a:prstGeom>
        </p:spPr>
      </p:pic>
      <p:pic>
        <p:nvPicPr>
          <p:cNvPr id="9" name="Picture 8">
            <a:extLst>
              <a:ext uri="{FF2B5EF4-FFF2-40B4-BE49-F238E27FC236}">
                <a16:creationId xmlns:a16="http://schemas.microsoft.com/office/drawing/2014/main" id="{71A599DC-6354-8C7C-C4F9-C07FB393E3BD}"/>
              </a:ext>
            </a:extLst>
          </p:cNvPr>
          <p:cNvPicPr>
            <a:picLocks noChangeAspect="1"/>
          </p:cNvPicPr>
          <p:nvPr/>
        </p:nvPicPr>
        <p:blipFill>
          <a:blip r:embed="rId4"/>
          <a:stretch>
            <a:fillRect/>
          </a:stretch>
        </p:blipFill>
        <p:spPr>
          <a:xfrm>
            <a:off x="2108288" y="4236064"/>
            <a:ext cx="2119938" cy="515852"/>
          </a:xfrm>
          <a:prstGeom prst="rect">
            <a:avLst/>
          </a:prstGeom>
        </p:spPr>
      </p:pic>
      <p:pic>
        <p:nvPicPr>
          <p:cNvPr id="11" name="Picture 10">
            <a:extLst>
              <a:ext uri="{FF2B5EF4-FFF2-40B4-BE49-F238E27FC236}">
                <a16:creationId xmlns:a16="http://schemas.microsoft.com/office/drawing/2014/main" id="{7BCCD22E-9B44-AB88-A52F-D3FB390AF3E2}"/>
              </a:ext>
            </a:extLst>
          </p:cNvPr>
          <p:cNvPicPr>
            <a:picLocks noChangeAspect="1"/>
          </p:cNvPicPr>
          <p:nvPr/>
        </p:nvPicPr>
        <p:blipFill>
          <a:blip r:embed="rId5"/>
          <a:stretch>
            <a:fillRect/>
          </a:stretch>
        </p:blipFill>
        <p:spPr>
          <a:xfrm>
            <a:off x="4931033" y="4239481"/>
            <a:ext cx="2119937" cy="512435"/>
          </a:xfrm>
          <a:prstGeom prst="rect">
            <a:avLst/>
          </a:prstGeom>
        </p:spPr>
      </p:pic>
      <p:pic>
        <p:nvPicPr>
          <p:cNvPr id="13" name="Picture 12">
            <a:extLst>
              <a:ext uri="{FF2B5EF4-FFF2-40B4-BE49-F238E27FC236}">
                <a16:creationId xmlns:a16="http://schemas.microsoft.com/office/drawing/2014/main" id="{11DF46AC-1954-062E-19A5-14215C1A71E0}"/>
              </a:ext>
            </a:extLst>
          </p:cNvPr>
          <p:cNvPicPr>
            <a:picLocks noChangeAspect="1"/>
          </p:cNvPicPr>
          <p:nvPr/>
        </p:nvPicPr>
        <p:blipFill>
          <a:blip r:embed="rId6"/>
          <a:stretch>
            <a:fillRect/>
          </a:stretch>
        </p:blipFill>
        <p:spPr>
          <a:xfrm>
            <a:off x="6466888" y="3192577"/>
            <a:ext cx="2318524" cy="540741"/>
          </a:xfrm>
          <a:prstGeom prst="rect">
            <a:avLst/>
          </a:prstGeom>
        </p:spPr>
      </p:pic>
      <p:pic>
        <p:nvPicPr>
          <p:cNvPr id="15" name="Picture 14">
            <a:extLst>
              <a:ext uri="{FF2B5EF4-FFF2-40B4-BE49-F238E27FC236}">
                <a16:creationId xmlns:a16="http://schemas.microsoft.com/office/drawing/2014/main" id="{065DEF09-A7BD-A9EA-EF83-1FB57EF8D639}"/>
              </a:ext>
            </a:extLst>
          </p:cNvPr>
          <p:cNvPicPr>
            <a:picLocks noChangeAspect="1"/>
          </p:cNvPicPr>
          <p:nvPr/>
        </p:nvPicPr>
        <p:blipFill>
          <a:blip r:embed="rId7"/>
          <a:stretch>
            <a:fillRect/>
          </a:stretch>
        </p:blipFill>
        <p:spPr>
          <a:xfrm>
            <a:off x="3694348" y="3200560"/>
            <a:ext cx="2473370" cy="504624"/>
          </a:xfrm>
          <a:prstGeom prst="rect">
            <a:avLst/>
          </a:prstGeom>
        </p:spPr>
      </p:pic>
      <p:pic>
        <p:nvPicPr>
          <p:cNvPr id="17" name="Picture 16">
            <a:extLst>
              <a:ext uri="{FF2B5EF4-FFF2-40B4-BE49-F238E27FC236}">
                <a16:creationId xmlns:a16="http://schemas.microsoft.com/office/drawing/2014/main" id="{5CC55926-7118-D67B-8639-FBC888A4D3BB}"/>
              </a:ext>
            </a:extLst>
          </p:cNvPr>
          <p:cNvPicPr>
            <a:picLocks noChangeAspect="1"/>
          </p:cNvPicPr>
          <p:nvPr/>
        </p:nvPicPr>
        <p:blipFill>
          <a:blip r:embed="rId8"/>
          <a:stretch>
            <a:fillRect/>
          </a:stretch>
        </p:blipFill>
        <p:spPr>
          <a:xfrm>
            <a:off x="429487" y="3195487"/>
            <a:ext cx="3011267" cy="501878"/>
          </a:xfrm>
          <a:prstGeom prst="rect">
            <a:avLst/>
          </a:prstGeom>
        </p:spPr>
      </p:pic>
      <p:pic>
        <p:nvPicPr>
          <p:cNvPr id="19" name="Picture 18">
            <a:extLst>
              <a:ext uri="{FF2B5EF4-FFF2-40B4-BE49-F238E27FC236}">
                <a16:creationId xmlns:a16="http://schemas.microsoft.com/office/drawing/2014/main" id="{5D0507DD-3E73-D2A8-3B9F-332AA42EB596}"/>
              </a:ext>
            </a:extLst>
          </p:cNvPr>
          <p:cNvPicPr>
            <a:picLocks noChangeAspect="1"/>
          </p:cNvPicPr>
          <p:nvPr/>
        </p:nvPicPr>
        <p:blipFill>
          <a:blip r:embed="rId9"/>
          <a:stretch>
            <a:fillRect/>
          </a:stretch>
        </p:blipFill>
        <p:spPr>
          <a:xfrm>
            <a:off x="161363" y="2213545"/>
            <a:ext cx="2657828" cy="501877"/>
          </a:xfrm>
          <a:prstGeom prst="rect">
            <a:avLst/>
          </a:prstGeom>
        </p:spPr>
      </p:pic>
      <p:pic>
        <p:nvPicPr>
          <p:cNvPr id="21" name="Picture 20">
            <a:extLst>
              <a:ext uri="{FF2B5EF4-FFF2-40B4-BE49-F238E27FC236}">
                <a16:creationId xmlns:a16="http://schemas.microsoft.com/office/drawing/2014/main" id="{F1F6D30C-BD77-25EF-BF30-E9A9410A2F6D}"/>
              </a:ext>
            </a:extLst>
          </p:cNvPr>
          <p:cNvPicPr>
            <a:picLocks noChangeAspect="1"/>
          </p:cNvPicPr>
          <p:nvPr/>
        </p:nvPicPr>
        <p:blipFill>
          <a:blip r:embed="rId10"/>
          <a:stretch>
            <a:fillRect/>
          </a:stretch>
        </p:blipFill>
        <p:spPr>
          <a:xfrm>
            <a:off x="3024171" y="2210445"/>
            <a:ext cx="3091277" cy="504977"/>
          </a:xfrm>
          <a:prstGeom prst="rect">
            <a:avLst/>
          </a:prstGeom>
        </p:spPr>
      </p:pic>
      <p:pic>
        <p:nvPicPr>
          <p:cNvPr id="23" name="Picture 22">
            <a:extLst>
              <a:ext uri="{FF2B5EF4-FFF2-40B4-BE49-F238E27FC236}">
                <a16:creationId xmlns:a16="http://schemas.microsoft.com/office/drawing/2014/main" id="{9DD40EE1-F931-8572-2E62-B19E91EE01BD}"/>
              </a:ext>
            </a:extLst>
          </p:cNvPr>
          <p:cNvPicPr>
            <a:picLocks noChangeAspect="1"/>
          </p:cNvPicPr>
          <p:nvPr/>
        </p:nvPicPr>
        <p:blipFill>
          <a:blip r:embed="rId11"/>
          <a:stretch>
            <a:fillRect/>
          </a:stretch>
        </p:blipFill>
        <p:spPr>
          <a:xfrm>
            <a:off x="6324809" y="2202987"/>
            <a:ext cx="2657828" cy="512435"/>
          </a:xfrm>
          <a:prstGeom prst="rect">
            <a:avLst/>
          </a:prstGeom>
        </p:spPr>
      </p:pic>
      <p:pic>
        <p:nvPicPr>
          <p:cNvPr id="25" name="Picture 24">
            <a:extLst>
              <a:ext uri="{FF2B5EF4-FFF2-40B4-BE49-F238E27FC236}">
                <a16:creationId xmlns:a16="http://schemas.microsoft.com/office/drawing/2014/main" id="{9B0C6DFA-F21F-F14A-1DC3-431622B8531F}"/>
              </a:ext>
            </a:extLst>
          </p:cNvPr>
          <p:cNvPicPr>
            <a:picLocks noChangeAspect="1"/>
          </p:cNvPicPr>
          <p:nvPr/>
        </p:nvPicPr>
        <p:blipFill>
          <a:blip r:embed="rId12"/>
          <a:stretch>
            <a:fillRect/>
          </a:stretch>
        </p:blipFill>
        <p:spPr>
          <a:xfrm>
            <a:off x="5968462" y="1236668"/>
            <a:ext cx="3009105" cy="504977"/>
          </a:xfrm>
          <a:prstGeom prst="rect">
            <a:avLst/>
          </a:prstGeom>
        </p:spPr>
      </p:pic>
      <p:pic>
        <p:nvPicPr>
          <p:cNvPr id="27" name="Picture 26">
            <a:extLst>
              <a:ext uri="{FF2B5EF4-FFF2-40B4-BE49-F238E27FC236}">
                <a16:creationId xmlns:a16="http://schemas.microsoft.com/office/drawing/2014/main" id="{6783D091-536B-14DE-B921-FC6925E25EF0}"/>
              </a:ext>
            </a:extLst>
          </p:cNvPr>
          <p:cNvPicPr>
            <a:picLocks noChangeAspect="1"/>
          </p:cNvPicPr>
          <p:nvPr/>
        </p:nvPicPr>
        <p:blipFill>
          <a:blip r:embed="rId13"/>
          <a:stretch>
            <a:fillRect/>
          </a:stretch>
        </p:blipFill>
        <p:spPr>
          <a:xfrm>
            <a:off x="3165722" y="1236668"/>
            <a:ext cx="2498307" cy="504977"/>
          </a:xfrm>
          <a:prstGeom prst="rect">
            <a:avLst/>
          </a:prstGeom>
        </p:spPr>
      </p:pic>
      <p:cxnSp>
        <p:nvCxnSpPr>
          <p:cNvPr id="29" name="Straight Arrow Connector 28">
            <a:extLst>
              <a:ext uri="{FF2B5EF4-FFF2-40B4-BE49-F238E27FC236}">
                <a16:creationId xmlns:a16="http://schemas.microsoft.com/office/drawing/2014/main" id="{569CD876-9B5C-2ACC-520B-D0AD6B01335E}"/>
              </a:ext>
            </a:extLst>
          </p:cNvPr>
          <p:cNvCxnSpPr>
            <a:stCxn id="7" idx="3"/>
            <a:endCxn id="27" idx="1"/>
          </p:cNvCxnSpPr>
          <p:nvPr/>
        </p:nvCxnSpPr>
        <p:spPr>
          <a:xfrm>
            <a:off x="2861289" y="1487607"/>
            <a:ext cx="304433" cy="155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12E709B6-4FE2-4A5F-05C1-6B6559C0C9F7}"/>
              </a:ext>
            </a:extLst>
          </p:cNvPr>
          <p:cNvCxnSpPr>
            <a:stCxn id="27" idx="3"/>
            <a:endCxn id="25" idx="1"/>
          </p:cNvCxnSpPr>
          <p:nvPr/>
        </p:nvCxnSpPr>
        <p:spPr>
          <a:xfrm>
            <a:off x="5664029" y="1489157"/>
            <a:ext cx="304433" cy="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155A3EE7-CB69-90CD-9915-6A87B22030CF}"/>
              </a:ext>
            </a:extLst>
          </p:cNvPr>
          <p:cNvCxnSpPr>
            <a:stCxn id="25" idx="2"/>
            <a:endCxn id="23" idx="0"/>
          </p:cNvCxnSpPr>
          <p:nvPr/>
        </p:nvCxnSpPr>
        <p:spPr>
          <a:xfrm>
            <a:off x="7473015" y="1741645"/>
            <a:ext cx="180708" cy="461342"/>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151163BB-3160-ADB6-4D6B-0FC555E4DA11}"/>
              </a:ext>
            </a:extLst>
          </p:cNvPr>
          <p:cNvCxnSpPr>
            <a:stCxn id="23" idx="1"/>
            <a:endCxn id="21" idx="3"/>
          </p:cNvCxnSpPr>
          <p:nvPr/>
        </p:nvCxnSpPr>
        <p:spPr>
          <a:xfrm flipH="1">
            <a:off x="6115448" y="2459205"/>
            <a:ext cx="209361" cy="3729"/>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E422C6DC-86A9-E4B3-9869-0844904A1EDA}"/>
              </a:ext>
            </a:extLst>
          </p:cNvPr>
          <p:cNvCxnSpPr>
            <a:stCxn id="21" idx="1"/>
            <a:endCxn id="19" idx="3"/>
          </p:cNvCxnSpPr>
          <p:nvPr/>
        </p:nvCxnSpPr>
        <p:spPr>
          <a:xfrm flipH="1">
            <a:off x="2819191" y="2462934"/>
            <a:ext cx="204980" cy="155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BC6ABBAD-C51B-6CEB-C4B3-7C6F9C4BF18A}"/>
              </a:ext>
            </a:extLst>
          </p:cNvPr>
          <p:cNvCxnSpPr>
            <a:stCxn id="19" idx="2"/>
            <a:endCxn id="17" idx="0"/>
          </p:cNvCxnSpPr>
          <p:nvPr/>
        </p:nvCxnSpPr>
        <p:spPr>
          <a:xfrm>
            <a:off x="1490277" y="2715422"/>
            <a:ext cx="444844" cy="480065"/>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DB9401BF-2160-9EA7-9BB4-519CE2F780DA}"/>
              </a:ext>
            </a:extLst>
          </p:cNvPr>
          <p:cNvCxnSpPr>
            <a:stCxn id="17" idx="3"/>
            <a:endCxn id="15" idx="1"/>
          </p:cNvCxnSpPr>
          <p:nvPr/>
        </p:nvCxnSpPr>
        <p:spPr>
          <a:xfrm>
            <a:off x="3440754" y="3446426"/>
            <a:ext cx="253594" cy="644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CA84A1AF-76F8-B162-04D8-9C2173EB396D}"/>
              </a:ext>
            </a:extLst>
          </p:cNvPr>
          <p:cNvCxnSpPr>
            <a:stCxn id="15" idx="3"/>
            <a:endCxn id="13" idx="1"/>
          </p:cNvCxnSpPr>
          <p:nvPr/>
        </p:nvCxnSpPr>
        <p:spPr>
          <a:xfrm>
            <a:off x="6167718" y="3452872"/>
            <a:ext cx="299170" cy="1007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F5DA13F6-C401-6749-5238-99A632D4098F}"/>
              </a:ext>
            </a:extLst>
          </p:cNvPr>
          <p:cNvCxnSpPr>
            <a:stCxn id="13" idx="2"/>
            <a:endCxn id="11" idx="3"/>
          </p:cNvCxnSpPr>
          <p:nvPr/>
        </p:nvCxnSpPr>
        <p:spPr>
          <a:xfrm flipH="1">
            <a:off x="7050970" y="3733318"/>
            <a:ext cx="575180" cy="762381"/>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74146269-17A7-1DD4-8D62-1499BA92E843}"/>
              </a:ext>
            </a:extLst>
          </p:cNvPr>
          <p:cNvCxnSpPr>
            <a:cxnSpLocks/>
            <a:stCxn id="11" idx="1"/>
            <a:endCxn id="9" idx="3"/>
          </p:cNvCxnSpPr>
          <p:nvPr/>
        </p:nvCxnSpPr>
        <p:spPr>
          <a:xfrm flipH="1" flipV="1">
            <a:off x="4228226" y="4493990"/>
            <a:ext cx="702807" cy="1709"/>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pic>
        <p:nvPicPr>
          <p:cNvPr id="2" name="Picture 1">
            <a:extLst>
              <a:ext uri="{FF2B5EF4-FFF2-40B4-BE49-F238E27FC236}">
                <a16:creationId xmlns:a16="http://schemas.microsoft.com/office/drawing/2014/main" id="{83AEDF11-A64F-BB9F-08F9-8D3D50DB0A1C}"/>
              </a:ext>
            </a:extLst>
          </p:cNvPr>
          <p:cNvPicPr>
            <a:picLocks noChangeAspect="1"/>
          </p:cNvPicPr>
          <p:nvPr/>
        </p:nvPicPr>
        <p:blipFill>
          <a:blip r:embed="rId3"/>
          <a:stretch>
            <a:fillRect/>
          </a:stretch>
        </p:blipFill>
        <p:spPr>
          <a:xfrm>
            <a:off x="0" y="0"/>
            <a:ext cx="2312338" cy="933723"/>
          </a:xfrm>
          <a:prstGeom prst="rect">
            <a:avLst/>
          </a:prstGeom>
        </p:spPr>
      </p:pic>
      <p:sp>
        <p:nvSpPr>
          <p:cNvPr id="832" name="Google Shape;832;p4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 Implementation</a:t>
            </a:r>
          </a:p>
        </p:txBody>
      </p:sp>
      <p:sp>
        <p:nvSpPr>
          <p:cNvPr id="12" name="TextBox 11">
            <a:extLst>
              <a:ext uri="{FF2B5EF4-FFF2-40B4-BE49-F238E27FC236}">
                <a16:creationId xmlns:a16="http://schemas.microsoft.com/office/drawing/2014/main" id="{C9CF969A-0A8B-5F12-84D1-4651CA3E87A7}"/>
              </a:ext>
            </a:extLst>
          </p:cNvPr>
          <p:cNvSpPr txBox="1"/>
          <p:nvPr/>
        </p:nvSpPr>
        <p:spPr>
          <a:xfrm>
            <a:off x="723900" y="1204367"/>
            <a:ext cx="7410450" cy="3106107"/>
          </a:xfrm>
          <a:prstGeom prst="rect">
            <a:avLst/>
          </a:prstGeom>
          <a:noFill/>
        </p:spPr>
        <p:txBody>
          <a:bodyPr wrap="square" rtlCol="0">
            <a:spAutoFit/>
          </a:bodyPr>
          <a:lstStyle/>
          <a:p>
            <a:pPr algn="just">
              <a:lnSpc>
                <a:spcPct val="150000"/>
              </a:lnSpc>
            </a:pPr>
            <a:r>
              <a:rPr lang="en-US" sz="1200" b="1" u="sng" dirty="0">
                <a:latin typeface="Times New Roman" panose="02020603050405020304" pitchFamily="18" charset="0"/>
                <a:cs typeface="Times New Roman" panose="02020603050405020304" pitchFamily="18" charset="0"/>
              </a:rPr>
              <a:t>Environment Setup</a:t>
            </a:r>
            <a:r>
              <a:rPr lang="en-US" sz="1200" dirty="0">
                <a:latin typeface="Times New Roman" panose="02020603050405020304" pitchFamily="18" charset="0"/>
                <a:cs typeface="Times New Roman" panose="02020603050405020304" pitchFamily="18" charset="0"/>
              </a:rPr>
              <a:t>:</a:t>
            </a:r>
          </a:p>
          <a:p>
            <a:pPr algn="just">
              <a:lnSpc>
                <a:spcPct val="150000"/>
              </a:lnSpc>
            </a:pPr>
            <a:r>
              <a:rPr lang="en-US" sz="1200" u="sng" dirty="0">
                <a:latin typeface="Times New Roman" panose="02020603050405020304" pitchFamily="18" charset="0"/>
                <a:cs typeface="Times New Roman" panose="02020603050405020304" pitchFamily="18" charset="0"/>
              </a:rPr>
              <a:t>Development Tools</a:t>
            </a:r>
            <a:r>
              <a:rPr lang="en-US" sz="1200" dirty="0">
                <a:latin typeface="Times New Roman" panose="02020603050405020304" pitchFamily="18" charset="0"/>
                <a:cs typeface="Times New Roman" panose="02020603050405020304" pitchFamily="18" charset="0"/>
              </a:rPr>
              <a:t>: Utilized Python programming language due to its extensive support for data science and machine learning.</a:t>
            </a:r>
          </a:p>
          <a:p>
            <a:pPr algn="just">
              <a:lnSpc>
                <a:spcPct val="150000"/>
              </a:lnSpc>
            </a:pPr>
            <a:r>
              <a:rPr lang="en-US" sz="1200" u="sng" dirty="0">
                <a:latin typeface="Times New Roman" panose="02020603050405020304" pitchFamily="18" charset="0"/>
                <a:cs typeface="Times New Roman" panose="02020603050405020304" pitchFamily="18" charset="0"/>
              </a:rPr>
              <a:t>Libraries and Frameworks</a:t>
            </a:r>
            <a:r>
              <a:rPr lang="en-US" sz="1200" dirty="0">
                <a:latin typeface="Times New Roman" panose="02020603050405020304" pitchFamily="18" charset="0"/>
                <a:cs typeface="Times New Roman" panose="02020603050405020304" pitchFamily="18" charset="0"/>
              </a:rPr>
              <a:t>: Leveraged TensorFlow and Keras for their comprehensive neural network libraries and ease of model construction, training, and evaluation.</a:t>
            </a: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b="1" u="sng" dirty="0">
                <a:latin typeface="Times New Roman" panose="02020603050405020304" pitchFamily="18" charset="0"/>
                <a:cs typeface="Times New Roman" panose="02020603050405020304" pitchFamily="18" charset="0"/>
              </a:rPr>
              <a:t>Model Development:</a:t>
            </a:r>
          </a:p>
          <a:p>
            <a:pPr algn="just">
              <a:lnSpc>
                <a:spcPct val="150000"/>
              </a:lnSpc>
            </a:pPr>
            <a:r>
              <a:rPr lang="en-US" sz="1200" u="sng" dirty="0">
                <a:latin typeface="Times New Roman" panose="02020603050405020304" pitchFamily="18" charset="0"/>
                <a:cs typeface="Times New Roman" panose="02020603050405020304" pitchFamily="18" charset="0"/>
              </a:rPr>
              <a:t>Architecture Design</a:t>
            </a:r>
            <a:r>
              <a:rPr lang="en-US" sz="1200" dirty="0">
                <a:latin typeface="Times New Roman" panose="02020603050405020304" pitchFamily="18" charset="0"/>
                <a:cs typeface="Times New Roman" panose="02020603050405020304" pitchFamily="18" charset="0"/>
              </a:rPr>
              <a:t>: Designed a CNN model with multiple convolutional, max-pooling, and dense layers, implementing dropout for regularization.</a:t>
            </a:r>
          </a:p>
          <a:p>
            <a:pPr algn="just">
              <a:lnSpc>
                <a:spcPct val="150000"/>
              </a:lnSpc>
            </a:pPr>
            <a:r>
              <a:rPr lang="en-US" sz="1200" u="sng" dirty="0">
                <a:latin typeface="Times New Roman" panose="02020603050405020304" pitchFamily="18" charset="0"/>
                <a:cs typeface="Times New Roman" panose="02020603050405020304" pitchFamily="18" charset="0"/>
              </a:rPr>
              <a:t>Parameter Tuning</a:t>
            </a:r>
            <a:r>
              <a:rPr lang="en-US" sz="1200" dirty="0">
                <a:latin typeface="Times New Roman" panose="02020603050405020304" pitchFamily="18" charset="0"/>
                <a:cs typeface="Times New Roman" panose="02020603050405020304" pitchFamily="18" charset="0"/>
              </a:rPr>
              <a:t>: Adjusted hyperparameters such as the number of filters, kernel size, and learning rate to find the optimal model configuration.</a:t>
            </a:r>
          </a:p>
        </p:txBody>
      </p:sp>
    </p:spTree>
    <p:extLst>
      <p:ext uri="{BB962C8B-B14F-4D97-AF65-F5344CB8AC3E}">
        <p14:creationId xmlns:p14="http://schemas.microsoft.com/office/powerpoint/2010/main" val="2773418457"/>
      </p:ext>
    </p:extLst>
  </p:cSld>
  <p:clrMapOvr>
    <a:masterClrMapping/>
  </p:clrMapOvr>
</p:sld>
</file>

<file path=ppt/theme/theme1.xml><?xml version="1.0" encoding="utf-8"?>
<a:theme xmlns:a="http://schemas.openxmlformats.org/drawingml/2006/main" name="Isometric SEO Strategy by Slidesgo">
  <a:themeElements>
    <a:clrScheme name="Simple Light">
      <a:dk1>
        <a:srgbClr val="000000"/>
      </a:dk1>
      <a:lt1>
        <a:srgbClr val="FFFFFF"/>
      </a:lt1>
      <a:dk2>
        <a:srgbClr val="434343"/>
      </a:dk2>
      <a:lt2>
        <a:srgbClr val="F3F3F3"/>
      </a:lt2>
      <a:accent1>
        <a:srgbClr val="FFC100"/>
      </a:accent1>
      <a:accent2>
        <a:srgbClr val="000000"/>
      </a:accent2>
      <a:accent3>
        <a:srgbClr val="434343"/>
      </a:accent3>
      <a:accent4>
        <a:srgbClr val="F3F3F3"/>
      </a:accent4>
      <a:accent5>
        <a:srgbClr val="FFC100"/>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972</TotalTime>
  <Words>1424</Words>
  <Application>Microsoft Office PowerPoint</Application>
  <PresentationFormat>On-screen Show (16:9)</PresentationFormat>
  <Paragraphs>151</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Be Vietnam</vt:lpstr>
      <vt:lpstr>Arial</vt:lpstr>
      <vt:lpstr>Libre Franklin Medium</vt:lpstr>
      <vt:lpstr>Libre Franklin</vt:lpstr>
      <vt:lpstr>Times New Roman</vt:lpstr>
      <vt:lpstr>Isometric SEO Strategy by Slidesgo</vt:lpstr>
      <vt:lpstr>Brain-Imaging: Classification of Brain Tumor using CNN with MRI Data In Collaboration with Cedar’s Sinai Advisor Dr. Jack Han, Committee members: Dr. Mohsen Beheshti, Dr. Jonathan Stubblefield </vt:lpstr>
      <vt:lpstr> Introduction</vt:lpstr>
      <vt:lpstr>  Objectives</vt:lpstr>
      <vt:lpstr> Data Set Overview</vt:lpstr>
      <vt:lpstr> Data Preprocessing</vt:lpstr>
      <vt:lpstr>Model Architecture Overview</vt:lpstr>
      <vt:lpstr>Model Architecture Overview</vt:lpstr>
      <vt:lpstr>Architecture</vt:lpstr>
      <vt:lpstr> Implementation</vt:lpstr>
      <vt:lpstr> Implementation</vt:lpstr>
      <vt:lpstr> Experiments and Training </vt:lpstr>
      <vt:lpstr> Challenges </vt:lpstr>
      <vt:lpstr>Results</vt:lpstr>
      <vt:lpstr>Results</vt:lpstr>
      <vt:lpstr>Result Analysis</vt:lpstr>
      <vt:lpstr>Future Work</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Brain-Imaging: Classification of Brain Tumor using CNN with MRI Data In Collaboration with Cedar’s Sinai</dc:title>
  <dc:creator>sumanth soora</dc:creator>
  <cp:lastModifiedBy>sumanth soora</cp:lastModifiedBy>
  <cp:revision>1</cp:revision>
  <dcterms:modified xsi:type="dcterms:W3CDTF">2023-12-08T17:17:23Z</dcterms:modified>
</cp:coreProperties>
</file>