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9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SERVICE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BRAINSTORMING CSP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2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 &lt;strong&gt;end&lt;/strong&gt; | WholeNumber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8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10" y="628015"/>
            <a:ext cx="8610600" cy="1293028"/>
          </a:xfrm>
        </p:spPr>
        <p:txBody>
          <a:bodyPr/>
          <a:lstStyle/>
          <a:p>
            <a:r>
              <a:rPr lang="en-US" b="1" dirty="0"/>
              <a:t>How to carry out </a:t>
            </a:r>
            <a:r>
              <a:rPr lang="en-US" b="1" dirty="0" smtClean="0"/>
              <a:t>THE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Apply the CF Principles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work to love &amp; serve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are ne body with many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build relationships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speak Truth &amp; life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practice humble courage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grow like bamboo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make the complex simple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think big, start small, scale fast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d more with less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We respect data</a:t>
            </a:r>
          </a:p>
          <a:p>
            <a:r>
              <a:rPr lang="en-US" dirty="0" smtClean="0"/>
              <a:t>Poverty is more than a lack of resource – make people believe their situations can change</a:t>
            </a:r>
          </a:p>
          <a:p>
            <a:r>
              <a:rPr lang="en-US" dirty="0" smtClean="0"/>
              <a:t>Take asset-based approach – identify and use the resources available in the community</a:t>
            </a:r>
          </a:p>
          <a:p>
            <a:r>
              <a:rPr lang="en-US" dirty="0" smtClean="0"/>
              <a:t>Don’t solve people’s problems – help people own and solve their own problems</a:t>
            </a:r>
          </a:p>
          <a:p>
            <a:r>
              <a:rPr lang="en-US" dirty="0" smtClean="0"/>
              <a:t>Nothing worth dong happens fast – understand that we can’t change the world within a short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632" y="748331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A. I/WE </a:t>
            </a:r>
            <a:r>
              <a:rPr lang="en-US" b="1" dirty="0"/>
              <a:t>WILL DESIGN AND EXECUTE THE CSP BY SELF/OURSELVES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your Virtual CSP idea/title for this time? </a:t>
            </a:r>
            <a:r>
              <a:rPr lang="en-US" dirty="0" smtClean="0"/>
              <a:t>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goal do you/your </a:t>
            </a:r>
            <a:r>
              <a:rPr lang="en-US" dirty="0" err="1"/>
              <a:t>Toli</a:t>
            </a:r>
            <a:r>
              <a:rPr lang="en-US" dirty="0"/>
              <a:t> want to achieve with this CSP? </a:t>
            </a:r>
            <a:r>
              <a:rPr lang="en-US" dirty="0" smtClean="0"/>
              <a:t>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will the CSP happen? </a:t>
            </a:r>
            <a:r>
              <a:rPr lang="en-US" dirty="0" smtClean="0"/>
              <a:t>* (form submission by </a:t>
            </a:r>
            <a:r>
              <a:rPr lang="en-US" b="1" dirty="0"/>
              <a:t>12th September 2021, </a:t>
            </a:r>
            <a:r>
              <a:rPr lang="en-US" b="1" dirty="0" smtClean="0"/>
              <a:t>Sunday &amp; </a:t>
            </a:r>
            <a:r>
              <a:rPr lang="en-US" dirty="0" smtClean="0"/>
              <a:t>CSP deadline </a:t>
            </a:r>
            <a:r>
              <a:rPr lang="en-US" b="1" dirty="0"/>
              <a:t>19th of September 2021, </a:t>
            </a:r>
            <a:r>
              <a:rPr lang="en-US" b="1" dirty="0" smtClean="0"/>
              <a:t>Sunday)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will the CSP happen? </a:t>
            </a:r>
            <a:r>
              <a:rPr lang="en-US" dirty="0" smtClean="0"/>
              <a:t>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 you think you (and or your team) would like to or (be able to) give to ensure success of your chosen CSP? </a:t>
            </a:r>
            <a:r>
              <a:rPr lang="en-US" dirty="0" smtClean="0"/>
              <a:t>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you </a:t>
            </a:r>
            <a:r>
              <a:rPr lang="en-US" dirty="0" smtClean="0"/>
              <a:t>foresee </a:t>
            </a:r>
            <a:r>
              <a:rPr lang="en-US" dirty="0"/>
              <a:t>any challenges carrying out the CSP? </a:t>
            </a:r>
            <a:r>
              <a:rPr lang="en-US" dirty="0" smtClean="0"/>
              <a:t>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support do you/ your </a:t>
            </a:r>
            <a:r>
              <a:rPr lang="en-US" dirty="0" err="1"/>
              <a:t>Toli</a:t>
            </a:r>
            <a:r>
              <a:rPr lang="en-US" dirty="0"/>
              <a:t> need from the CSP Team?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5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212" y="281294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b. </a:t>
            </a:r>
            <a:r>
              <a:rPr lang="en-US" dirty="0"/>
              <a:t>I/We will participate in the CCSP Program organized by </a:t>
            </a:r>
            <a:r>
              <a:rPr lang="en-US" dirty="0" err="1"/>
              <a:t>CloudFactory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21233"/>
              </p:ext>
            </p:extLst>
          </p:nvPr>
        </p:nvGraphicFramePr>
        <p:xfrm>
          <a:off x="491630" y="1666508"/>
          <a:ext cx="10820400" cy="4942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826954606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791681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CSP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Entails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9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Volunteer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Volunteer at an animal shelter.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Volunteer to do social media for a local org.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Help community kids with their homework.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Volunteer with a local nonprofit.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Volunteer at your local library.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Other: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7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Trainings/Sessions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Awareness around a topical issue - </a:t>
                      </a:r>
                      <a:r>
                        <a:rPr lang="en-US" sz="1800" kern="1200" dirty="0" err="1" smtClean="0">
                          <a:effectLst/>
                        </a:rPr>
                        <a:t>e.g</a:t>
                      </a:r>
                      <a:r>
                        <a:rPr lang="en-US" sz="1800" kern="1200" dirty="0" smtClean="0">
                          <a:effectLst/>
                        </a:rPr>
                        <a:t> Cyber security, Zero grazing...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Give a Seminar on driving safety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Hobby or Talent development class - </a:t>
                      </a:r>
                      <a:r>
                        <a:rPr lang="en-US" sz="1800" kern="1200" dirty="0" err="1" smtClean="0">
                          <a:effectLst/>
                        </a:rPr>
                        <a:t>e.g</a:t>
                      </a:r>
                      <a:r>
                        <a:rPr lang="en-US" sz="1800" kern="1200" dirty="0" smtClean="0">
                          <a:effectLst/>
                        </a:rPr>
                        <a:t> Art, pottery,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Basic first aid training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Teach young adults skills around your academic expertise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Other: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97" y="471075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b. I/We will participate in the CCSP Program organized by </a:t>
            </a:r>
            <a:r>
              <a:rPr lang="en-US" dirty="0" err="1" smtClean="0"/>
              <a:t>CloudFactory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501051"/>
              </p:ext>
            </p:extLst>
          </p:nvPr>
        </p:nvGraphicFramePr>
        <p:xfrm>
          <a:off x="685800" y="2193925"/>
          <a:ext cx="10820400" cy="4302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579005319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95081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CSP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Entails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4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Donation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Donate educational materials at </a:t>
                      </a:r>
                      <a:r>
                        <a:rPr lang="en-US" sz="1800" kern="1200" dirty="0" err="1" smtClean="0">
                          <a:effectLst/>
                        </a:rPr>
                        <a:t>oprhanges</a:t>
                      </a:r>
                      <a:r>
                        <a:rPr lang="en-US" sz="1800" kern="1200" dirty="0" smtClean="0">
                          <a:effectLst/>
                        </a:rPr>
                        <a:t>/community schools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Donation your old books, novels at local library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Collect </a:t>
                      </a:r>
                      <a:r>
                        <a:rPr lang="en-US" sz="1800" kern="1200" dirty="0" err="1" smtClean="0">
                          <a:effectLst/>
                        </a:rPr>
                        <a:t>resuable</a:t>
                      </a:r>
                      <a:r>
                        <a:rPr lang="en-US" sz="1800" kern="1200" dirty="0" smtClean="0">
                          <a:effectLst/>
                        </a:rPr>
                        <a:t> old clothes and donate them.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Donate food and water to the needy people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Donate medical supplies at community </a:t>
                      </a:r>
                      <a:r>
                        <a:rPr lang="en-US" sz="1800" kern="1200" dirty="0" err="1" smtClean="0">
                          <a:effectLst/>
                        </a:rPr>
                        <a:t>centres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Collect baby clothes and supplies to donate to new parents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Other: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9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098" y="29854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b. I/We will participate in the CCSP Program organized by </a:t>
            </a:r>
            <a:r>
              <a:rPr lang="en-US" dirty="0" err="1"/>
              <a:t>CloudFactory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963791"/>
              </p:ext>
            </p:extLst>
          </p:nvPr>
        </p:nvGraphicFramePr>
        <p:xfrm>
          <a:off x="427008" y="1751165"/>
          <a:ext cx="10820400" cy="4942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223288922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833540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4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Plant native flowers or plants in your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Clean up your local area.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Set up a seed or a plant exchange in your neighborhood.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Follow on seed bombing and tree plantation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Set up a recycling system for your home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Other: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0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Virtual awareness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Health Awareness campaign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>
                          <a:effectLst/>
                        </a:rPr>
                        <a:t>Awarenes</a:t>
                      </a:r>
                      <a:r>
                        <a:rPr lang="en-US" sz="1800" kern="1200" dirty="0" smtClean="0">
                          <a:effectLst/>
                        </a:rPr>
                        <a:t> on eco friendly products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Awareness on Natural Disaster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Awareness on pollution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Awareness on drug addiction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Campaign against teen suicide.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Other: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4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7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505580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b. I/We will participate in the CCSP Program organized by </a:t>
            </a:r>
            <a:r>
              <a:rPr lang="en-US" dirty="0" err="1"/>
              <a:t>CloudFactory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08514"/>
              </p:ext>
            </p:extLst>
          </p:nvPr>
        </p:nvGraphicFramePr>
        <p:xfrm>
          <a:off x="685800" y="2193925"/>
          <a:ext cx="10820400" cy="3205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710779206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345720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CSP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Entails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Children, Family &amp; Friends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Surprise your parent(s) or neighbors and offer their best food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Celebrate a birthday/anniversaries by donating items for causes instead of gifts.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Teach your juniors or seniors how to use Social Media or Technology effectively.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 smtClean="0">
                          <a:effectLst/>
                        </a:rPr>
                        <a:t>Authenication</a:t>
                      </a:r>
                      <a:r>
                        <a:rPr lang="en-US" sz="1800" kern="1200" dirty="0" smtClean="0">
                          <a:effectLst/>
                        </a:rPr>
                        <a:t> News portal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Cheer up a sick friend with a visit or phone call.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5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8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54008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b. I/We will participate in the CCSP Program organized by </a:t>
            </a:r>
            <a:r>
              <a:rPr lang="en-US" dirty="0" err="1"/>
              <a:t>CloudFactory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622614"/>
              </p:ext>
            </p:extLst>
          </p:nvPr>
        </p:nvGraphicFramePr>
        <p:xfrm>
          <a:off x="685800" y="2193925"/>
          <a:ext cx="10820400" cy="439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464797386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25546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CSP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Entails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3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Birds and Animals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Make bird feeders for public places.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Make water feeders for dog in public </a:t>
                      </a:r>
                      <a:r>
                        <a:rPr lang="en-US" sz="1800" kern="1200" dirty="0" err="1" smtClean="0">
                          <a:effectLst/>
                        </a:rPr>
                        <a:t>palces</a:t>
                      </a:r>
                      <a:endParaRPr lang="en-US" sz="1800" kern="1200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Rescue injured and mistreated stray animals for rehabilitation and safe housing in pet shelters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Feeding stray animals and birds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Other: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7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Elderly people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Spend a whole day with your grandparents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Help a single elderly person in his daily activities for a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During bad weather, visit seniors to make sure they have everything they need.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Be a friend to the senior citizens.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Other: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16" y="563847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Questions asked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specific results to be achieved? 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Briefly describe the concept of the program : *Define the program "WHAT" and "WHY 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How many total hours is this program for ? * 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Location of the program : *The venue/ place the program will take place 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What do you think you (and or your team) would like to or (be able to) give to ensure success of your chosen CSP? 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dirty="0"/>
              <a:t>Do you </a:t>
            </a:r>
            <a:r>
              <a:rPr lang="en-US" dirty="0" smtClean="0"/>
              <a:t>foresee </a:t>
            </a:r>
            <a:r>
              <a:rPr lang="en-US" dirty="0"/>
              <a:t>any challenges carrying out the </a:t>
            </a:r>
            <a:r>
              <a:rPr lang="en-US" dirty="0" smtClean="0"/>
              <a:t>CSP</a:t>
            </a:r>
            <a:endParaRPr lang="en-US" dirty="0"/>
          </a:p>
          <a:p>
            <a:r>
              <a:rPr lang="en-US" dirty="0"/>
              <a:t>Any observation/comments? *</a:t>
            </a:r>
          </a:p>
        </p:txBody>
      </p:sp>
    </p:spTree>
    <p:extLst>
      <p:ext uri="{BB962C8B-B14F-4D97-AF65-F5344CB8AC3E}">
        <p14:creationId xmlns:p14="http://schemas.microsoft.com/office/powerpoint/2010/main" val="5980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98</TotalTime>
  <Words>595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COMMUNITY SERVICE PROJECT</vt:lpstr>
      <vt:lpstr>How to carry out THE CSP</vt:lpstr>
      <vt:lpstr>A. I/WE WILL DESIGN AND EXECUTE THE CSP BY SELF/OURSELVES </vt:lpstr>
      <vt:lpstr>b. I/We will participate in the CCSP Program organized by CloudFactory.</vt:lpstr>
      <vt:lpstr>b. I/We will participate in the CCSP Program organized by CloudFactory cont…</vt:lpstr>
      <vt:lpstr>b. I/We will participate in the CCSP Program organized by CloudFactory cont…</vt:lpstr>
      <vt:lpstr>b. I/We will participate in the CCSP Program organized by CloudFactory cont…</vt:lpstr>
      <vt:lpstr>b. I/We will participate in the CCSP Program organized by CloudFactory cont…</vt:lpstr>
      <vt:lpstr>Questions asked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SERVICE PROJECT</dc:title>
  <dc:creator>ADMN</dc:creator>
  <cp:lastModifiedBy>ADMN</cp:lastModifiedBy>
  <cp:revision>14</cp:revision>
  <dcterms:created xsi:type="dcterms:W3CDTF">2021-09-08T04:59:31Z</dcterms:created>
  <dcterms:modified xsi:type="dcterms:W3CDTF">2021-09-08T06:37:33Z</dcterms:modified>
</cp:coreProperties>
</file>