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AC8A3B-7EA2-46DD-8E12-3D01902DEC3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886815-0CD4-4C62-9E05-62EAE7082A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35896" y="2060848"/>
            <a:ext cx="4734272" cy="1517554"/>
          </a:xfrm>
        </p:spPr>
        <p:txBody>
          <a:bodyPr>
            <a:normAutofit/>
          </a:bodyPr>
          <a:lstStyle/>
          <a:p>
            <a:r>
              <a:rPr lang="zh-TW" altLang="en-US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勸世鬧鐘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86200" y="3933056"/>
            <a:ext cx="4158208" cy="1944216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03160012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張家樞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03160420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黃麗文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03160543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蔡雯茜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03160586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江美霖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Irene\Downloads\15554708_1250208538379660_1263849692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7" y="460995"/>
            <a:ext cx="3112021" cy="311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8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792" y="485800"/>
            <a:ext cx="7467600" cy="114300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動機與目的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49288" y="1867616"/>
            <a:ext cx="6779096" cy="4153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鬧鐘是每個人生活中不可或缺的工具，但一般的鬧鐘又過於普遍，在這個步調快速的生活中，我們希望藉由勸世鬧鐘為現代人帶點更輕鬆詼諧的生活，並帶給因為生活忙碌而感到無力的人們，更多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繼續向前努力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的動力。</a:t>
            </a:r>
          </a:p>
        </p:txBody>
      </p:sp>
    </p:spTree>
    <p:extLst>
      <p:ext uri="{BB962C8B-B14F-4D97-AF65-F5344CB8AC3E}">
        <p14:creationId xmlns:p14="http://schemas.microsoft.com/office/powerpoint/2010/main" val="38609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792" y="629816"/>
            <a:ext cx="7467600" cy="114300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問題探討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187624" y="2132856"/>
            <a:ext cx="7848872" cy="399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找不到函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式的使用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網路資訊太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多，但不知道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哪一個才是正確的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知識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不足，故目前只研究出以程式碼設定時間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太笨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浪費很多時間在同一個問題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簡單的錯誤搞了很久才找到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霸凌組長</a:t>
            </a:r>
          </a:p>
        </p:txBody>
      </p:sp>
      <p:pic>
        <p:nvPicPr>
          <p:cNvPr id="2050" name="Picture 2" descr="C:\Users\Irene\Desktop\444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7" b="16641"/>
          <a:stretch/>
        </p:blipFill>
        <p:spPr bwMode="auto">
          <a:xfrm>
            <a:off x="5364088" y="2293416"/>
            <a:ext cx="2782308" cy="37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成果學習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115616" y="2132856"/>
            <a:ext cx="7416824" cy="3888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從海量的網路資料找到我們所需要的方法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開發各種不正確的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發現很好製作長輩圖的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學會如何使用電繪版</a:t>
            </a:r>
          </a:p>
        </p:txBody>
      </p:sp>
    </p:spTree>
    <p:extLst>
      <p:ext uri="{BB962C8B-B14F-4D97-AF65-F5344CB8AC3E}">
        <p14:creationId xmlns:p14="http://schemas.microsoft.com/office/powerpoint/2010/main" val="21051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C:\Users\Irene\Desktop\新增資料夾\20161215_161220_0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55" y="1953424"/>
            <a:ext cx="6733063" cy="38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Irene\Desktop\新增資料夾\20161215_161220_0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49" y="1704648"/>
            <a:ext cx="6566275" cy="438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776808" y="-99392"/>
            <a:ext cx="7467600" cy="114300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勸世圖展示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86" name="Picture 14" descr="C:\Users\Irene\Desktop\新增資料夾\20161215_161220_0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18" y="1730956"/>
            <a:ext cx="5976664" cy="44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Irene\Desktop\新增資料夾\20161215_161220_00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57" y="1616771"/>
            <a:ext cx="7169786" cy="414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Irene\Desktop\新增資料夾\20161215_161220_000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10" y="1579976"/>
            <a:ext cx="6339406" cy="478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Irene\Desktop\新增資料夾\20161215_161220_00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32" y="1616771"/>
            <a:ext cx="6393984" cy="475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Irene\Desktop\新增資料夾\20161215_161220_000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78" y="1628510"/>
            <a:ext cx="6391544" cy="479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Irene\Desktop\新增資料夾\20161215_161220_000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46" y="1633313"/>
            <a:ext cx="6587156" cy="471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rene\Desktop\新增資料夾\20161215_161220_000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15" y="1761768"/>
            <a:ext cx="6584595" cy="43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rene\Desktop\新增資料夾\20161215_161220_000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71" y="1597584"/>
            <a:ext cx="6697254" cy="48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Irene\Desktop\新增資料夾\20161215_161220_001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49" y="1300879"/>
            <a:ext cx="6299173" cy="503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Irene\Desktop\新增資料夾\20161215_161220_0005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24" y="1104758"/>
            <a:ext cx="5562176" cy="55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Irene\Desktop\新增資料夾\20161215_161220_0004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34" y="1018784"/>
            <a:ext cx="5603528" cy="560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Irene\Desktop\新增資料夾\20161215_161220_0009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46" y="1126777"/>
            <a:ext cx="3419904" cy="56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Irene\Desktop\新增資料夾\20161215_161220_000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00" y="-27384"/>
            <a:ext cx="5125699" cy="68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467600" cy="114300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分工合作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339752" y="2420888"/>
            <a:ext cx="5040560" cy="30015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張家樞→勸世圖製作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江美霖→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製作、報告製作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黃麗文→研究程式碼</a:t>
            </a:r>
            <a:endParaRPr lang="en-US" altLang="zh-TW" sz="28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蔡雯茜→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撰寫程式碼</a:t>
            </a: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1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467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altLang="zh-TW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795</TotalTime>
  <Words>204</Words>
  <Application>Microsoft Office PowerPoint</Application>
  <PresentationFormat>如螢幕大小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壁窗</vt:lpstr>
      <vt:lpstr>勸世鬧鐘</vt:lpstr>
      <vt:lpstr>動機與目的</vt:lpstr>
      <vt:lpstr>問題探討</vt:lpstr>
      <vt:lpstr>成果學習</vt:lpstr>
      <vt:lpstr>勸世圖展示</vt:lpstr>
      <vt:lpstr>分工合作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勸世鬧鐘</dc:title>
  <dc:creator>Irene</dc:creator>
  <cp:lastModifiedBy>Irene</cp:lastModifiedBy>
  <cp:revision>8</cp:revision>
  <dcterms:created xsi:type="dcterms:W3CDTF">2016-12-14T13:38:07Z</dcterms:created>
  <dcterms:modified xsi:type="dcterms:W3CDTF">2016-12-23T08:30:19Z</dcterms:modified>
</cp:coreProperties>
</file>