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B150-3DD2-4E70-8E71-0C1FDA0C5342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90863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Языки программирования</a:t>
            </a:r>
            <a:br>
              <a:rPr lang="ru-RU" dirty="0"/>
            </a:br>
            <a:r>
              <a:rPr lang="ru-RU" dirty="0"/>
              <a:t>Лекция 1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Денисенко Владимир Владимирович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9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ru-RU" sz="2400" dirty="0"/>
              <a:t>Алгоритм – точное предписание, определяющий вычислительный процесс, идущий от изменяемых начальных данных к конечному результату, т. е. это рецепт достижения какой-либо цели.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799184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Свойства</a:t>
            </a:r>
            <a:r>
              <a:rPr lang="ru-RU" b="1" dirty="0"/>
              <a:t> </a:t>
            </a: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Массовость: </a:t>
            </a:r>
          </a:p>
          <a:p>
            <a:pPr lvl="0"/>
            <a:r>
              <a:rPr lang="ru-RU" dirty="0"/>
              <a:t>Результативность</a:t>
            </a:r>
          </a:p>
          <a:p>
            <a:pPr lvl="0"/>
            <a:r>
              <a:rPr lang="ru-RU" dirty="0"/>
              <a:t>Определенность</a:t>
            </a:r>
          </a:p>
          <a:p>
            <a:pPr lvl="0"/>
            <a:r>
              <a:rPr lang="ru-RU" dirty="0"/>
              <a:t>Дискретность</a:t>
            </a:r>
          </a:p>
        </p:txBody>
      </p:sp>
    </p:spTree>
    <p:extLst>
      <p:ext uri="{BB962C8B-B14F-4D97-AF65-F5344CB8AC3E}">
        <p14:creationId xmlns:p14="http://schemas.microsoft.com/office/powerpoint/2010/main" val="203461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Трансляторы</a:t>
            </a:r>
          </a:p>
        </p:txBody>
      </p:sp>
      <p:pic>
        <p:nvPicPr>
          <p:cNvPr id="2050" name="Picture 2" descr="https://works.doklad.ru/images/Fx1YhuVII7M/559c95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048672" cy="42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8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программирования</a:t>
            </a:r>
          </a:p>
        </p:txBody>
      </p:sp>
      <p:pic>
        <p:nvPicPr>
          <p:cNvPr id="3074" name="Picture 2" descr="ÐÐ°ÑÑÐ¸Ð½ÐºÐ¸ Ð¿Ð¾ Ð·Ð°Ð¿ÑÐ¾ÑÑ ÑÐ·ÑÐºÐ¸ Ð¿ÑÐ¾Ð³ÑÐ°Ð¼Ð¼Ð¸ÑÐ¾Ð²Ð°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95995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8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программирования </a:t>
            </a:r>
          </a:p>
        </p:txBody>
      </p:sp>
      <p:sp>
        <p:nvSpPr>
          <p:cNvPr id="4" name="AutoShape 2" descr="ÐÐ°ÑÑÐ¸Ð½ÐºÐ¸ Ð¿Ð¾ Ð·Ð°Ð¿ÑÐ¾ÑÑ Ð¿Ð°ÑÐ°Ð´Ð¸Ð³Ð¼Ð° Ð¿ÑÐ¾Ð³ÑÐ°Ð¼Ð¼Ð¸ÑÐ¾Ð²Ð°Ð½Ð¸Ñ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ÐÐ°ÑÑÐ¸Ð½ÐºÐ¸ Ð¿Ð¾ Ð·Ð°Ð¿ÑÐ¾ÑÑ Ð¿Ð°ÑÐ°Ð´Ð¸Ð³Ð¼Ð° Ð¿ÑÐ¾Ð³ÑÐ°Ð¼Ð¼Ð¸ÑÐ¾Ð²Ð°Ð½Ð¸Ñ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://wiki.livid.pp.ru/students/sp/lectures/paradigms.html_files/image_1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tp://wiki.livid.pp.ru/students/sp/lectures/paradigms.html_files/image_1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http://wiki.livid.pp.ru/students/sp/lectures/paradigms.html_files/image_1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23039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311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</Words>
  <Application>Microsoft Office PowerPoint</Application>
  <PresentationFormat>Экран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Языки программирования Лекция 1    Денисенко Владимир Владимирович  </vt:lpstr>
      <vt:lpstr>Алгоритм</vt:lpstr>
      <vt:lpstr>Свойства алгоритма </vt:lpstr>
      <vt:lpstr>Трансляторы</vt:lpstr>
      <vt:lpstr>Языки программирования</vt:lpstr>
      <vt:lpstr>Парадигма программирования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Лекция 1</dc:title>
  <dc:creator>Пользователь Windows</dc:creator>
  <cp:lastModifiedBy>Lenovo</cp:lastModifiedBy>
  <cp:revision>4</cp:revision>
  <dcterms:created xsi:type="dcterms:W3CDTF">2019-09-04T07:00:51Z</dcterms:created>
  <dcterms:modified xsi:type="dcterms:W3CDTF">2021-09-08T06:58:55Z</dcterms:modified>
</cp:coreProperties>
</file>