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66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32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63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9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90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89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2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52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82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35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B150-3DD2-4E70-8E71-0C1FDA0C5342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50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5B150-3DD2-4E70-8E71-0C1FDA0C5342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1FBA7-968D-4702-9DD5-B68070A265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81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3890863"/>
          </a:xfrm>
        </p:spPr>
        <p:txBody>
          <a:bodyPr>
            <a:normAutofit fontScale="90000"/>
          </a:bodyPr>
          <a:lstStyle/>
          <a:p>
            <a:r>
              <a:rPr lang="ru-RU" dirty="0"/>
              <a:t>Языки программирования</a:t>
            </a:r>
            <a:br>
              <a:rPr lang="ru-RU" dirty="0"/>
            </a:br>
            <a:r>
              <a:rPr lang="ru-RU" dirty="0"/>
              <a:t>Лекция </a:t>
            </a:r>
            <a:r>
              <a:rPr lang="en-US" dirty="0"/>
              <a:t>2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ru-RU" dirty="0"/>
              <a:t>Денисенко Владимир Владимирович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092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3600" b="1" dirty="0">
                <a:latin typeface="Avenir Next Cyr Heavy" panose="020B0903020202020204" pitchFamily="34" charset="-52"/>
              </a:rPr>
              <a:t>Разработка ПО</a:t>
            </a:r>
            <a:endParaRPr lang="ru-RU" sz="3600" dirty="0">
              <a:latin typeface="Avenir Next Cyr Heavy" panose="020B0903020202020204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060848"/>
            <a:ext cx="8424936" cy="2520280"/>
          </a:xfrm>
        </p:spPr>
        <p:txBody>
          <a:bodyPr>
            <a:normAutofit/>
          </a:bodyPr>
          <a:lstStyle/>
          <a:p>
            <a:pPr lvl="0"/>
            <a:r>
              <a:rPr lang="ru-RU" i="1" dirty="0"/>
              <a:t>Веб-разработка;</a:t>
            </a:r>
            <a:endParaRPr lang="ru-RU" dirty="0"/>
          </a:p>
          <a:p>
            <a:pPr lvl="0"/>
            <a:r>
              <a:rPr lang="ru-RU" i="1" dirty="0"/>
              <a:t>Разработка мобильных приложений;</a:t>
            </a:r>
            <a:endParaRPr lang="ru-RU" dirty="0"/>
          </a:p>
          <a:p>
            <a:pPr lvl="0"/>
            <a:r>
              <a:rPr lang="ru-RU" i="1" dirty="0"/>
              <a:t>Разработка компьютерных игр;</a:t>
            </a:r>
            <a:endParaRPr lang="ru-RU" dirty="0"/>
          </a:p>
          <a:p>
            <a:pPr lvl="0"/>
            <a:r>
              <a:rPr lang="ru-RU" i="1" dirty="0"/>
              <a:t>Разработка приложений для десктопов.</a:t>
            </a:r>
            <a:endParaRPr lang="ru-RU" dirty="0"/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30415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i="1" dirty="0"/>
              <a:t>Веб-разработка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err="1"/>
              <a:t>Frontend</a:t>
            </a:r>
            <a:r>
              <a:rPr lang="ru-RU" b="1" dirty="0"/>
              <a:t> </a:t>
            </a:r>
            <a:r>
              <a:rPr lang="ru-RU" dirty="0"/>
              <a:t>касается части веб-интерфейса, с которой пользователь взаимодействует - часть, с которой знакомы все, кто пользуется Интернетом.</a:t>
            </a:r>
          </a:p>
          <a:p>
            <a:r>
              <a:rPr lang="ru-RU" b="1" dirty="0" err="1"/>
              <a:t>Backend</a:t>
            </a:r>
            <a:r>
              <a:rPr lang="ru-RU" dirty="0"/>
              <a:t> охватывает все те вещи, которые работают в фоновом режиме, чтобы создавать веб-сайты или веб-приложения, например базы данных и скрипты.</a:t>
            </a:r>
          </a:p>
          <a:p>
            <a:r>
              <a:rPr lang="ru-RU" dirty="0"/>
              <a:t>Есть </a:t>
            </a:r>
            <a:r>
              <a:rPr lang="ru-RU" b="1" dirty="0" err="1"/>
              <a:t>Fullstack</a:t>
            </a:r>
            <a:r>
              <a:rPr lang="ru-RU" dirty="0"/>
              <a:t> разработчики, которые могут сделать все вышеперечисленное.</a:t>
            </a:r>
          </a:p>
        </p:txBody>
      </p:sp>
    </p:spTree>
    <p:extLst>
      <p:ext uri="{BB962C8B-B14F-4D97-AF65-F5344CB8AC3E}">
        <p14:creationId xmlns:p14="http://schemas.microsoft.com/office/powerpoint/2010/main" val="203461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341240" y="1094847"/>
            <a:ext cx="8496944" cy="53285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292080" y="3222558"/>
            <a:ext cx="2880320" cy="23762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31540" y="3501008"/>
            <a:ext cx="399026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Веб-разработка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2941" y="4091519"/>
            <a:ext cx="2978059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err="1"/>
              <a:t>JavaScript</a:t>
            </a:r>
            <a:r>
              <a:rPr lang="ru-RU" sz="2400" dirty="0"/>
              <a:t> (</a:t>
            </a:r>
            <a:r>
              <a:rPr lang="en-US" sz="2400" dirty="0" err="1"/>
              <a:t>TypeScript</a:t>
            </a:r>
            <a:r>
              <a:rPr lang="en-US" sz="2400" dirty="0"/>
              <a:t>)</a:t>
            </a:r>
            <a:endParaRPr lang="ru-RU" sz="2400" dirty="0"/>
          </a:p>
          <a:p>
            <a:r>
              <a:rPr lang="ru-RU" sz="2400" dirty="0"/>
              <a:t>CSS</a:t>
            </a:r>
            <a:r>
              <a:rPr lang="en-US" sz="2400" dirty="0"/>
              <a:t> (SASS)</a:t>
            </a:r>
            <a:r>
              <a:rPr lang="ru-RU" sz="2400" dirty="0"/>
              <a:t> </a:t>
            </a:r>
          </a:p>
          <a:p>
            <a:r>
              <a:rPr lang="ru-RU" sz="2400" dirty="0"/>
              <a:t>HTML</a:t>
            </a:r>
            <a:endParaRPr lang="en-US" sz="2400" dirty="0"/>
          </a:p>
          <a:p>
            <a:r>
              <a:rPr lang="en-US" sz="2400"/>
              <a:t>Go,….</a:t>
            </a:r>
            <a:endParaRPr lang="en-US" sz="2400" dirty="0"/>
          </a:p>
          <a:p>
            <a:r>
              <a:rPr lang="ru-RU" sz="3200" dirty="0"/>
              <a:t>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64088" y="3776309"/>
            <a:ext cx="30243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/>
              <a:t>Java</a:t>
            </a:r>
            <a:endParaRPr lang="en-US" sz="2800" dirty="0"/>
          </a:p>
          <a:p>
            <a:r>
              <a:rPr lang="en-US" sz="2800" dirty="0"/>
              <a:t>Python</a:t>
            </a:r>
            <a:endParaRPr lang="ru-RU" sz="2800" dirty="0"/>
          </a:p>
          <a:p>
            <a:r>
              <a:rPr lang="en-US" sz="2800" dirty="0"/>
              <a:t>PHP</a:t>
            </a:r>
          </a:p>
          <a:p>
            <a:r>
              <a:rPr lang="en-US" sz="2800" dirty="0"/>
              <a:t>(C,C++,…)</a:t>
            </a:r>
            <a:r>
              <a:rPr lang="ru-RU" sz="2800" dirty="0"/>
              <a:t>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475656" y="3568299"/>
            <a:ext cx="1541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/>
              <a:t>Frontend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08104" y="3239398"/>
            <a:ext cx="14444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/>
              <a:t>Backend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67786" y="1412776"/>
            <a:ext cx="1480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err="1"/>
              <a:t>Fullstack</a:t>
            </a:r>
            <a:endParaRPr lang="ru-RU" sz="2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589317" y="2060848"/>
            <a:ext cx="22372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Ruby</a:t>
            </a:r>
            <a:r>
              <a:rPr lang="ru-RU" dirty="0"/>
              <a:t> и </a:t>
            </a:r>
            <a:r>
              <a:rPr lang="en-US" b="1" dirty="0"/>
              <a:t>Ruby on Rails</a:t>
            </a:r>
            <a:r>
              <a:rPr lang="en-US" dirty="0"/>
              <a:t> </a:t>
            </a:r>
          </a:p>
          <a:p>
            <a:r>
              <a:rPr lang="en-US" dirty="0"/>
              <a:t>SQL,….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988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Мобильная разработка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59DE44-C305-4A24-BE58-3A478EF7A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4304"/>
            <a:ext cx="9144000" cy="368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8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9609" y="372045"/>
            <a:ext cx="7859216" cy="1330372"/>
          </a:xfrm>
        </p:spPr>
        <p:txBody>
          <a:bodyPr>
            <a:normAutofit/>
          </a:bodyPr>
          <a:lstStyle/>
          <a:p>
            <a:r>
              <a:rPr lang="en-US" dirty="0"/>
              <a:t>Android vs IOS</a:t>
            </a:r>
            <a:endParaRPr lang="ru-RU" dirty="0"/>
          </a:p>
        </p:txBody>
      </p:sp>
      <p:sp>
        <p:nvSpPr>
          <p:cNvPr id="4" name="AutoShape 2" descr="ÐÐ°ÑÑÐ¸Ð½ÐºÐ¸ Ð¿Ð¾ Ð·Ð°Ð¿ÑÐ¾ÑÑ Ð¿Ð°ÑÐ°Ð´Ð¸Ð³Ð¼Ð° Ð¿ÑÐ¾Ð³ÑÐ°Ð¼Ð¼Ð¸ÑÐ¾Ð²Ð°Ð½Ð¸Ñ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ÐÐ°ÑÑÐ¸Ð½ÐºÐ¸ Ð¿Ð¾ Ð·Ð°Ð¿ÑÐ¾ÑÑ Ð¿Ð°ÑÐ°Ð´Ð¸Ð³Ð¼Ð° Ð¿ÑÐ¾Ð³ÑÐ°Ð¼Ð¼Ð¸ÑÐ¾Ð²Ð°Ð½Ð¸Ñ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http://wiki.livid.pp.ru/students/sp/lectures/paradigms.html_files/image_1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http://wiki.livid.pp.ru/students/sp/lectures/paradigms.html_files/image_1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http://wiki.livid.pp.ru/students/sp/lectures/paradigms.html_files/image_1.sv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6AC4920-C0C9-4CB1-90EF-4C1FD5F98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64" y="1792585"/>
            <a:ext cx="7900370" cy="444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31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450DC-94B4-45D4-8E9A-2B07D4F7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dirty="0"/>
              <a:t>Разработка ИГР</a:t>
            </a:r>
          </a:p>
        </p:txBody>
      </p:sp>
      <p:pic>
        <p:nvPicPr>
          <p:cNvPr id="4" name="Рисунок 3" descr="С#">
            <a:extLst>
              <a:ext uri="{FF2B5EF4-FFF2-40B4-BE49-F238E27FC236}">
                <a16:creationId xmlns:a16="http://schemas.microsoft.com/office/drawing/2014/main" id="{D9A3A437-EFF5-4332-BEE8-C8FA333A539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13" y="1723352"/>
            <a:ext cx="2234952" cy="1197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Java">
            <a:extLst>
              <a:ext uri="{FF2B5EF4-FFF2-40B4-BE49-F238E27FC236}">
                <a16:creationId xmlns:a16="http://schemas.microsoft.com/office/drawing/2014/main" id="{5D95BB17-EB04-4873-A6D6-FB0B62DC91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15850"/>
            <a:ext cx="1800200" cy="1341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++">
            <a:extLst>
              <a:ext uri="{FF2B5EF4-FFF2-40B4-BE49-F238E27FC236}">
                <a16:creationId xmlns:a16="http://schemas.microsoft.com/office/drawing/2014/main" id="{93E222D7-627E-4AA0-B829-417A6FA43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05" y="1643189"/>
            <a:ext cx="2739008" cy="154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avaScript">
            <a:extLst>
              <a:ext uri="{FF2B5EF4-FFF2-40B4-BE49-F238E27FC236}">
                <a16:creationId xmlns:a16="http://schemas.microsoft.com/office/drawing/2014/main" id="{6AAC043F-93D0-4A5B-B378-242C41AF0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76832"/>
            <a:ext cx="2266866" cy="127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ML 5">
            <a:extLst>
              <a:ext uri="{FF2B5EF4-FFF2-40B4-BE49-F238E27FC236}">
                <a16:creationId xmlns:a16="http://schemas.microsoft.com/office/drawing/2014/main" id="{AAB0B438-D035-475D-A09E-F79876A01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701" y="3531770"/>
            <a:ext cx="2811016" cy="132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ython">
            <a:extLst>
              <a:ext uri="{FF2B5EF4-FFF2-40B4-BE49-F238E27FC236}">
                <a16:creationId xmlns:a16="http://schemas.microsoft.com/office/drawing/2014/main" id="{3498561E-E71C-4A2A-B182-62B146020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46" y="3508000"/>
            <a:ext cx="2375839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ust">
            <a:extLst>
              <a:ext uri="{FF2B5EF4-FFF2-40B4-BE49-F238E27FC236}">
                <a16:creationId xmlns:a16="http://schemas.microsoft.com/office/drawing/2014/main" id="{D4D39C25-8535-4A15-AE27-D03173BBF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54" y="5369518"/>
            <a:ext cx="2366483" cy="118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UnrealScript">
            <a:extLst>
              <a:ext uri="{FF2B5EF4-FFF2-40B4-BE49-F238E27FC236}">
                <a16:creationId xmlns:a16="http://schemas.microsoft.com/office/drawing/2014/main" id="{250654D8-6578-4C4E-BF8A-8AD98B4FC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246" y="5471484"/>
            <a:ext cx="2448272" cy="97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Lua">
            <a:extLst>
              <a:ext uri="{FF2B5EF4-FFF2-40B4-BE49-F238E27FC236}">
                <a16:creationId xmlns:a16="http://schemas.microsoft.com/office/drawing/2014/main" id="{9285CDF9-836C-4B4E-9703-3005994C5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524" y="5229200"/>
            <a:ext cx="2445384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63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8E8AF-6B0E-4EF6-935A-9D0AC5A8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приложений для десктопов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57C48D-79AA-4379-A429-6AE9C8BCF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С++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……….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019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1533B-E4E6-427D-95CA-187233C5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Дополнительно: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EA51DC-7EA0-4D9F-AA20-F5E7BABD6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Data Science </a:t>
            </a:r>
            <a:r>
              <a:rPr lang="ru-RU" b="0" i="0" dirty="0">
                <a:solidFill>
                  <a:srgbClr val="282828"/>
                </a:solidFill>
                <a:effectLst/>
                <a:latin typeface="Roboto" panose="02000000000000000000" pitchFamily="2" charset="0"/>
              </a:rPr>
              <a:t>разработка</a:t>
            </a:r>
          </a:p>
          <a:p>
            <a:r>
              <a:rPr lang="en-US" dirty="0">
                <a:solidFill>
                  <a:srgbClr val="282828"/>
                </a:solidFill>
                <a:latin typeface="Roboto" panose="02000000000000000000" pitchFamily="2" charset="0"/>
              </a:rPr>
              <a:t>Embed </a:t>
            </a:r>
            <a:r>
              <a:rPr lang="ru-RU" dirty="0">
                <a:solidFill>
                  <a:srgbClr val="282828"/>
                </a:solidFill>
                <a:latin typeface="Roboto" panose="02000000000000000000" pitchFamily="2" charset="0"/>
              </a:rPr>
              <a:t>разработчик</a:t>
            </a:r>
          </a:p>
          <a:p>
            <a:r>
              <a:rPr lang="fr-FR" dirty="0">
                <a:solidFill>
                  <a:srgbClr val="282828"/>
                </a:solidFill>
                <a:latin typeface="Roboto" panose="02000000000000000000" pitchFamily="2" charset="0"/>
              </a:rPr>
              <a:t>Automation QA программист</a:t>
            </a:r>
            <a:endParaRPr lang="ru-RU" dirty="0">
              <a:solidFill>
                <a:srgbClr val="282828"/>
              </a:solidFill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282828"/>
                </a:solidFill>
                <a:latin typeface="Roboto" panose="02000000000000000000" pitchFamily="2" charset="0"/>
              </a:rPr>
              <a:t>DevOps </a:t>
            </a:r>
            <a:r>
              <a:rPr lang="fr-FR" dirty="0">
                <a:solidFill>
                  <a:srgbClr val="282828"/>
                </a:solidFill>
                <a:latin typeface="Roboto" panose="02000000000000000000" pitchFamily="2" charset="0"/>
              </a:rPr>
              <a:t>программист</a:t>
            </a:r>
            <a:endParaRPr lang="ru-RU" dirty="0">
              <a:solidFill>
                <a:srgbClr val="282828"/>
              </a:solidFill>
              <a:latin typeface="Roboto" panose="02000000000000000000" pitchFamily="2" charset="0"/>
            </a:endParaRPr>
          </a:p>
          <a:p>
            <a:r>
              <a:rPr lang="ru-RU" dirty="0">
                <a:solidFill>
                  <a:srgbClr val="282828"/>
                </a:solidFill>
                <a:latin typeface="Roboto" panose="02000000000000000000" pitchFamily="2" charset="0"/>
              </a:rPr>
              <a:t>Программист 1с</a:t>
            </a:r>
          </a:p>
          <a:p>
            <a:r>
              <a:rPr lang="ru-RU" dirty="0"/>
              <a:t>….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3018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154</Words>
  <Application>Microsoft Office PowerPoint</Application>
  <PresentationFormat>Экран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Avenir Next Cyr Heavy</vt:lpstr>
      <vt:lpstr>Calibri</vt:lpstr>
      <vt:lpstr>Roboto</vt:lpstr>
      <vt:lpstr>Times New Roman</vt:lpstr>
      <vt:lpstr>Тема Office</vt:lpstr>
      <vt:lpstr>Языки программирования Лекция 2    Денисенко Владимир Владимирович  </vt:lpstr>
      <vt:lpstr>Разработка ПО</vt:lpstr>
      <vt:lpstr>Веб-разработка </vt:lpstr>
      <vt:lpstr>Веб-разработка</vt:lpstr>
      <vt:lpstr>Мобильная разработка</vt:lpstr>
      <vt:lpstr>Android vs IOS</vt:lpstr>
      <vt:lpstr>Разработка ИГР</vt:lpstr>
      <vt:lpstr>Разработка приложений для десктопов</vt:lpstr>
      <vt:lpstr>Дополнительно: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Языки программирования Лекция 1</dc:title>
  <dc:creator>Пользователь Windows</dc:creator>
  <cp:lastModifiedBy>Lenovo</cp:lastModifiedBy>
  <cp:revision>9</cp:revision>
  <dcterms:created xsi:type="dcterms:W3CDTF">2019-09-04T07:00:51Z</dcterms:created>
  <dcterms:modified xsi:type="dcterms:W3CDTF">2021-09-22T09:06:26Z</dcterms:modified>
</cp:coreProperties>
</file>