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/>
              <a:t>Основы </a:t>
            </a:r>
            <a:r>
              <a:rPr lang="ru-RU" dirty="0"/>
              <a:t>программирования</a:t>
            </a:r>
            <a:br>
              <a:rPr lang="ru-RU" dirty="0"/>
            </a:br>
            <a:r>
              <a:rPr lang="ru-RU" dirty="0"/>
              <a:t>Лекция 4</a:t>
            </a:r>
            <a:br>
              <a:rPr lang="ru-RU" dirty="0"/>
            </a:br>
            <a:r>
              <a:rPr lang="ru-RU" dirty="0"/>
              <a:t>Функции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04B1CA7-DA1D-4DB0-A559-6EDF9BAD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65" y="1196752"/>
            <a:ext cx="7871051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 программировании функции принимают аргументы и возвращают значение. Функции в </a:t>
            </a:r>
            <a:r>
              <a:rPr lang="ru-RU" sz="2000" dirty="0" err="1"/>
              <a:t>Python</a:t>
            </a:r>
            <a:r>
              <a:rPr lang="ru-RU" sz="2000" dirty="0"/>
              <a:t> определяются с помощью инструкции </a:t>
            </a:r>
            <a:r>
              <a:rPr lang="ru-RU" sz="2000" b="1" dirty="0" err="1"/>
              <a:t>def</a:t>
            </a:r>
            <a:r>
              <a:rPr lang="ru-RU" sz="2000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9747CE-FA9E-4326-982A-FC8E28FF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958504"/>
            <a:ext cx="2764178" cy="10081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38BADD-8644-4105-82B4-AF695021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88" y="4921648"/>
            <a:ext cx="3002567" cy="1528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E201B-9D7E-41A1-8C93-E5AF4736BA38}"/>
              </a:ext>
            </a:extLst>
          </p:cNvPr>
          <p:cNvSpPr txBox="1"/>
          <p:nvPr/>
        </p:nvSpPr>
        <p:spPr>
          <a:xfrm>
            <a:off x="989979" y="2956269"/>
            <a:ext cx="6781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Функции позволяют упаковывать часть кода для его последующего повторного вызова. В примере выше определена функция с именем </a:t>
            </a:r>
            <a:r>
              <a:rPr lang="ru-RU" sz="2000" b="1" dirty="0" err="1"/>
              <a:t>sum</a:t>
            </a:r>
            <a:r>
              <a:rPr lang="ru-RU" sz="2000" dirty="0"/>
              <a:t>, которая принимает два параметра </a:t>
            </a:r>
            <a:r>
              <a:rPr lang="ru-RU" sz="2000" b="1" dirty="0"/>
              <a:t>x </a:t>
            </a:r>
            <a:r>
              <a:rPr lang="ru-RU" sz="2000" dirty="0"/>
              <a:t>и </a:t>
            </a:r>
            <a:r>
              <a:rPr lang="ru-RU" sz="2000" b="1" dirty="0"/>
              <a:t>y</a:t>
            </a:r>
            <a:r>
              <a:rPr lang="ru-RU" sz="2000" dirty="0"/>
              <a:t>, и возвращает результат их суммы. Обратившись к этой функции по имени и задав параметры, мы можем получить 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041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FBA70-CC41-4FD9-AF7D-6B33DB1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C551A-1ABB-4A09-8D8D-8F9807C6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707088" cy="13247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Инструкция </a:t>
            </a:r>
            <a:r>
              <a:rPr lang="ru-RU" b="1" dirty="0" err="1"/>
              <a:t>return</a:t>
            </a:r>
            <a:r>
              <a:rPr lang="ru-RU" b="1" dirty="0"/>
              <a:t> </a:t>
            </a:r>
            <a:r>
              <a:rPr lang="ru-RU" dirty="0"/>
              <a:t>позволяет вернуть значение, которое нам необходимо. Это требуется для того, чтобы получить определенный результат и затем дальше использовать его в программе.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50B787-CF1B-4E88-8CC5-5A6EC987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73016"/>
            <a:ext cx="8155293" cy="15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96E114-4D9F-4B57-8B5A-BFB1F383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8628330" cy="775942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бывают разных типов: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D7B43E7-03E1-493B-9EDA-0740AE87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36591"/>
            <a:ext cx="7668345" cy="124028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Глобальные функции</a:t>
            </a:r>
            <a:r>
              <a:rPr lang="ru-RU" dirty="0"/>
              <a:t> - такие функции доступны из любой части кода файла, в котором они написаны. Глобальные функции доступны из других модулей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9E1B6-2363-4B79-825E-5C9F2900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34805"/>
            <a:ext cx="8304802" cy="25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B401EBBB-4B48-4A79-BD78-FC6D5C75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98" y="404664"/>
            <a:ext cx="7940804" cy="2208213"/>
          </a:xfrm>
        </p:spPr>
        <p:txBody>
          <a:bodyPr>
            <a:normAutofit lnSpcReduction="10000"/>
          </a:bodyPr>
          <a:lstStyle/>
          <a:p>
            <a:r>
              <a:rPr lang="ru-RU" sz="1800" b="1" dirty="0"/>
              <a:t>Локальные функции</a:t>
            </a:r>
            <a:r>
              <a:rPr lang="ru-RU" sz="1800" dirty="0"/>
              <a:t> - функции, объявленные внутри других функций. Вызвать их можно только внутри функции, в которой они объявлены. Их удобно использовать, если необходима небольшая вспомогательная функция, которая больше нигде не используется.</a:t>
            </a:r>
          </a:p>
          <a:p>
            <a:r>
              <a:rPr lang="ru-RU" sz="1800" b="1" dirty="0"/>
              <a:t>Лямбда-функции</a:t>
            </a:r>
            <a:r>
              <a:rPr lang="ru-RU" sz="1800" dirty="0"/>
              <a:t> - особые, анонимные функции, имеющие ряд ограничений, по сравнению с обычными функциями. Они локально решают единственную задачу. Применение такой функции выглядит, как выражение:</a:t>
            </a:r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73356-D370-42BB-8739-7DE0E416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9" y="2564905"/>
            <a:ext cx="2748757" cy="16802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18B1AB-23B6-4E9C-B69F-70465CB8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80928"/>
            <a:ext cx="5190893" cy="24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3FE55-2A81-4ADD-9EF0-AFD34253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63408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787BD66-CE11-43ED-B1F6-B1EC17EC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7" y="942504"/>
            <a:ext cx="7431088" cy="1237829"/>
          </a:xfrm>
        </p:spPr>
        <p:txBody>
          <a:bodyPr>
            <a:normAutofit fontScale="92500" lnSpcReduction="20000"/>
          </a:bodyPr>
          <a:lstStyle/>
          <a:p>
            <a:r>
              <a:rPr lang="ru-RU" sz="1800" b="1" dirty="0"/>
              <a:t>Методы </a:t>
            </a:r>
            <a:r>
              <a:rPr lang="ru-RU" sz="1800" dirty="0"/>
              <a:t>- функции, работающие в связке с тем типом данных, который ассоциирован с данной функцией. В прошлых разделах приводились примеры методов для каждого типа.</a:t>
            </a:r>
          </a:p>
          <a:p>
            <a:pPr marL="0" indent="0">
              <a:buNone/>
            </a:pPr>
            <a:r>
              <a:rPr lang="ru-RU" sz="1800" i="1" dirty="0"/>
              <a:t>Функции могут принимать произвольное количество аргументов, для этого необходимо поставить символ * перед именем аргумента функции:</a:t>
            </a:r>
          </a:p>
          <a:p>
            <a:endParaRPr lang="ru-RU" sz="18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59A69-4A81-41F1-9225-3CC2E388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7" y="2420888"/>
            <a:ext cx="4535436" cy="163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796B8-FCD4-4603-9AFD-750AC5E99CD9}"/>
              </a:ext>
            </a:extLst>
          </p:cNvPr>
          <p:cNvSpPr txBox="1"/>
          <p:nvPr/>
        </p:nvSpPr>
        <p:spPr>
          <a:xfrm>
            <a:off x="5580112" y="2551837"/>
            <a:ext cx="3302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мы видим в таком случае образуется кортеж из этих аргументов. Также можно принимать аргументы в виде словаря, для этого необходимо использовать символ **: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925DA9-E46F-4C66-AEAE-BADA01C6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869160"/>
            <a:ext cx="3935495" cy="14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C94C9-1D22-40D6-8726-19BABB58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7060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Документирование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8D56554-1885-4C61-84E9-C742B1AF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268760"/>
            <a:ext cx="8640960" cy="1851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i="1" dirty="0"/>
              <a:t>Очень важно документировать описание к любой функции, чтобы каждый раз не разбирать написанное заново. Для этого используют строки, заключенные в тройные кавычки. Поскольку описание функции зачастую состоит более, чем из 1 строки, использование строк с тройными кавычками очень удобно. Обычно под документирование выделяют место между определением функции и началом основного кода: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907A4B-2CCC-41BA-9858-9D1411E4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36" y="3120418"/>
            <a:ext cx="6414252" cy="35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E0673-627C-4FAE-BC13-D3C74F18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07" y="200828"/>
            <a:ext cx="6347048" cy="3460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Переменные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CA7F21-B6E5-4D6A-9AE4-97BD1D09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666992"/>
            <a:ext cx="7992888" cy="19517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Переменные, которые объявляются внутри функций являются </a:t>
            </a:r>
            <a:r>
              <a:rPr lang="ru-RU" b="1" dirty="0"/>
              <a:t>локальными</a:t>
            </a:r>
            <a:r>
              <a:rPr lang="ru-RU" dirty="0"/>
              <a:t>. Изменение этих переменных и обращение к ним происходят только внутри функций, где они были объявлены. Если же переменные объявлены вне функций, они являются </a:t>
            </a:r>
            <a:r>
              <a:rPr lang="ru-RU" b="1" dirty="0"/>
              <a:t>глобальными</a:t>
            </a:r>
            <a:r>
              <a:rPr lang="ru-RU" dirty="0"/>
              <a:t>. С глобальными переменными надо обходиться осторожно. Их удобно использовать, потому что к ним можно обращаться из любой части кода и даже из других модулей, но, если в коде происходит неконтролируемое изменение глобальной переменной, то поиск ошибки может перерасти в головную боль. Рассмотрим 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4713F-AC02-4567-995D-78D36336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738809"/>
            <a:ext cx="2782253" cy="3186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D3F46-29AE-432B-A797-AACB46BD3363}"/>
              </a:ext>
            </a:extLst>
          </p:cNvPr>
          <p:cNvSpPr txBox="1"/>
          <p:nvPr/>
        </p:nvSpPr>
        <p:spPr>
          <a:xfrm>
            <a:off x="3491879" y="2618695"/>
            <a:ext cx="561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Зеленым цветом </a:t>
            </a:r>
            <a:r>
              <a:rPr lang="ru-RU" dirty="0"/>
              <a:t>обозначена</a:t>
            </a:r>
            <a:r>
              <a:rPr lang="ru-RU" b="1" dirty="0"/>
              <a:t> глобальная</a:t>
            </a:r>
            <a:r>
              <a:rPr lang="ru-RU" dirty="0"/>
              <a:t> переменная,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 - </a:t>
            </a:r>
            <a:r>
              <a:rPr lang="ru-RU" b="1" dirty="0"/>
              <a:t>локальная</a:t>
            </a:r>
            <a:r>
              <a:rPr lang="ru-RU" dirty="0"/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C039A-621F-4B9B-9C37-61017828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88" y="3923069"/>
            <a:ext cx="2767013" cy="12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441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Основы программирования Лекция 4 Функции    Денисенко Владимир Владимирович  </vt:lpstr>
      <vt:lpstr>Функции</vt:lpstr>
      <vt:lpstr>Return</vt:lpstr>
      <vt:lpstr>Функции бывают разных типов:</vt:lpstr>
      <vt:lpstr>Презентация PowerPoint</vt:lpstr>
      <vt:lpstr>Методы</vt:lpstr>
      <vt:lpstr>Документирование</vt:lpstr>
      <vt:lpstr>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Lenovo</cp:lastModifiedBy>
  <cp:revision>24</cp:revision>
  <dcterms:created xsi:type="dcterms:W3CDTF">2019-09-04T07:00:51Z</dcterms:created>
  <dcterms:modified xsi:type="dcterms:W3CDTF">2021-10-26T05:55:30Z</dcterms:modified>
</cp:coreProperties>
</file>