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FECF4-E187-4C6C-83DB-AEC49527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accent1"/>
                </a:solidFill>
                <a:effectLst/>
                <a:latin typeface="-apple-system"/>
              </a:rPr>
              <a:t>Запись файлов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B81406-A819-484C-9930-A4C3442F5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19227"/>
            <a:ext cx="88569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При записи, очень важно определиться с режимом открытия файла, чтобы случайно его не удалить: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для записи. Если файл существует, то его содержимое удаляется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для дополнения записи. Данные добавляются в конец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Для записи в файл используются такие методы: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write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записать в файл одну строку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writelines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позволяет передавать в качестве аргумента список строк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04588A-5364-4376-B841-B7935EB1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356992"/>
            <a:ext cx="85735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write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6310FC-2A0E-4F62-A5B0-3B3B0511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923434"/>
            <a:ext cx="2895600" cy="2143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C0E787-7625-4E4C-A9E0-793FEA92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64" y="3923434"/>
            <a:ext cx="5657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22D7A2-7E87-45BE-BAEB-9F74D843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9243"/>
            <a:ext cx="713913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writelines</a:t>
            </a:r>
            <a:endParaRPr kumimoji="0" lang="ru-RU" altLang="ru-RU" sz="4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4D7C93-7949-42F5-A09B-94CCE74C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3" y="692696"/>
            <a:ext cx="6768752" cy="35296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9D8E80-EC65-419C-9FB4-61AB1069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65104"/>
            <a:ext cx="5230408" cy="23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7D04-F7D8-4A78-A450-3263380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562074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accent1"/>
                </a:solidFill>
                <a:effectLst/>
                <a:latin typeface="-apple-system"/>
              </a:rPr>
              <a:t>Закрытие файлов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D69056-6E19-49D1-A2C6-F5F429E98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50505"/>
            <a:ext cx="83227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close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D4837D-0D08-43DC-8AD6-233E273C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76400"/>
            <a:ext cx="4724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3A7D-ED0E-41FB-887D-0434F6EE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562074"/>
          </a:xfrm>
        </p:spPr>
        <p:txBody>
          <a:bodyPr>
            <a:normAutofit fontScale="90000"/>
          </a:bodyPr>
          <a:lstStyle/>
          <a:p>
            <a:r>
              <a:rPr lang="ru-RU" sz="3600" b="1" i="0" dirty="0">
                <a:solidFill>
                  <a:schemeClr val="accent1"/>
                </a:solidFill>
                <a:effectLst/>
                <a:latin typeface="-apple-system"/>
              </a:rPr>
              <a:t>Конструкция </a:t>
            </a:r>
            <a:r>
              <a:rPr lang="en-US" sz="3600" b="1" i="0" dirty="0">
                <a:solidFill>
                  <a:schemeClr val="accent1"/>
                </a:solidFill>
                <a:effectLst/>
                <a:latin typeface="-apple-system"/>
              </a:rPr>
              <a:t>with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FC55D6-A2AA-4277-83C6-10F67446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0"/>
            <a:ext cx="5448300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0C5FE1-1390-4068-8333-31D372D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994570"/>
            <a:ext cx="5572125" cy="3543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29C9F6-999A-4080-A21C-B8F863CCE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941168"/>
            <a:ext cx="5619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0645F-C127-4C75-8737-E0EC1C6C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try/except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48731-6838-4008-B065-EC249CBB87C8}"/>
              </a:ext>
            </a:extLst>
          </p:cNvPr>
          <p:cNvSpPr txBox="1"/>
          <p:nvPr/>
        </p:nvSpPr>
        <p:spPr>
          <a:xfrm>
            <a:off x="1115616" y="1412776"/>
            <a:ext cx="631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>
                <a:solidFill>
                  <a:srgbClr val="000000"/>
                </a:solidFill>
                <a:effectLst/>
                <a:latin typeface="-apple-system"/>
              </a:rPr>
              <a:t>В Python ошибки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называются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исключения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exceptions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32DB37-62FE-4666-98ED-65AD91F6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072461"/>
            <a:ext cx="2356414" cy="4924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Примеры исключений: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CBA7EB-1FFD-4073-A56B-476C852B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0" y="4617187"/>
            <a:ext cx="5323523" cy="1533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41B25C-7D6A-4588-846B-F3D328F3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3" y="2558433"/>
            <a:ext cx="4816035" cy="15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A544-413F-49F8-88CE-FFFFFB4B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try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6F47-6C6E-478B-9E7C-4D2F8A456A40}"/>
              </a:ext>
            </a:extLst>
          </p:cNvPr>
          <p:cNvSpPr txBox="1"/>
          <p:nvPr/>
        </p:nvSpPr>
        <p:spPr>
          <a:xfrm>
            <a:off x="457200" y="1030562"/>
            <a:ext cx="85072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Конструкция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try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работает таким образом: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сначала выполняются выражения, которые записаны в блоке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try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при выполнения блока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try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не возникло никаких исключений, блок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except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пропускается, и выполняется дальнейший код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во время выполнения блока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try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в каком-то месте возникло исключение, оставшаяся часть блока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try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пропускается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в блоке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except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указано исключение, которое возникло, выполняется код в блоке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except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исключение, которое возникло, не указано в блоке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except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выполнение программы прерывается и выдается ошибка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2A0049-BBED-4F7F-AFEA-41A26D36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149079"/>
            <a:ext cx="5184576" cy="21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F16FA-4242-43EF-B763-A2640D84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70609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except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1C83B1-B3B0-45DD-B767-0C6B00BB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3" y="1124744"/>
            <a:ext cx="5788958" cy="21602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163E40-190E-45DD-A6CD-070BCAB3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124744"/>
            <a:ext cx="3384376" cy="35915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B336FA-6F73-4FB2-937B-B795FBCF2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80656"/>
            <a:ext cx="466095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87246-C203-4F8A-BB57-C155BA4F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70609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try/except/else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4D9A06-7BA7-4F52-BFF6-DF24CBD7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5" y="1132313"/>
            <a:ext cx="4804619" cy="20162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CD9F8A-0DD7-4D38-99C6-62BA62F6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091770"/>
            <a:ext cx="2921393" cy="2031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57D0B0-08DB-4B3D-8538-6E1AF25D8AEF}"/>
              </a:ext>
            </a:extLst>
          </p:cNvPr>
          <p:cNvSpPr txBox="1"/>
          <p:nvPr/>
        </p:nvSpPr>
        <p:spPr>
          <a:xfrm>
            <a:off x="552794" y="330012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chemeClr val="accent1"/>
                </a:solidFill>
                <a:effectLst/>
                <a:latin typeface="-apple-system"/>
              </a:rPr>
              <a:t>try/except/finally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B94721-C3EE-4C72-859E-C8ED3DDB1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113826"/>
            <a:ext cx="4495800" cy="2095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467756-11BB-4BBB-8C43-9E6058193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794" y="3315168"/>
            <a:ext cx="3505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2DFD0-191C-4527-A852-11B6C8ED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346050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Когда использовать исключения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56A9FB-E6D5-4BB9-8D35-1FB6D054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8299"/>
            <a:ext cx="5048250" cy="2505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CA875D-8F11-410C-A08A-964568C85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37"/>
          <a:stretch/>
        </p:blipFill>
        <p:spPr>
          <a:xfrm>
            <a:off x="4862822" y="848299"/>
            <a:ext cx="3957650" cy="235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4603E-FD53-49C5-9AAC-7924A5A078A2}"/>
              </a:ext>
            </a:extLst>
          </p:cNvPr>
          <p:cNvSpPr txBox="1"/>
          <p:nvPr/>
        </p:nvSpPr>
        <p:spPr>
          <a:xfrm>
            <a:off x="2136812" y="33533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Встроенные исключения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88593A-3ED7-434C-A553-7AD4D84D5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12" y="3722706"/>
            <a:ext cx="6096000" cy="13239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295BBF-B498-4839-8C3F-DE0E87375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66" y="5253611"/>
            <a:ext cx="60293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18316-2A27-4D26-949C-92E016B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57199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accent1"/>
                </a:solidFill>
                <a:effectLst/>
                <a:latin typeface="-apple-system"/>
              </a:rPr>
              <a:t>Работа с файлами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B87B1-1242-45E2-950F-7B04DE226FCF}"/>
              </a:ext>
            </a:extLst>
          </p:cNvPr>
          <p:cNvSpPr txBox="1"/>
          <p:nvPr/>
        </p:nvSpPr>
        <p:spPr>
          <a:xfrm>
            <a:off x="323528" y="7318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Открытие файлов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41D691-7C71-4090-8940-25E08B36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89036"/>
            <a:ext cx="5305425" cy="11715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CEDF7AB-CE2C-4F88-9EF9-2BE6F44C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3" y="2774844"/>
            <a:ext cx="900766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функции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open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():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'file_name.txt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имя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тут можно указывать не только имя, но и путь (абсолютный или относительный)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'r'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режим открытия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Функция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open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создает объект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 которому потом можно применять различные методы, для работы с ним.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Режимы открытия файлов: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только для чтения (значение по умолчанию)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r+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для чтения и записи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для записи</a:t>
            </a:r>
          </a:p>
          <a:p>
            <a:pPr>
              <a:buFontTx/>
              <a:buChar char="•"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w+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для чтения и записи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для дополнения записи. Данные добавляются в конец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a+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открыть файл для чтения и записи. Данные добавляются в конец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C8EE2D-266F-4C41-A331-5D01CF59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73BCB-ACD9-444B-92E8-D587E298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57199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accent1"/>
                </a:solidFill>
                <a:effectLst/>
                <a:latin typeface="-apple-system"/>
              </a:rPr>
              <a:t>Чтение файлов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D2D141-883F-4E03-82BE-48F07391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40080"/>
            <a:ext cx="77768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Python есть несколько методов чтения файла: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read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считывает содержимое файла в строку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readline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считывает файл построчно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readlines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- считывает строки файла и создает список из строк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3120C-E37A-4509-B033-FF0B49B6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5429250" cy="2028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90725B-5417-43C8-A40A-EEC78C71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9" y="4306707"/>
            <a:ext cx="6276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4DD31-931B-4FA7-928F-61936FE2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562074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accent1"/>
                </a:solidFill>
                <a:effectLst/>
                <a:latin typeface="-apple-system"/>
              </a:rPr>
              <a:t>Чтение файлов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C1BCE9-163F-46C1-8C1F-5214E0D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78867"/>
            <a:ext cx="5256584" cy="28611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4DC587-7B9D-469D-AAC1-44AAC757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12" y="978867"/>
            <a:ext cx="3495675" cy="31908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36B7D17-5361-4F12-B74F-23E75952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162994"/>
            <a:ext cx="144015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seek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0BE9F15-CF45-4B1F-87AA-D7C570A6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7251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[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CF"/>
                </a:solidFill>
                <a:effectLst/>
                <a:latin typeface="var(--font-stack--monospace)"/>
              </a:rPr>
              <a:t>18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]: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seek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CF"/>
                </a:solidFill>
                <a:effectLst/>
                <a:latin typeface="var(--font-stack--monospace)"/>
              </a:rPr>
              <a:t>0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)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04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375</Words>
  <Application>Microsoft Office PowerPoint</Application>
  <PresentationFormat>Экран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Arial Black</vt:lpstr>
      <vt:lpstr>Calibri</vt:lpstr>
      <vt:lpstr>var(--font-stack--monospace)</vt:lpstr>
      <vt:lpstr>Тема Office</vt:lpstr>
      <vt:lpstr>Основы программирования     Денисенко Владимир Владимирович  </vt:lpstr>
      <vt:lpstr>try/except</vt:lpstr>
      <vt:lpstr>try</vt:lpstr>
      <vt:lpstr>except</vt:lpstr>
      <vt:lpstr>try/except/else</vt:lpstr>
      <vt:lpstr>Когда использовать исключения</vt:lpstr>
      <vt:lpstr>Работа с файлами</vt:lpstr>
      <vt:lpstr>Чтение файлов</vt:lpstr>
      <vt:lpstr>Чтение файлов</vt:lpstr>
      <vt:lpstr>Запись файлов</vt:lpstr>
      <vt:lpstr>writelines </vt:lpstr>
      <vt:lpstr>Закрытие файлов</vt:lpstr>
      <vt:lpstr>Конструкция with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vvd</cp:lastModifiedBy>
  <cp:revision>35</cp:revision>
  <dcterms:created xsi:type="dcterms:W3CDTF">2019-09-04T07:00:51Z</dcterms:created>
  <dcterms:modified xsi:type="dcterms:W3CDTF">2022-10-06T06:40:16Z</dcterms:modified>
</cp:coreProperties>
</file>