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B150-3DD2-4E70-8E71-0C1FDA0C534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9086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Лекция 8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Денисенко Владимир Владимирович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92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FECF4-E187-4C6C-83DB-AEC49527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562074"/>
          </a:xfrm>
        </p:spPr>
        <p:txBody>
          <a:bodyPr>
            <a:normAutofit/>
          </a:bodyPr>
          <a:lstStyle/>
          <a:p>
            <a:pPr marL="457200" lvl="1" algn="ctr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Установка состояния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Checkbutton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FAF586-E052-4A81-A34C-A59BA215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3" y="980728"/>
            <a:ext cx="4314825" cy="7715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0657EA-98CD-472F-A2DB-0CB9D4FB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92896"/>
            <a:ext cx="4495800" cy="2428875"/>
          </a:xfrm>
          <a:prstGeom prst="rect">
            <a:avLst/>
          </a:prstGeom>
        </p:spPr>
      </p:pic>
      <p:pic>
        <p:nvPicPr>
          <p:cNvPr id="14" name="Рисунок 13" descr="Обучение Python GUI (уроки по Tkinter)">
            <a:extLst>
              <a:ext uri="{FF2B5EF4-FFF2-40B4-BE49-F238E27FC236}">
                <a16:creationId xmlns:a16="http://schemas.microsoft.com/office/drawing/2014/main" id="{CEA3CF6C-99C1-40A3-80A9-220D0B77CDB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84" y="2331605"/>
            <a:ext cx="395986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D36382F-5657-48CE-BD99-6F915B791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5733256"/>
            <a:ext cx="5114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22D7A2-7E87-45BE-BAEB-9F74D8430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7742"/>
            <a:ext cx="713913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Получение значения Radio Button (Избранная Radio Button)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F9F20B-C45D-4A02-BF5B-546811FBD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5638800" cy="3619500"/>
          </a:xfrm>
          <a:prstGeom prst="rect">
            <a:avLst/>
          </a:prstGeom>
        </p:spPr>
      </p:pic>
      <p:pic>
        <p:nvPicPr>
          <p:cNvPr id="7" name="Рисунок 6" descr="Обучение Python GUI (уроки по Tkinter)">
            <a:extLst>
              <a:ext uri="{FF2B5EF4-FFF2-40B4-BE49-F238E27FC236}">
                <a16:creationId xmlns:a16="http://schemas.microsoft.com/office/drawing/2014/main" id="{DA6B5915-36B5-478C-9F33-B5C83D7C28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89040"/>
            <a:ext cx="3959860" cy="275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6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7D04-F7D8-4A78-A450-3263380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56207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виджета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ScrolledText</a:t>
            </a: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(текстовая область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C1F070-B9CE-4788-A56F-CF913DB1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2" y="1260509"/>
            <a:ext cx="4810125" cy="2047875"/>
          </a:xfrm>
          <a:prstGeom prst="rect">
            <a:avLst/>
          </a:prstGeom>
        </p:spPr>
      </p:pic>
      <p:pic>
        <p:nvPicPr>
          <p:cNvPr id="7" name="Рисунок 6" descr="Обучение Python GUI (уроки по Tkinter)">
            <a:extLst>
              <a:ext uri="{FF2B5EF4-FFF2-40B4-BE49-F238E27FC236}">
                <a16:creationId xmlns:a16="http://schemas.microsoft.com/office/drawing/2014/main" id="{B5545061-7CCF-4CAF-947F-6A6042583D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08720"/>
            <a:ext cx="395986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333BC9-B391-4A35-B2D7-86BD2F8ED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06" y="4293096"/>
            <a:ext cx="6363602" cy="15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33A7D-ED0E-41FB-887D-0434F6EE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57868"/>
            <a:ext cx="7931224" cy="562074"/>
          </a:xfrm>
        </p:spPr>
        <p:txBody>
          <a:bodyPr>
            <a:normAutofit/>
          </a:bodyPr>
          <a:lstStyle/>
          <a:p>
            <a:pPr marL="457200"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всплывающего окна с сообщением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F6F582-9EEB-4882-9F9F-9765C2F7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04206"/>
            <a:ext cx="4448175" cy="2257425"/>
          </a:xfrm>
          <a:prstGeom prst="rect">
            <a:avLst/>
          </a:prstGeom>
        </p:spPr>
      </p:pic>
      <p:pic>
        <p:nvPicPr>
          <p:cNvPr id="8" name="Рисунок 7" descr="Обучение Python GUI (уроки по Tkinter)">
            <a:extLst>
              <a:ext uri="{FF2B5EF4-FFF2-40B4-BE49-F238E27FC236}">
                <a16:creationId xmlns:a16="http://schemas.microsoft.com/office/drawing/2014/main" id="{342D1A8D-BE87-49BE-9170-F51471E70E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22" y="404664"/>
            <a:ext cx="395986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83CF24-5253-4144-A4AE-6300C2AE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928" y="3972899"/>
            <a:ext cx="1524000" cy="1809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0EE1C5F-1153-46B4-815A-468202FAD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517" y="3972899"/>
            <a:ext cx="1524000" cy="18097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0244D94-AEFE-41E2-9B3E-462C0A1BF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83" y="3163274"/>
            <a:ext cx="7019925" cy="809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E2221BE-F85A-463B-8D09-00A9F4401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483" y="5307992"/>
            <a:ext cx="4667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1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B962A-E340-4D7A-B441-4D52553A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7904"/>
            <a:ext cx="7859216" cy="457199"/>
          </a:xfrm>
        </p:spPr>
        <p:txBody>
          <a:bodyPr/>
          <a:lstStyle/>
          <a:p>
            <a:pPr marL="457200"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SpinBox</a:t>
            </a: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(Виджет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спинбокс</a:t>
            </a: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6FB95B-0AD0-44A0-9365-26062597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2" y="529152"/>
            <a:ext cx="4619625" cy="1838325"/>
          </a:xfrm>
          <a:prstGeom prst="rect">
            <a:avLst/>
          </a:prstGeom>
        </p:spPr>
      </p:pic>
      <p:pic>
        <p:nvPicPr>
          <p:cNvPr id="6" name="Рисунок 5" descr="Обучение Python GUI (уроки по Tkinter)">
            <a:extLst>
              <a:ext uri="{FF2B5EF4-FFF2-40B4-BE49-F238E27FC236}">
                <a16:creationId xmlns:a16="http://schemas.microsoft.com/office/drawing/2014/main" id="{D01DAAC2-7A20-43B8-9852-D98FBAF6C0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7828"/>
            <a:ext cx="3132058" cy="238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AD42F4-DBAC-42C3-8DF5-4C3D5B89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39" y="2437970"/>
            <a:ext cx="4981575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63E9F6-0E68-418F-AFF7-3769058C65D3}"/>
              </a:ext>
            </a:extLst>
          </p:cNvPr>
          <p:cNvSpPr txBox="1"/>
          <p:nvPr/>
        </p:nvSpPr>
        <p:spPr>
          <a:xfrm>
            <a:off x="416932" y="34095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виджета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Progressbar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F465D7-1410-4D2C-9B35-48129DD92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976334"/>
            <a:ext cx="5886450" cy="2552700"/>
          </a:xfrm>
          <a:prstGeom prst="rect">
            <a:avLst/>
          </a:prstGeom>
        </p:spPr>
      </p:pic>
      <p:pic>
        <p:nvPicPr>
          <p:cNvPr id="13" name="Рисунок 12" descr="Обучение Python GUI (уроки по Tkinter)">
            <a:extLst>
              <a:ext uri="{FF2B5EF4-FFF2-40B4-BE49-F238E27FC236}">
                <a16:creationId xmlns:a16="http://schemas.microsoft.com/office/drawing/2014/main" id="{2B25BA63-04FD-490C-B389-075D4E1F6B9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46" y="3964746"/>
            <a:ext cx="3186558" cy="2128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37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040180-E077-4266-A047-20B2ED7E1247}"/>
              </a:ext>
            </a:extLst>
          </p:cNvPr>
          <p:cNvSpPr txBox="1"/>
          <p:nvPr/>
        </p:nvSpPr>
        <p:spPr>
          <a:xfrm>
            <a:off x="251520" y="264145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поля загрузки файла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729501-D9AD-4B65-9D91-99EE4790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" y="1340768"/>
            <a:ext cx="7286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3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EDF606-322D-45A6-9D4E-B2EB3E385840}"/>
              </a:ext>
            </a:extLst>
          </p:cNvPr>
          <p:cNvSpPr txBox="1"/>
          <p:nvPr/>
        </p:nvSpPr>
        <p:spPr>
          <a:xfrm>
            <a:off x="611560" y="273763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панели меню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E4D258-D1F5-471E-9287-AB02B55A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4514850" cy="2362200"/>
          </a:xfrm>
          <a:prstGeom prst="rect">
            <a:avLst/>
          </a:prstGeom>
        </p:spPr>
      </p:pic>
      <p:pic>
        <p:nvPicPr>
          <p:cNvPr id="8" name="Рисунок 7" descr="Обучение Python GUI (уроки по Tkinter)">
            <a:extLst>
              <a:ext uri="{FF2B5EF4-FFF2-40B4-BE49-F238E27FC236}">
                <a16:creationId xmlns:a16="http://schemas.microsoft.com/office/drawing/2014/main" id="{BA45EBDA-35C5-4D17-9F7E-090FBC199F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03" y="836712"/>
            <a:ext cx="3076575" cy="231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777C37-C7AC-43C0-910B-2181C2E7F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47" y="3789040"/>
            <a:ext cx="3524250" cy="638175"/>
          </a:xfrm>
          <a:prstGeom prst="rect">
            <a:avLst/>
          </a:prstGeom>
        </p:spPr>
      </p:pic>
      <p:pic>
        <p:nvPicPr>
          <p:cNvPr id="11" name="Рисунок 10" descr="Обучение Python GUI (уроки по Tkinter)">
            <a:extLst>
              <a:ext uri="{FF2B5EF4-FFF2-40B4-BE49-F238E27FC236}">
                <a16:creationId xmlns:a16="http://schemas.microsoft.com/office/drawing/2014/main" id="{DD3B73E9-1B29-4F39-ABE1-F73AB3C5C6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18" y="3311926"/>
            <a:ext cx="387223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84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9B5A72-FB6E-41DC-A8BF-F4F13003395A}"/>
              </a:ext>
            </a:extLst>
          </p:cNvPr>
          <p:cNvSpPr txBox="1"/>
          <p:nvPr/>
        </p:nvSpPr>
        <p:spPr>
          <a:xfrm>
            <a:off x="107504" y="116632"/>
            <a:ext cx="784887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виджета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Notebook</a:t>
            </a: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(Управление вкладкой)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3C82E4-7B8B-4E48-9507-E8FECE0B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1" y="764704"/>
            <a:ext cx="4495800" cy="2228850"/>
          </a:xfrm>
          <a:prstGeom prst="rect">
            <a:avLst/>
          </a:prstGeom>
        </p:spPr>
      </p:pic>
      <p:pic>
        <p:nvPicPr>
          <p:cNvPr id="8" name="Рисунок 7" descr="Обучение Python GUI (уроки по Tkinter)">
            <a:extLst>
              <a:ext uri="{FF2B5EF4-FFF2-40B4-BE49-F238E27FC236}">
                <a16:creationId xmlns:a16="http://schemas.microsoft.com/office/drawing/2014/main" id="{5A6E6B2C-AEAD-46D6-A931-2A5F2752B1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23713"/>
            <a:ext cx="395986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F7F0FB-B1EA-46D1-AD03-1D0BB525C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918" y="3742344"/>
            <a:ext cx="3829050" cy="26860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57502E0-319F-4010-8AFF-7FE64ADF0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49" y="3284984"/>
            <a:ext cx="44577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0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9903F-E419-41D7-9AE8-D35E9BBEDC70}"/>
              </a:ext>
            </a:extLst>
          </p:cNvPr>
          <p:cNvSpPr txBox="1"/>
          <p:nvPr/>
        </p:nvSpPr>
        <p:spPr>
          <a:xfrm>
            <a:off x="611560" y="188640"/>
            <a:ext cx="712879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Виджет Text — ввод большого текста в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2137A5-7691-4622-8E17-66EAEC1D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99126"/>
            <a:ext cx="5667375" cy="13620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79E53F-815E-43B9-9545-2D83E902B5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3867150" cy="218766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6A714DA-6FDF-415F-AA5A-3A7B900E7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53020"/>
            <a:ext cx="3347864" cy="193899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text_box.get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("1.0")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'H’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454545"/>
              </a:solidFill>
              <a:effectLst/>
              <a:latin typeface="Courier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Courier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Courier" charset="0"/>
                <a:ea typeface="Times New Roman" panose="02020603050405020304" pitchFamily="18" charset="0"/>
                <a:cs typeface="Courier New" panose="02070309020205020404" pitchFamily="49" charset="0"/>
              </a:rPr>
              <a:t>text_box.get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Courier" charset="0"/>
                <a:ea typeface="Times New Roman" panose="02020603050405020304" pitchFamily="18" charset="0"/>
                <a:cs typeface="Courier New" panose="02070309020205020404" pitchFamily="49" charset="0"/>
              </a:rPr>
              <a:t>("1.0", "1.5")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Courier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'Hello’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100" dirty="0" err="1"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text_box.delete</a:t>
            </a:r>
            <a:r>
              <a:rPr lang="en-US" sz="1100" dirty="0"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("1.0")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454545"/>
              </a:solidFill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454545"/>
                </a:solidFill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100" dirty="0" err="1">
                <a:solidFill>
                  <a:srgbClr val="454545"/>
                </a:solidFill>
                <a:latin typeface="Courier"/>
                <a:cs typeface="Times New Roman" panose="02020603050405020304" pitchFamily="18" charset="0"/>
              </a:rPr>
              <a:t>text_box.insert</a:t>
            </a:r>
            <a:r>
              <a:rPr lang="en-US" sz="1100" dirty="0">
                <a:solidFill>
                  <a:srgbClr val="454545"/>
                </a:solidFill>
                <a:latin typeface="Courier"/>
                <a:cs typeface="Times New Roman" panose="02020603050405020304" pitchFamily="18" charset="0"/>
              </a:rPr>
              <a:t>("1.0", "Hello")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72229-0B96-48A5-9C1A-CD5922D99A9F}"/>
              </a:ext>
            </a:extLst>
          </p:cNvPr>
          <p:cNvSpPr txBox="1"/>
          <p:nvPr/>
        </p:nvSpPr>
        <p:spPr>
          <a:xfrm>
            <a:off x="467544" y="40351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9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0645F-C127-4C75-8737-E0EC1C6C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Tkinter</a:t>
            </a:r>
            <a:endParaRPr lang="ru-RU" sz="6600" dirty="0">
              <a:solidFill>
                <a:schemeClr val="accent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32DB37-62FE-4666-98ED-65AD91F6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80183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7B731-6088-4BF2-AD37-51D884B4FA02}"/>
              </a:ext>
            </a:extLst>
          </p:cNvPr>
          <p:cNvSpPr txBox="1"/>
          <p:nvPr/>
        </p:nvSpPr>
        <p:spPr>
          <a:xfrm>
            <a:off x="611560" y="1282815"/>
            <a:ext cx="81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пакет для Python, предназначенный для работы с библиотекой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Библиотека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содержит компоненты графического интерфейса пользователя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GUI).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C5773-9650-4658-9628-1ED2799FF88B}"/>
              </a:ext>
            </a:extLst>
          </p:cNvPr>
          <p:cNvSpPr txBox="1"/>
          <p:nvPr/>
        </p:nvSpPr>
        <p:spPr>
          <a:xfrm>
            <a:off x="436481" y="2628363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Программы с графическим интерфейсом пользователя 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событийно-ориентированные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BFA5B-1B61-499D-8E17-F4E9F55103F9}"/>
              </a:ext>
            </a:extLst>
          </p:cNvPr>
          <p:cNvSpPr txBox="1"/>
          <p:nvPr/>
        </p:nvSpPr>
        <p:spPr>
          <a:xfrm>
            <a:off x="575556" y="3573016"/>
            <a:ext cx="7992888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импортируется стандартно для модуля Python любым из способов: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4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5A544-413F-49F8-88CE-FFFFFB4B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GUI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F5C00-9185-4BF2-94E1-E6764652764F}"/>
              </a:ext>
            </a:extLst>
          </p:cNvPr>
          <p:cNvSpPr txBox="1"/>
          <p:nvPr/>
        </p:nvSpPr>
        <p:spPr>
          <a:xfrm>
            <a:off x="611560" y="908720"/>
            <a:ext cx="792088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написать GUI-программу, надо выполнить приблизительно следующее: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главное окно.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виджеты и выполнить конфигурацию их свойств (опций).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события, то есть то, на что будет реагировать программа.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обработчики событий, то есть то, как будет реагировать программа.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Расположить виджеты в главном окне.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Запустить цикл обработки событий.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CCF3A-637A-45FF-A61D-9D8458F14390}"/>
              </a:ext>
            </a:extLst>
          </p:cNvPr>
          <p:cNvSpPr txBox="1"/>
          <p:nvPr/>
        </p:nvSpPr>
        <p:spPr>
          <a:xfrm>
            <a:off x="755576" y="50851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окна верхнего уровня создается от класса 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модуля 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080A58-D5AA-45D8-A684-10D2BA33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232136"/>
            <a:ext cx="2402418" cy="49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F16FA-4242-43EF-B763-A2640D84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706090"/>
          </a:xfrm>
        </p:spPr>
        <p:txBody>
          <a:bodyPr>
            <a:normAutofit/>
          </a:bodyPr>
          <a:lstStyle/>
          <a:p>
            <a:pPr marL="457200" lvl="1">
              <a:lnSpc>
                <a:spcPct val="150000"/>
              </a:lnSpc>
              <a:buClr>
                <a:srgbClr val="4F81BD"/>
              </a:buClr>
              <a:buSzPts val="1800"/>
            </a:pPr>
            <a:r>
              <a:rPr lang="ru-RU" sz="1800" b="1" dirty="0">
                <a:solidFill>
                  <a:srgbClr val="4F81BD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Создание своего первого графического интерфейса</a:t>
            </a: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63F5EF-A48B-4CA5-9AC2-88208D0B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57520"/>
            <a:ext cx="7128792" cy="45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87246-C203-4F8A-BB57-C155BA4F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70609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виджета Label</a:t>
            </a:r>
            <a:endParaRPr lang="ru-RU" sz="5400" dirty="0">
              <a:solidFill>
                <a:schemeClr val="accent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E11C58-129B-4424-B7E6-5FA6837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3" y="907796"/>
            <a:ext cx="4448175" cy="16287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EF5DB1-3C46-43DA-946F-039E1478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88" y="774445"/>
            <a:ext cx="4457700" cy="18954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327EEC-ED0B-4027-9AE1-94B962745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26865"/>
            <a:ext cx="5334000" cy="352425"/>
          </a:xfrm>
          <a:prstGeom prst="rect">
            <a:avLst/>
          </a:prstGeom>
        </p:spPr>
      </p:pic>
      <p:pic>
        <p:nvPicPr>
          <p:cNvPr id="16" name="Рисунок 15" descr="Обучение Python GUI (уроки по Tkinter)">
            <a:extLst>
              <a:ext uri="{FF2B5EF4-FFF2-40B4-BE49-F238E27FC236}">
                <a16:creationId xmlns:a16="http://schemas.microsoft.com/office/drawing/2014/main" id="{B1E39327-FABF-4EEE-81EB-65CA495369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06890"/>
            <a:ext cx="4174490" cy="161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3122B6C-9151-4639-9533-C5C2DBC27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41" y="5805264"/>
            <a:ext cx="30861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2DFD0-191C-4527-A852-11B6C8ED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8" y="476672"/>
            <a:ext cx="7931224" cy="346050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виджета Button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F604D3-B624-4236-A91B-0EBB7B68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19902"/>
            <a:ext cx="5114925" cy="2447925"/>
          </a:xfrm>
          <a:prstGeom prst="rect">
            <a:avLst/>
          </a:prstGeom>
        </p:spPr>
      </p:pic>
      <p:pic>
        <p:nvPicPr>
          <p:cNvPr id="10" name="Рисунок 9" descr="Обучение Python GUI (уроки по Tkinter)">
            <a:extLst>
              <a:ext uri="{FF2B5EF4-FFF2-40B4-BE49-F238E27FC236}">
                <a16:creationId xmlns:a16="http://schemas.microsoft.com/office/drawing/2014/main" id="{86313025-7C89-43AB-9E85-C5CC6C0731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36" y="819902"/>
            <a:ext cx="395986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AD22A8-E944-4977-8BAE-748E84B9E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603419"/>
            <a:ext cx="5410200" cy="428625"/>
          </a:xfrm>
          <a:prstGeom prst="rect">
            <a:avLst/>
          </a:prstGeom>
        </p:spPr>
      </p:pic>
      <p:pic>
        <p:nvPicPr>
          <p:cNvPr id="14" name="Рисунок 13" descr="Обучение Python GUI (уроки по Tkinter)">
            <a:extLst>
              <a:ext uri="{FF2B5EF4-FFF2-40B4-BE49-F238E27FC236}">
                <a16:creationId xmlns:a16="http://schemas.microsoft.com/office/drawing/2014/main" id="{67C4D82E-5B0F-4873-A2CD-0DFE70A2CA8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64106"/>
            <a:ext cx="3959860" cy="275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31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18316-2A27-4D26-949C-92E016B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57199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C8EE2D-266F-4C41-A331-5D01CF59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F835BD-E4BE-4308-B019-198CE313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0" y="765618"/>
            <a:ext cx="5172075" cy="2838450"/>
          </a:xfrm>
          <a:prstGeom prst="rect">
            <a:avLst/>
          </a:prstGeom>
        </p:spPr>
      </p:pic>
      <p:pic>
        <p:nvPicPr>
          <p:cNvPr id="9" name="Рисунок 8" descr="Обучение Python GUI (уроки по Tkinter)">
            <a:extLst>
              <a:ext uri="{FF2B5EF4-FFF2-40B4-BE49-F238E27FC236}">
                <a16:creationId xmlns:a16="http://schemas.microsoft.com/office/drawing/2014/main" id="{BE5CA37F-2370-4810-916F-FE29B95413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76645"/>
            <a:ext cx="5669280" cy="275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2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73BCB-ACD9-444B-92E8-D587E298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7643192" cy="457199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Получение ввода с использованием класса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Entry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840048-8713-4B4E-996F-475FB70D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39"/>
            <a:ext cx="5705475" cy="2905125"/>
          </a:xfrm>
          <a:prstGeom prst="rect">
            <a:avLst/>
          </a:prstGeom>
        </p:spPr>
      </p:pic>
      <p:pic>
        <p:nvPicPr>
          <p:cNvPr id="9" name="Рисунок 8" descr="Обучение Python GUI (уроки по Tkinter)">
            <a:extLst>
              <a:ext uri="{FF2B5EF4-FFF2-40B4-BE49-F238E27FC236}">
                <a16:creationId xmlns:a16="http://schemas.microsoft.com/office/drawing/2014/main" id="{2A5A8D1F-A8DF-495C-BF1F-C90ABE94CD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79" y="422716"/>
            <a:ext cx="395986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480FA8-B44C-4BF6-90D9-7E5FA7A52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6" y="3397567"/>
            <a:ext cx="4619625" cy="2990850"/>
          </a:xfrm>
          <a:prstGeom prst="rect">
            <a:avLst/>
          </a:prstGeom>
        </p:spPr>
      </p:pic>
      <p:pic>
        <p:nvPicPr>
          <p:cNvPr id="11" name="Рисунок 10" descr="Обучение Python GUI (уроки по Tkinter)">
            <a:extLst>
              <a:ext uri="{FF2B5EF4-FFF2-40B4-BE49-F238E27FC236}">
                <a16:creationId xmlns:a16="http://schemas.microsoft.com/office/drawing/2014/main" id="{CCDC829A-3BF9-4E13-A404-E0B456F3724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02" y="3188114"/>
            <a:ext cx="395986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B56452-C032-4BB9-8AA0-20DE70F44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353" y="6046679"/>
            <a:ext cx="4076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4DD31-931B-4FA7-928F-61936FE2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5" y="12073"/>
            <a:ext cx="7859216" cy="56207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виджета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Combobox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F4802-4766-44B4-9B0F-A5F718B8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7606"/>
            <a:ext cx="4505325" cy="2514600"/>
          </a:xfrm>
          <a:prstGeom prst="rect">
            <a:avLst/>
          </a:prstGeom>
        </p:spPr>
      </p:pic>
      <p:pic>
        <p:nvPicPr>
          <p:cNvPr id="12" name="Рисунок 11" descr="Обучение Python GUI (уроки по Tkinter)">
            <a:extLst>
              <a:ext uri="{FF2B5EF4-FFF2-40B4-BE49-F238E27FC236}">
                <a16:creationId xmlns:a16="http://schemas.microsoft.com/office/drawing/2014/main" id="{7160EDF5-FF04-4E57-A690-4681EE39D7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32" y="523517"/>
            <a:ext cx="3848735" cy="271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B75D94-ECA7-4B1B-AB08-8836EA747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83" y="3143250"/>
            <a:ext cx="1685925" cy="285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6ABFA4-BABA-4CBC-BA45-C2B3825F72B7}"/>
              </a:ext>
            </a:extLst>
          </p:cNvPr>
          <p:cNvSpPr txBox="1"/>
          <p:nvPr/>
        </p:nvSpPr>
        <p:spPr>
          <a:xfrm>
            <a:off x="1547664" y="3429000"/>
            <a:ext cx="66617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виджета 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Checkbutton</a:t>
            </a: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чекбокса</a:t>
            </a:r>
            <a:r>
              <a:rPr lang="ru-RU" sz="18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B6ADC1-9871-4F92-B0AF-A3AB71334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6239" y="3805794"/>
            <a:ext cx="5076825" cy="2047875"/>
          </a:xfrm>
          <a:prstGeom prst="rect">
            <a:avLst/>
          </a:prstGeom>
        </p:spPr>
      </p:pic>
      <p:pic>
        <p:nvPicPr>
          <p:cNvPr id="16" name="Рисунок 15" descr="Обучение Python GUI (уроки по Tkinter)">
            <a:extLst>
              <a:ext uri="{FF2B5EF4-FFF2-40B4-BE49-F238E27FC236}">
                <a16:creationId xmlns:a16="http://schemas.microsoft.com/office/drawing/2014/main" id="{8889520D-01EE-44BA-A341-9A3D7DAB7AF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32" y="3929732"/>
            <a:ext cx="3959860" cy="275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004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272</Words>
  <Application>Microsoft Office PowerPoint</Application>
  <PresentationFormat>Экран (4:3)</PresentationFormat>
  <Paragraphs>44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</vt:lpstr>
      <vt:lpstr>Helvetica</vt:lpstr>
      <vt:lpstr>Symbol</vt:lpstr>
      <vt:lpstr>Times New Roman</vt:lpstr>
      <vt:lpstr>Тема Office</vt:lpstr>
      <vt:lpstr>Основы программирования Лекция 8     Денисенко Владимир Владимирович  </vt:lpstr>
      <vt:lpstr>Tkinter</vt:lpstr>
      <vt:lpstr>GUI</vt:lpstr>
      <vt:lpstr>Создание своего первого графического интерфейса</vt:lpstr>
      <vt:lpstr>Создание виджета Label</vt:lpstr>
      <vt:lpstr>Добавление виджета Button</vt:lpstr>
      <vt:lpstr>Button</vt:lpstr>
      <vt:lpstr>Получение ввода с использованием класса Entry</vt:lpstr>
      <vt:lpstr>Добавление виджета Combobox</vt:lpstr>
      <vt:lpstr>Установка состояния Checkbutton</vt:lpstr>
      <vt:lpstr>Получение значения Radio Button (Избранная Radio Button)</vt:lpstr>
      <vt:lpstr>Добавление виджета ScrolledText (текстовая область Tkinter)</vt:lpstr>
      <vt:lpstr>Создание всплывающего окна с сообщением</vt:lpstr>
      <vt:lpstr>Добавление SpinBox (Виджет спинбокс)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Лекция 1</dc:title>
  <dc:creator>Пользователь Windows</dc:creator>
  <cp:lastModifiedBy>vvd</cp:lastModifiedBy>
  <cp:revision>59</cp:revision>
  <dcterms:created xsi:type="dcterms:W3CDTF">2019-09-04T07:00:51Z</dcterms:created>
  <dcterms:modified xsi:type="dcterms:W3CDTF">2022-10-13T12:11:57Z</dcterms:modified>
</cp:coreProperties>
</file>