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dfe7ec5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dfe7ec5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dfe7ec5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dfe7ec5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dfe7ec5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dfe7ec5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00a096a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00a096a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00a096a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00a096a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2e7e462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2e7e462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Steam Games Database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Richard Edwards and Nevin Jom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project is a Database that consists of several games found on Steam, a popular game platform.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browse for games, read or post reviews, and wishlist games.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will have their own accounts which have their wishlisted and reviewed games.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also check what games are currently on sale.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052550" y="1773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Use-Case Diagram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616" y="0"/>
            <a:ext cx="62747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1052550" y="1773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E/R Diagram and Schema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75" y="76200"/>
            <a:ext cx="792704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HTML, CSS and a tiny bit of JS to implement our frontend.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database handling, our backend was implemented through python; more specifically used Flask to handle user-to-database interaction.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