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Montserrat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italic.fntdata"/><Relationship Id="rId14" Type="http://schemas.openxmlformats.org/officeDocument/2006/relationships/font" Target="fonts/Montserrat-bold.fntdata"/><Relationship Id="rId17" Type="http://schemas.openxmlformats.org/officeDocument/2006/relationships/font" Target="fonts/Lato-regular.fntdata"/><Relationship Id="rId16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4dfe7ec52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4dfe7ec52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4dfe7ec52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4dfe7ec52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4dfe7ec526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4dfe7ec526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900a096ab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900a096ab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900a096ab5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900a096ab5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62e7e46298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62e7e46298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Steam Games Database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Richard Edwards and Nevin Jom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Description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Our project is a Database that consists of several games found on Steam, a popular game platform.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Users can browse for games, read or post reviews, like and wishlist games.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Users will have their own accounts which have their liked, wishlisted and reviewed games.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Users can also check what games are currently on sale.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idx="1" type="body"/>
          </p:nvPr>
        </p:nvSpPr>
        <p:spPr>
          <a:xfrm>
            <a:off x="1052550" y="177317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latin typeface="Montserrat"/>
                <a:ea typeface="Montserrat"/>
                <a:cs typeface="Montserrat"/>
                <a:sym typeface="Montserrat"/>
              </a:rPr>
              <a:t>Use-Case Diagram</a:t>
            </a:r>
            <a:endParaRPr sz="4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3183" y="0"/>
            <a:ext cx="637764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7"/>
          <p:cNvSpPr txBox="1"/>
          <p:nvPr>
            <p:ph idx="1" type="body"/>
          </p:nvPr>
        </p:nvSpPr>
        <p:spPr>
          <a:xfrm>
            <a:off x="1052550" y="177317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latin typeface="Montserrat"/>
                <a:ea typeface="Montserrat"/>
                <a:cs typeface="Montserrat"/>
                <a:sym typeface="Montserrat"/>
              </a:rPr>
              <a:t>E/R Diagram and Schema</a:t>
            </a:r>
            <a:endParaRPr sz="4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8475" y="76200"/>
            <a:ext cx="7927046" cy="499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Details</a:t>
            </a:r>
            <a:endParaRPr/>
          </a:p>
        </p:txBody>
      </p:sp>
      <p:sp>
        <p:nvSpPr>
          <p:cNvPr id="167" name="Google Shape;167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Used HTML, CSS and a tiny bit of JS to implement our frontend.</a:t>
            </a:r>
            <a:endParaRPr sz="20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For database handling, our backend was implemented through python; more specifically used Flask to handle user-to-database interaction.</a:t>
            </a:r>
            <a:endParaRPr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