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fe7ec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fe7ec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fe7ec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fe7ec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dfe7ec5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dfe7ec5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00a096a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00a096a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0a096a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0a096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e7e46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e7e46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Games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is a Database that consists of several games found on Steam, a popular game platform.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browse for games, read or post reviews, and wishlist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have their own accounts which have their wishlisted and reviewed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check what games are currently on sale.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link: https://github.com/BreadsRL/SteamDB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Use-Case Diagram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16" y="0"/>
            <a:ext cx="62747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E/R Diagram and Schema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5" y="76200"/>
            <a:ext cx="792704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HTML, CSS and a tiny bit of JS to implement our frontend.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database handling, our backend was implemented through python; more specifically used Flask to handle user-to-database interaction.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