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fe7ec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fe7ec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fe7ec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fe7ec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dfe7ec5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dfe7ec5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00a096a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00a096a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0a096a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0a096a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Games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Richard Edwards and Nevin Jom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is a Database that consists of several games found on Steam, a popular game platform.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browse for games, read or post reviews, like and wishlist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have their own accounts which displays their liked, wishlisted and reviewed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also check what games are currently on sale, and get notified via email if their wishlisted games go on sale.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Use-Case Diagram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E/R Diagram and Schema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