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AC19199-CBFF-4703-BE35-0BCE9EA737C1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9A85-FC3F-486F-B0BB-4C72DB757B3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D815-B143-49A3-9FD3-81A6360A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45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9A85-FC3F-486F-B0BB-4C72DB757B3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D815-B143-49A3-9FD3-81A6360A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6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9A85-FC3F-486F-B0BB-4C72DB757B3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D815-B143-49A3-9FD3-81A6360A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4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9A85-FC3F-486F-B0BB-4C72DB757B3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D815-B143-49A3-9FD3-81A6360A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3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9A85-FC3F-486F-B0BB-4C72DB757B3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D815-B143-49A3-9FD3-81A6360A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1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9A85-FC3F-486F-B0BB-4C72DB757B3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D815-B143-49A3-9FD3-81A6360A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4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9A85-FC3F-486F-B0BB-4C72DB757B3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D815-B143-49A3-9FD3-81A6360A079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19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9A85-FC3F-486F-B0BB-4C72DB757B3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D815-B143-49A3-9FD3-81A6360A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8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9A85-FC3F-486F-B0BB-4C72DB757B3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D815-B143-49A3-9FD3-81A6360A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9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9A85-FC3F-486F-B0BB-4C72DB757B3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D815-B143-49A3-9FD3-81A6360A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9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0A29A85-FC3F-486F-B0BB-4C72DB757B3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3D815-B143-49A3-9FD3-81A6360A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0A29A85-FC3F-486F-B0BB-4C72DB757B3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5E3D815-B143-49A3-9FD3-81A6360A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4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41236" y="369455"/>
            <a:ext cx="8361229" cy="672426"/>
          </a:xfrm>
        </p:spPr>
        <p:txBody>
          <a:bodyPr>
            <a:noAutofit/>
          </a:bodyPr>
          <a:lstStyle/>
          <a:p>
            <a:r>
              <a:rPr lang="en-US" sz="3600" dirty="0" smtClean="0"/>
              <a:t>.</a:t>
            </a:r>
            <a:r>
              <a:rPr lang="en-US" sz="3600" dirty="0"/>
              <a:t>NET </a:t>
            </a:r>
            <a:r>
              <a:rPr lang="en-US" sz="3600" dirty="0" smtClean="0"/>
              <a:t>Developer </a:t>
            </a:r>
            <a:r>
              <a:rPr lang="en-US" sz="3600" dirty="0" err="1"/>
              <a:t>Krupko</a:t>
            </a:r>
            <a:r>
              <a:rPr lang="en-US" sz="3600" dirty="0"/>
              <a:t> </a:t>
            </a:r>
            <a:r>
              <a:rPr lang="en-US" sz="3600" dirty="0" err="1"/>
              <a:t>Taras</a:t>
            </a:r>
            <a:r>
              <a:rPr lang="en-US" sz="3600" dirty="0"/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48" y="1690049"/>
            <a:ext cx="3353280" cy="3353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Прямоугольник 6"/>
          <p:cNvSpPr/>
          <p:nvPr/>
        </p:nvSpPr>
        <p:spPr>
          <a:xfrm>
            <a:off x="3614280" y="2535693"/>
            <a:ext cx="36223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</a:rPr>
              <a:t>Age: 19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City: Kyiv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Phone: +380951397343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Email: taras.krupko07@gmail.com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LinkedIn: linkedin.com/in/</a:t>
            </a:r>
            <a:r>
              <a:rPr lang="en-US" dirty="0" err="1" smtClean="0">
                <a:effectLst/>
              </a:rPr>
              <a:t>krupkotaras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GitHub: github.com/Break-1T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236665" y="2012473"/>
            <a:ext cx="16649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effectLst/>
              </a:rPr>
              <a:t>Tech Skills</a:t>
            </a:r>
            <a:endParaRPr lang="en-US" sz="28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236665" y="2566771"/>
            <a:ext cx="32296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</a:rPr>
              <a:t>C#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</a:rPr>
              <a:t>WPF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</a:rPr>
              <a:t>Entity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</a:rPr>
              <a:t>MVVM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</a:rPr>
              <a:t>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</a:rPr>
              <a:t>MS SQL (basic understanding)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</a:rPr>
              <a:t>GIT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9689820" y="2012473"/>
            <a:ext cx="1540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effectLst/>
              </a:rPr>
              <a:t>Soft skills</a:t>
            </a:r>
            <a:endParaRPr lang="en-US" sz="28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689820" y="2720358"/>
            <a:ext cx="2360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</a:rPr>
              <a:t>Teamwork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</a:rPr>
              <a:t>Time management</a:t>
            </a:r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614280" y="2012473"/>
            <a:ext cx="2063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effectLst/>
              </a:rPr>
              <a:t>Personal info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472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myself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2286001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/>
              <a:t>I am a beginner .NET developer. Moderately sociable, constantly trying to develop in my field and ready to learn something new. I can communicate fluently in Russian and Ukrainian, and also speak English quite well at the level of reading and perception. I have experience with GIT. At the moment I am looking for a job to consolidate my knowledge and acquire new ones.</a:t>
            </a:r>
          </a:p>
        </p:txBody>
      </p:sp>
    </p:spTree>
    <p:extLst>
      <p:ext uri="{BB962C8B-B14F-4D97-AF65-F5344CB8AC3E}">
        <p14:creationId xmlns:p14="http://schemas.microsoft.com/office/powerpoint/2010/main" val="106676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 and languages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1136" y="2702698"/>
            <a:ext cx="7729728" cy="3101983"/>
          </a:xfrm>
        </p:spPr>
        <p:txBody>
          <a:bodyPr>
            <a:noAutofit/>
          </a:bodyPr>
          <a:lstStyle/>
          <a:p>
            <a:r>
              <a:rPr lang="en-US" sz="2800" dirty="0"/>
              <a:t>Kiev National University of Trade and Economics, Software engineering. 2019-2023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Ukrainian </a:t>
            </a:r>
            <a:r>
              <a:rPr lang="en-US" sz="2800" dirty="0" smtClean="0"/>
              <a:t>– fluently</a:t>
            </a:r>
          </a:p>
          <a:p>
            <a:r>
              <a:rPr lang="en-US" sz="2800" dirty="0" smtClean="0"/>
              <a:t>Russian – fluently</a:t>
            </a:r>
          </a:p>
          <a:p>
            <a:r>
              <a:rPr lang="en-US" sz="2800" dirty="0" smtClean="0"/>
              <a:t>English </a:t>
            </a:r>
            <a:r>
              <a:rPr lang="en-US" sz="2800" dirty="0"/>
              <a:t>- intermediate</a:t>
            </a:r>
          </a:p>
        </p:txBody>
      </p:sp>
    </p:spTree>
    <p:extLst>
      <p:ext uri="{BB962C8B-B14F-4D97-AF65-F5344CB8AC3E}">
        <p14:creationId xmlns:p14="http://schemas.microsoft.com/office/powerpoint/2010/main" val="154481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21900" y="613711"/>
            <a:ext cx="7729728" cy="1188720"/>
          </a:xfrm>
        </p:spPr>
        <p:txBody>
          <a:bodyPr/>
          <a:lstStyle/>
          <a:p>
            <a:r>
              <a:rPr lang="en-US" dirty="0"/>
              <a:t>Pet projects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2360953"/>
            <a:ext cx="11360728" cy="44277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• </a:t>
            </a:r>
            <a:r>
              <a:rPr lang="en-US" sz="2800" dirty="0" err="1"/>
              <a:t>StoreApp</a:t>
            </a:r>
            <a:r>
              <a:rPr lang="en-US" sz="2800" dirty="0"/>
              <a:t> (.NET 5.0, WPF, Entity Framework, MVVM) </a:t>
            </a:r>
            <a:br>
              <a:rPr lang="en-US" sz="2800" dirty="0"/>
            </a:br>
            <a:r>
              <a:rPr lang="en-US" sz="2800" dirty="0" err="1"/>
              <a:t>StoreApp</a:t>
            </a:r>
            <a:r>
              <a:rPr lang="en-US" sz="2800" dirty="0"/>
              <a:t> is an application for product and personnel management. There is a database that can be edited by the administrator through the graphical interface. 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• </a:t>
            </a:r>
            <a:r>
              <a:rPr lang="en-US" sz="2800" dirty="0" err="1"/>
              <a:t>Calculation_of_penalties</a:t>
            </a:r>
            <a:r>
              <a:rPr lang="en-US" sz="2800" dirty="0"/>
              <a:t> (.NET 3.1, WPF, MVVM) </a:t>
            </a:r>
            <a:br>
              <a:rPr lang="en-US" sz="2800" dirty="0"/>
            </a:br>
            <a:r>
              <a:rPr lang="en-US" sz="2800" dirty="0"/>
              <a:t>Coursework for calculating penalties for unpaid court decisions. The software provides the user with the ability to calculate the amount of alimony for a certain period. It is possible to save and load intermediate calculations, as well as output data to an Excel file. 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42678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11</TotalTime>
  <Words>145</Words>
  <Application>Microsoft Office PowerPoint</Application>
  <PresentationFormat>Широкоэкранный</PresentationFormat>
  <Paragraphs>24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Corbel</vt:lpstr>
      <vt:lpstr>Gill Sans MT</vt:lpstr>
      <vt:lpstr>Parcel</vt:lpstr>
      <vt:lpstr>.NET Developer Krupko Taras </vt:lpstr>
      <vt:lpstr>About myself</vt:lpstr>
      <vt:lpstr>Education and languages</vt:lpstr>
      <vt:lpstr>Pet 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Developer Krupko Taras </dc:title>
  <dc:creator>Тарас Крупко</dc:creator>
  <cp:lastModifiedBy>Тарас Крупко</cp:lastModifiedBy>
  <cp:revision>5</cp:revision>
  <dcterms:created xsi:type="dcterms:W3CDTF">2021-09-23T15:26:06Z</dcterms:created>
  <dcterms:modified xsi:type="dcterms:W3CDTF">2021-09-23T15:37:45Z</dcterms:modified>
</cp:coreProperties>
</file>