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886A7-93D2-4901-9D29-3DFD8E951630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7485B-B6F1-4D5B-B1B8-02C97EE3A5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359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7D3EF25-16CA-4850-B7D5-931E50A29AF5}" type="datetime1">
              <a:rPr lang="de-DE" smtClean="0"/>
              <a:t>01.07.2018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2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609E-8343-4D7B-A950-C2A803A7D1DA}" type="datetime1">
              <a:rPr lang="de-DE" smtClean="0"/>
              <a:t>01.07.2018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53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9F3F-2B1B-4606-A568-E70F359E3B91}" type="datetime1">
              <a:rPr lang="de-DE" smtClean="0"/>
              <a:t>01.07.2018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7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CBD-263B-44E1-97CC-72A99C754E3D}" type="datetime1">
              <a:rPr lang="de-DE" smtClean="0"/>
              <a:t>01.07.2018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10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93F0-2F36-4C63-A83F-4A12ACECD067}" type="datetime1">
              <a:rPr lang="de-DE" smtClean="0"/>
              <a:t>01.07.2018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63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8981-57FA-4486-BA19-07384DC8427A}" type="datetime1">
              <a:rPr lang="de-DE" smtClean="0"/>
              <a:t>01.07.2018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04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000B-FC35-4526-BA33-C291C7D06ED2}" type="datetime1">
              <a:rPr lang="de-DE" smtClean="0"/>
              <a:t>01.07.2018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69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F6C7-151E-4C03-BEED-F131600785CF}" type="datetime1">
              <a:rPr lang="de-DE" smtClean="0"/>
              <a:t>01.07.2018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41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D463-F3AB-4A23-9108-37AE411A2E62}" type="datetime1">
              <a:rPr lang="de-DE" smtClean="0"/>
              <a:t>01.07.2018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A3C-771F-4015-BBF4-1857B8878423}" type="datetime1">
              <a:rPr lang="de-DE" smtClean="0"/>
              <a:t>01.07.2018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10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9242-9C4E-4816-964F-CB5F09DA4644}" type="datetime1">
              <a:rPr lang="de-DE" smtClean="0"/>
              <a:t>01.07.2018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1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1AA6D40-1CAD-4DA0-82A7-B0046B88F926}" type="datetime1">
              <a:rPr lang="de-DE" smtClean="0"/>
              <a:t>01.07.2018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Fynn Klöpper - NodeJS &amp; API-Technologien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74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32E89-D8AA-4750-B470-4380FDDF0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Backend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A2FFAF-A708-4CB3-A636-AE1CFAC51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NodeJS &amp; API-Technologien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198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5C8CA-8D99-4B5A-94E3-D87A7D5D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– Methodenaufruf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AB4FFD1-0C69-4453-B697-E5FDDB730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5169" y="2740025"/>
            <a:ext cx="5257800" cy="3114675"/>
          </a:xfr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4593FC-EDBB-4013-AE3E-A3B4B237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10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37A577B-FE95-467E-89D8-B41C38E9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196718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76A42-8111-4B36-9BCE-8479C458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– HTTP/2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2234DB-3FCC-4282-A3F6-6A649D216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ServerPush</a:t>
            </a:r>
            <a:endParaRPr lang="de-DE" dirty="0"/>
          </a:p>
          <a:p>
            <a:r>
              <a:rPr lang="de-DE" dirty="0"/>
              <a:t>Kommunikation auf einem Kanal</a:t>
            </a:r>
          </a:p>
          <a:p>
            <a:r>
              <a:rPr lang="de-DE" dirty="0"/>
              <a:t>Stream Priorisierung</a:t>
            </a:r>
          </a:p>
          <a:p>
            <a:r>
              <a:rPr lang="de-DE" dirty="0"/>
              <a:t>Kompression des Headers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Höhere Geschwindigkeiten und weniger Overhead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EB6530-24B6-424B-A335-C58585EF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11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31A06-16E7-450C-B042-7DAA7CE0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1278566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E3680-E2CC-41B8-82F5-5341A0CF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– Protocol Buffers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4645A32-2FBE-48A6-A09A-89699DF7A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Serialisierung strukturierter Daten</a:t>
            </a:r>
          </a:p>
          <a:p>
            <a:r>
              <a:rPr lang="de-DE" dirty="0"/>
              <a:t>Ähnlich zu JSON/XML</a:t>
            </a:r>
          </a:p>
          <a:p>
            <a:r>
              <a:rPr lang="de-DE" dirty="0"/>
              <a:t>Generiert Klassen mit Getter-/Setter-Methoden</a:t>
            </a:r>
          </a:p>
        </p:txBody>
      </p:sp>
      <p:pic>
        <p:nvPicPr>
          <p:cNvPr id="8" name="Inhaltsplatzhalter 5">
            <a:extLst>
              <a:ext uri="{FF2B5EF4-FFF2-40B4-BE49-F238E27FC236}">
                <a16:creationId xmlns:a16="http://schemas.microsoft.com/office/drawing/2014/main" id="{ED82FF89-7686-4C4F-926B-23D8EF530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336" y="3724502"/>
            <a:ext cx="3735328" cy="2587398"/>
          </a:xfrm>
          <a:prstGeom prst="rect">
            <a:avLst/>
          </a:prstGeom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82E0C8-BF33-4CF3-9324-400D14E4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12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8EF6C5F-5ADF-40EE-B8B0-75FFF4F4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2435037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23FFE-0412-4016-ACD4-176D6435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– Vorteile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B020BD-94DF-4B9D-BAFF-FB5247911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Performance </a:t>
            </a:r>
          </a:p>
          <a:p>
            <a:r>
              <a:rPr lang="de-DE" dirty="0"/>
              <a:t>Geringe Datengröße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5D2058-2C09-4AE3-9E31-0567EAB1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876322-3E5C-473A-93FF-EA426F28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251669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69C83-7FB0-4581-9553-DB44D961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– Nachteile	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DA1705-1692-4CBC-836E-56202067D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Browserinkompatibilität</a:t>
            </a:r>
          </a:p>
          <a:p>
            <a:pPr lvl="1"/>
            <a:r>
              <a:rPr lang="de-DE" dirty="0"/>
              <a:t>Aktuelle gRPC-Bibliotheken durch technische Limitierungen beschränkt</a:t>
            </a:r>
          </a:p>
          <a:p>
            <a:pPr lvl="1"/>
            <a:r>
              <a:rPr lang="de-DE" dirty="0"/>
              <a:t>Proxydienst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EDA77D-7CFA-461B-B492-A54136B3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14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95A541-5FCB-4238-91F2-E8613F71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3892752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E03BE-CD39-4F7C-8967-035C898F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- 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6AB494-AB1D-416A-AC7F-C3424B00B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Bewährte API-Technologie</a:t>
            </a:r>
          </a:p>
          <a:p>
            <a:r>
              <a:rPr lang="de-DE" dirty="0"/>
              <a:t>Seit 2000 von Roy Fielding</a:t>
            </a:r>
          </a:p>
          <a:p>
            <a:r>
              <a:rPr lang="de-DE" dirty="0"/>
              <a:t>Kommunikation über HTTP-Anfragen</a:t>
            </a:r>
          </a:p>
          <a:p>
            <a:pPr lvl="1"/>
            <a:r>
              <a:rPr lang="de-DE" dirty="0"/>
              <a:t>GET</a:t>
            </a:r>
          </a:p>
          <a:p>
            <a:pPr lvl="1"/>
            <a:r>
              <a:rPr lang="de-DE" dirty="0"/>
              <a:t>POST</a:t>
            </a:r>
          </a:p>
          <a:p>
            <a:pPr lvl="1"/>
            <a:r>
              <a:rPr lang="de-DE" dirty="0"/>
              <a:t>PUT</a:t>
            </a:r>
          </a:p>
          <a:p>
            <a:pPr lvl="1"/>
            <a:r>
              <a:rPr lang="de-DE" dirty="0"/>
              <a:t>DELETE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C7D920-1A03-4657-A9D8-D222D225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15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7EE7F0-A714-4331-99FB-E1B6346A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360162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DAE2A-7051-4A5C-B9C9-ACB668E7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– Sechs Prinzipien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82C999-BE79-4827-B4DA-F95A34878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Client-Server</a:t>
            </a:r>
          </a:p>
          <a:p>
            <a:r>
              <a:rPr lang="de-DE" dirty="0" err="1"/>
              <a:t>Stateless</a:t>
            </a:r>
            <a:endParaRPr lang="de-DE" dirty="0"/>
          </a:p>
          <a:p>
            <a:r>
              <a:rPr lang="de-DE" dirty="0"/>
              <a:t>Cache</a:t>
            </a:r>
          </a:p>
          <a:p>
            <a:r>
              <a:rPr lang="de-DE" dirty="0"/>
              <a:t>Uniform-Interface</a:t>
            </a:r>
          </a:p>
          <a:p>
            <a:r>
              <a:rPr lang="de-DE" dirty="0" err="1"/>
              <a:t>Layered</a:t>
            </a:r>
            <a:r>
              <a:rPr lang="de-DE" dirty="0"/>
              <a:t> System</a:t>
            </a:r>
          </a:p>
          <a:p>
            <a:r>
              <a:rPr lang="de-DE" dirty="0"/>
              <a:t>Code-On-Demand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ABA042-AE04-4822-8AB0-832C400E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16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BA50BB-0F47-436E-A11A-2D8A7B68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581448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0DCF6D-DFC3-41E1-BA88-32A1F44B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– Vorteile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4CFC4F-BC3F-460C-9A33-FB4D07DB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Ausgereifte Lösung</a:t>
            </a:r>
          </a:p>
          <a:p>
            <a:r>
              <a:rPr lang="de-DE" dirty="0"/>
              <a:t>Methoden-Leitfaden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E4DB4D-C5D3-4C45-973C-8F7D3D86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500EF7-95F6-4624-B945-711375B4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702001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23327-9D48-4395-8352-33E813C3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– Nachteile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85ACFA-5E0B-429B-B08A-BB98F34E5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Fehlerhafte REST-Implementierungen</a:t>
            </a:r>
          </a:p>
          <a:p>
            <a:r>
              <a:rPr lang="de-DE" dirty="0"/>
              <a:t>Overhead durch die Prinzipien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72727C-9F6D-4C5A-BD08-608D59DF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A01072-D868-4B95-B974-6FC17601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1476592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377FA-2435-4C65-A437-5DDAED4B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GraphQL</a:t>
            </a:r>
            <a:r>
              <a:rPr lang="de-DE" dirty="0"/>
              <a:t> – Allgemein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FFA9A4-04DF-41DD-A59E-8FAF4D695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Von Facebook entwickelt</a:t>
            </a:r>
          </a:p>
          <a:p>
            <a:r>
              <a:rPr lang="de-DE" dirty="0"/>
              <a:t>Query-Anfragen</a:t>
            </a:r>
          </a:p>
          <a:p>
            <a:r>
              <a:rPr lang="de-DE" dirty="0"/>
              <a:t>Viele Client-Arten</a:t>
            </a:r>
          </a:p>
          <a:p>
            <a:r>
              <a:rPr lang="de-DE" dirty="0" err="1"/>
              <a:t>GraphiQL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3B86B9-9FC0-4BFA-A85D-944AC024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9DE5C-9E75-41CC-9A5C-4845AA2C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412672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3C964-2FFD-43FF-A755-7E91ECA6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9C9E53-A885-4102-9030-A2B8F169A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Softwaredemo</a:t>
            </a:r>
          </a:p>
          <a:p>
            <a:r>
              <a:rPr lang="de-DE" dirty="0" err="1"/>
              <a:t>NodeJS</a:t>
            </a:r>
            <a:endParaRPr lang="de-DE" dirty="0"/>
          </a:p>
          <a:p>
            <a:r>
              <a:rPr lang="de-DE" dirty="0"/>
              <a:t>API-Technologien</a:t>
            </a:r>
          </a:p>
          <a:p>
            <a:pPr lvl="1"/>
            <a:r>
              <a:rPr lang="de-DE" dirty="0"/>
              <a:t>gRPC</a:t>
            </a:r>
          </a:p>
          <a:p>
            <a:pPr lvl="1"/>
            <a:r>
              <a:rPr lang="de-DE" dirty="0"/>
              <a:t>REST</a:t>
            </a:r>
          </a:p>
          <a:p>
            <a:pPr lvl="1"/>
            <a:r>
              <a:rPr lang="de-DE" dirty="0" err="1"/>
              <a:t>GraphQL</a:t>
            </a:r>
            <a:endParaRPr lang="de-DE" dirty="0"/>
          </a:p>
          <a:p>
            <a:pPr lvl="1"/>
            <a:r>
              <a:rPr lang="de-DE" dirty="0"/>
              <a:t>Vergleich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2DEC28-2F96-43FD-889B-D1F64880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777BF4-D2BF-447E-8AF9-BB9B1056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4128886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4D78B-C815-4691-8C72-CDFD54B4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GraphQL</a:t>
            </a:r>
            <a:r>
              <a:rPr lang="de-DE" dirty="0"/>
              <a:t> – Vorteile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0910FD-8204-40B0-BE1A-28CC85479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Optimale Datenrückgabe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C3F893-3DE8-4575-839D-1917A4A2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6F5365-8717-4A4D-9D32-8CD14E43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529009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3DBAB-207C-424C-BC7C-9EE08BFD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GraphQL</a:t>
            </a:r>
            <a:r>
              <a:rPr lang="de-DE" dirty="0"/>
              <a:t> – Nachteile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C2F158-F933-4662-A17F-9EE930405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Standardmäßig kein Caching</a:t>
            </a:r>
          </a:p>
          <a:p>
            <a:pPr lvl="1"/>
            <a:r>
              <a:rPr lang="de-DE" dirty="0"/>
              <a:t>Nur ermöglicht durch Client-Bibliotheken</a:t>
            </a:r>
          </a:p>
          <a:p>
            <a:r>
              <a:rPr lang="de-DE" dirty="0"/>
              <a:t>Kein Datei-Upload</a:t>
            </a:r>
          </a:p>
          <a:p>
            <a:pPr lvl="1"/>
            <a:r>
              <a:rPr lang="de-DE" dirty="0"/>
              <a:t>Benötigt zusätzliche Bibliothek oder REST-API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8347A6-8815-4A12-BAEA-CE3C5FB4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E3FD1D-DD46-4A35-989D-073C2F4C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951978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E7D68-B490-4968-9C23-4FF98D95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49F6769-ABFB-4DE5-B1CA-CC3A243127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521096"/>
              </p:ext>
            </p:extLst>
          </p:nvPr>
        </p:nvGraphicFramePr>
        <p:xfrm>
          <a:off x="838199" y="1709448"/>
          <a:ext cx="10515600" cy="3902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7790269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8037977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36186103"/>
                    </a:ext>
                  </a:extLst>
                </a:gridCol>
              </a:tblGrid>
              <a:tr h="477194">
                <a:tc>
                  <a:txBody>
                    <a:bodyPr/>
                    <a:lstStyle/>
                    <a:p>
                      <a:r>
                        <a:rPr lang="de-DE" dirty="0"/>
                        <a:t>gRPC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GraphQL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705302"/>
                  </a:ext>
                </a:extLst>
              </a:tr>
              <a:tr h="477194"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+ Schnelle Datenübertragung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+ Bewährte Technologie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+ Effiziente Rückgabedaten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01535"/>
                  </a:ext>
                </a:extLst>
              </a:tr>
              <a:tr h="823649"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+ Weniger Anfragen durch HTTP/2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+ Discoverability durch HATEOAS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+ Weniger Anfragen durch Query-Dynamik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253357"/>
                  </a:ext>
                </a:extLst>
              </a:tr>
              <a:tr h="823649"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- Browsersupport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- Overhead durch Prinzipien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+ Dynamisch für viele verschiedene Clientarten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08963"/>
                  </a:ext>
                </a:extLst>
              </a:tr>
              <a:tr h="823649">
                <a:tc>
                  <a:txBody>
                    <a:bodyPr/>
                    <a:lstStyle/>
                    <a:p>
                      <a:endParaRPr lang="de-DE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- Große Payloads oder viele spezielle Methoden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- Kein Fileupload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716373"/>
                  </a:ext>
                </a:extLst>
              </a:tr>
              <a:tr h="477194">
                <a:tc>
                  <a:txBody>
                    <a:bodyPr/>
                    <a:lstStyle/>
                    <a:p>
                      <a:endParaRPr lang="de-DE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- Viele Aufrufe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- Kein Caching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899509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43DEC56-9061-405F-A4FA-3EEFBF81FA94}"/>
              </a:ext>
            </a:extLst>
          </p:cNvPr>
          <p:cNvSpPr txBox="1"/>
          <p:nvPr/>
        </p:nvSpPr>
        <p:spPr>
          <a:xfrm>
            <a:off x="1870143" y="5887519"/>
            <a:ext cx="151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Mikroservices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424A83E-0682-4285-AD58-2A08019FF769}"/>
              </a:ext>
            </a:extLst>
          </p:cNvPr>
          <p:cNvSpPr txBox="1"/>
          <p:nvPr/>
        </p:nvSpPr>
        <p:spPr>
          <a:xfrm>
            <a:off x="5004193" y="5892842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Komplexe Methoden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2B5D84A-377A-4CD3-BC3A-28E8DCA5258D}"/>
              </a:ext>
            </a:extLst>
          </p:cNvPr>
          <p:cNvSpPr txBox="1"/>
          <p:nvPr/>
        </p:nvSpPr>
        <p:spPr>
          <a:xfrm>
            <a:off x="8241644" y="5796643"/>
            <a:ext cx="2757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Komplexe Datenstrukturen</a:t>
            </a:r>
            <a:br>
              <a:rPr lang="de-DE" b="1" dirty="0"/>
            </a:br>
            <a:r>
              <a:rPr lang="de-DE" b="1" dirty="0"/>
              <a:t>oder viele Client-Arten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1456F0A-4DDB-4790-B9B4-33144A3C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22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5BABE9D-DD49-4B6C-839F-126A4A0B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1087487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357A6-4173-4701-8DFF-9D821FCC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NodeJS</a:t>
            </a:r>
            <a:r>
              <a:rPr lang="de-DE" dirty="0"/>
              <a:t> &amp; API-Technologien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0F5003-7A32-4BED-B251-7D5420EBC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5400" dirty="0"/>
          </a:p>
          <a:p>
            <a:pPr marL="0" indent="0" algn="ctr">
              <a:buNone/>
            </a:pPr>
            <a:r>
              <a:rPr lang="de-DE" sz="5400" dirty="0"/>
              <a:t>Fragen?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A80D54-E17A-4C05-8128-4545C5EB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657385-F021-46EF-B00F-D9DAC448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338897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79C69-DBB1-47EC-865B-F8177BCD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NodeJS</a:t>
            </a:r>
            <a:r>
              <a:rPr lang="de-DE" dirty="0"/>
              <a:t> – Allgemein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973C5-AEBF-40B6-A649-44B2F3B1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Serverseitiges Ausführen von JavaScript</a:t>
            </a:r>
          </a:p>
          <a:p>
            <a:r>
              <a:rPr lang="de-DE" dirty="0"/>
              <a:t>Google </a:t>
            </a:r>
            <a:r>
              <a:rPr lang="de-DE" dirty="0" err="1"/>
              <a:t>Chrome‘s</a:t>
            </a:r>
            <a:r>
              <a:rPr lang="de-DE" dirty="0"/>
              <a:t> JavaScript-Laufzeitumgebung V8 </a:t>
            </a:r>
          </a:p>
          <a:p>
            <a:r>
              <a:rPr lang="de-DE" dirty="0"/>
              <a:t>Skalierbare Netzwerkanwendungen</a:t>
            </a:r>
          </a:p>
          <a:p>
            <a:r>
              <a:rPr lang="de-DE" dirty="0"/>
              <a:t>NPM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B2E7BA-981E-408A-8C92-C3211121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7CADA9-34E6-40F4-AB15-75A72BD8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85102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F86A9-CCD1-4F46-9CB4-09B08F9F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NodeJS</a:t>
            </a:r>
            <a:r>
              <a:rPr lang="de-DE" dirty="0"/>
              <a:t> - NPM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2315AD-982D-4677-96E8-61004F039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Weltgrößte Software-Register</a:t>
            </a:r>
          </a:p>
          <a:p>
            <a:r>
              <a:rPr lang="de-DE" dirty="0"/>
              <a:t>Module installieren und veröffentlichen</a:t>
            </a:r>
          </a:p>
          <a:p>
            <a:r>
              <a:rPr lang="de-DE" dirty="0" err="1"/>
              <a:t>Dependency</a:t>
            </a:r>
            <a:r>
              <a:rPr lang="de-DE" dirty="0"/>
              <a:t>-Management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6AA282-CC1A-4238-90C0-A5D4B761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55345C-4EA7-40AF-8DAF-20724601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293743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0018B-A5FC-423E-B33A-B4BB2D49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NodeJS</a:t>
            </a:r>
            <a:r>
              <a:rPr lang="de-DE" dirty="0"/>
              <a:t> – </a:t>
            </a:r>
            <a:r>
              <a:rPr lang="de-DE" dirty="0" err="1"/>
              <a:t>EventLoop</a:t>
            </a:r>
            <a:r>
              <a:rPr lang="de-DE" dirty="0"/>
              <a:t>	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F969258-A064-4124-BF2A-BCF0D38D7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43" y="1690689"/>
            <a:ext cx="8818946" cy="4626124"/>
          </a:xfr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4C815F-A1D3-478D-88E2-7A0CF872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5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0CBFA38-0603-41E6-888E-DF4794B1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141748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30243-DEA5-4738-8111-13849289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NodeJS</a:t>
            </a:r>
            <a:r>
              <a:rPr lang="de-DE" dirty="0"/>
              <a:t> – JavaScript End-</a:t>
            </a:r>
            <a:r>
              <a:rPr lang="de-DE" dirty="0" err="1"/>
              <a:t>To</a:t>
            </a:r>
            <a:r>
              <a:rPr lang="de-DE" dirty="0"/>
              <a:t>-End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F4B11F-1430-402D-9BF0-D1E8252CA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V8 ermöglicht performante serverseitige Skriptsprache</a:t>
            </a:r>
          </a:p>
          <a:p>
            <a:r>
              <a:rPr lang="de-DE" dirty="0"/>
              <a:t>Bekannte Skriptsprache für Web-Entwickler</a:t>
            </a:r>
          </a:p>
          <a:p>
            <a:r>
              <a:rPr lang="de-DE" dirty="0"/>
              <a:t>Kein Kontextwechsel</a:t>
            </a:r>
          </a:p>
          <a:p>
            <a:r>
              <a:rPr lang="de-DE" dirty="0"/>
              <a:t>Code-Sharing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A52CD2-CF49-4B0F-BA6B-D0AD2D7E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FBEF1-729E-46F7-9D16-FB8D8C73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385181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C8307-46CD-4F88-B78C-E1FD8D52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NodeJS</a:t>
            </a:r>
            <a:r>
              <a:rPr lang="de-DE" dirty="0"/>
              <a:t> – Nachteile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EBCF4F-9496-4493-BF96-C7ABC8F74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Experimentelles Multi-Threading </a:t>
            </a:r>
          </a:p>
          <a:p>
            <a:r>
              <a:rPr lang="de-DE" dirty="0"/>
              <a:t>Kein Multi-Threading in LTS Version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3E9A8D-8309-4EEC-BCE3-1DD52B69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2AB77-0854-45B5-94C5-E786108F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192906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B84A5-DCF5-4E3D-A89E-187E1FFF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API-Technologien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B76C8-4F56-4780-8DD4-6D02F6030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gRPC</a:t>
            </a:r>
          </a:p>
          <a:p>
            <a:r>
              <a:rPr lang="de-DE" dirty="0"/>
              <a:t>REST</a:t>
            </a:r>
          </a:p>
          <a:p>
            <a:r>
              <a:rPr lang="de-DE" dirty="0" err="1"/>
              <a:t>GraphQL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215C98-5234-4C92-B64D-E8BE1E6F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D2BE6C-0DDA-4734-B2FE-3260E11D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195716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44411-076C-4C54-A535-D3D96C30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- 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551853-4284-44A6-B381-D5CB3B48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Modernes RPC Framework</a:t>
            </a:r>
          </a:p>
          <a:p>
            <a:r>
              <a:rPr lang="de-DE" dirty="0"/>
              <a:t>Server-Methodenaufrufe vom Client als wäre es ein lokales Objekt</a:t>
            </a:r>
          </a:p>
          <a:p>
            <a:r>
              <a:rPr lang="de-DE" dirty="0"/>
              <a:t>HTTP/2</a:t>
            </a:r>
          </a:p>
          <a:p>
            <a:r>
              <a:rPr lang="de-DE" dirty="0"/>
              <a:t>Protocol Buffers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142650-CEC1-4B6D-9655-1CAB663B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38B7A8-AA52-481D-8F67-3211596D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3993588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446</Words>
  <Application>Microsoft Office PowerPoint</Application>
  <PresentationFormat>Breitbild</PresentationFormat>
  <Paragraphs>155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0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Backend</vt:lpstr>
      <vt:lpstr>Agenda</vt:lpstr>
      <vt:lpstr>NodeJS – Allgemein </vt:lpstr>
      <vt:lpstr>NodeJS - NPM</vt:lpstr>
      <vt:lpstr>NodeJS – EventLoop </vt:lpstr>
      <vt:lpstr>NodeJS – JavaScript End-To-End</vt:lpstr>
      <vt:lpstr>NodeJS – Nachteile </vt:lpstr>
      <vt:lpstr>API-Technologien</vt:lpstr>
      <vt:lpstr>gRPC - Allgemein</vt:lpstr>
      <vt:lpstr>gRPC – Methodenaufruf</vt:lpstr>
      <vt:lpstr>gRPC – HTTP/2</vt:lpstr>
      <vt:lpstr>gRPC – Protocol Buffers</vt:lpstr>
      <vt:lpstr>gRPC – Vorteile </vt:lpstr>
      <vt:lpstr>gRPC – Nachteile  </vt:lpstr>
      <vt:lpstr>REST - Allgemein</vt:lpstr>
      <vt:lpstr>REST – Sechs Prinzipien</vt:lpstr>
      <vt:lpstr>REST – Vorteile </vt:lpstr>
      <vt:lpstr>REST – Nachteile </vt:lpstr>
      <vt:lpstr>GraphQL – Allgemein </vt:lpstr>
      <vt:lpstr>GraphQL – Vorteile </vt:lpstr>
      <vt:lpstr>GraphQL – Nachteile </vt:lpstr>
      <vt:lpstr>Vergleich</vt:lpstr>
      <vt:lpstr>NodeJS &amp; API-Technologien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</dc:title>
  <dc:creator>Tjark Klöpper</dc:creator>
  <cp:lastModifiedBy>Tjark Klöpper</cp:lastModifiedBy>
  <cp:revision>10</cp:revision>
  <dcterms:created xsi:type="dcterms:W3CDTF">2018-07-01T19:52:20Z</dcterms:created>
  <dcterms:modified xsi:type="dcterms:W3CDTF">2018-07-01T21:12:28Z</dcterms:modified>
</cp:coreProperties>
</file>